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73"/>
  </p:notesMasterIdLst>
  <p:sldIdLst>
    <p:sldId id="256" r:id="rId2"/>
    <p:sldId id="311" r:id="rId3"/>
    <p:sldId id="581" r:id="rId4"/>
    <p:sldId id="508" r:id="rId5"/>
    <p:sldId id="499" r:id="rId6"/>
    <p:sldId id="501" r:id="rId7"/>
    <p:sldId id="509" r:id="rId8"/>
    <p:sldId id="506" r:id="rId9"/>
    <p:sldId id="531" r:id="rId10"/>
    <p:sldId id="532" r:id="rId11"/>
    <p:sldId id="527" r:id="rId12"/>
    <p:sldId id="533" r:id="rId13"/>
    <p:sldId id="535" r:id="rId14"/>
    <p:sldId id="534" r:id="rId15"/>
    <p:sldId id="524" r:id="rId16"/>
    <p:sldId id="580" r:id="rId17"/>
    <p:sldId id="618" r:id="rId18"/>
    <p:sldId id="530" r:id="rId19"/>
    <p:sldId id="630" r:id="rId20"/>
    <p:sldId id="619" r:id="rId21"/>
    <p:sldId id="587" r:id="rId22"/>
    <p:sldId id="589" r:id="rId23"/>
    <p:sldId id="585" r:id="rId24"/>
    <p:sldId id="590" r:id="rId25"/>
    <p:sldId id="591" r:id="rId26"/>
    <p:sldId id="592" r:id="rId27"/>
    <p:sldId id="593" r:id="rId28"/>
    <p:sldId id="594" r:id="rId29"/>
    <p:sldId id="595" r:id="rId30"/>
    <p:sldId id="620" r:id="rId31"/>
    <p:sldId id="621" r:id="rId32"/>
    <p:sldId id="596" r:id="rId33"/>
    <p:sldId id="624" r:id="rId34"/>
    <p:sldId id="622" r:id="rId35"/>
    <p:sldId id="623" r:id="rId36"/>
    <p:sldId id="625" r:id="rId37"/>
    <p:sldId id="597" r:id="rId38"/>
    <p:sldId id="632" r:id="rId39"/>
    <p:sldId id="633" r:id="rId40"/>
    <p:sldId id="634" r:id="rId41"/>
    <p:sldId id="635" r:id="rId42"/>
    <p:sldId id="636" r:id="rId43"/>
    <p:sldId id="637" r:id="rId44"/>
    <p:sldId id="638" r:id="rId45"/>
    <p:sldId id="639" r:id="rId46"/>
    <p:sldId id="640" r:id="rId47"/>
    <p:sldId id="641" r:id="rId48"/>
    <p:sldId id="642" r:id="rId49"/>
    <p:sldId id="643" r:id="rId50"/>
    <p:sldId id="644" r:id="rId51"/>
    <p:sldId id="645" r:id="rId52"/>
    <p:sldId id="646" r:id="rId53"/>
    <p:sldId id="648" r:id="rId54"/>
    <p:sldId id="647" r:id="rId55"/>
    <p:sldId id="588" r:id="rId56"/>
    <p:sldId id="598" r:id="rId57"/>
    <p:sldId id="586" r:id="rId58"/>
    <p:sldId id="599" r:id="rId59"/>
    <p:sldId id="600" r:id="rId60"/>
    <p:sldId id="601" r:id="rId61"/>
    <p:sldId id="602" r:id="rId62"/>
    <p:sldId id="603" r:id="rId63"/>
    <p:sldId id="604" r:id="rId64"/>
    <p:sldId id="626" r:id="rId65"/>
    <p:sldId id="627" r:id="rId66"/>
    <p:sldId id="628" r:id="rId67"/>
    <p:sldId id="631" r:id="rId68"/>
    <p:sldId id="629" r:id="rId69"/>
    <p:sldId id="539" r:id="rId70"/>
    <p:sldId id="332" r:id="rId71"/>
    <p:sldId id="541" r:id="rId72"/>
  </p:sldIdLst>
  <p:sldSz cx="9144000" cy="5143500" type="screen16x9"/>
  <p:notesSz cx="6858000" cy="9144000"/>
  <p:embeddedFontLst>
    <p:embeddedFont>
      <p:font typeface="DM Sans" panose="020B0604020202020204" charset="0"/>
      <p:regular r:id="rId74"/>
      <p:bold r:id="rId75"/>
      <p:italic r:id="rId76"/>
      <p:boldItalic r:id="rId77"/>
    </p:embeddedFont>
    <p:embeddedFont>
      <p:font typeface="Viga" panose="020B0604020202020204" charset="0"/>
      <p:regular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AA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74818-94A0-4341-AE1E-4C44E11B9ED3}">
  <a:tblStyle styleId="{80274818-94A0-4341-AE1E-4C44E11B9E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56" autoAdjust="0"/>
  </p:normalViewPr>
  <p:slideViewPr>
    <p:cSldViewPr snapToGrid="0">
      <p:cViewPr varScale="1">
        <p:scale>
          <a:sx n="90" d="100"/>
          <a:sy n="90" d="100"/>
        </p:scale>
        <p:origin x="816" y="84"/>
      </p:cViewPr>
      <p:guideLst>
        <p:guide orient="horz" pos="461"/>
        <p:guide pos="2880"/>
        <p:guide pos="456"/>
        <p:guide orient="horz" pos="1732"/>
        <p:guide orient="horz" pos="26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5897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2129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2307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1589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0970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3027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n-US" b="1" i="0" dirty="0">
                <a:solidFill>
                  <a:srgbClr val="0D0D0D"/>
                </a:solidFill>
                <a:effectLst/>
                <a:highlight>
                  <a:srgbClr val="FFFFFF"/>
                </a:highlight>
                <a:latin typeface="Söhne"/>
              </a:rPr>
              <a:t>Frontend Components:</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1" i="0" dirty="0">
                <a:solidFill>
                  <a:srgbClr val="0D0D0D"/>
                </a:solidFill>
                <a:effectLst/>
                <a:highlight>
                  <a:srgbClr val="FFFFFF"/>
                </a:highlight>
                <a:latin typeface="Söhne"/>
              </a:rPr>
              <a:t>HTML/CSS/Tailwind:</a:t>
            </a:r>
            <a:r>
              <a:rPr lang="en-US" b="0" i="0" dirty="0">
                <a:solidFill>
                  <a:srgbClr val="0D0D0D"/>
                </a:solidFill>
                <a:effectLst/>
                <a:highlight>
                  <a:srgbClr val="FFFFFF"/>
                </a:highlight>
                <a:latin typeface="Söhne"/>
              </a:rPr>
              <a:t> Responsible for the presentation of the profiling pages.</a:t>
            </a:r>
          </a:p>
          <a:p>
            <a:pPr marL="742950" lvl="1" indent="-285750" algn="l">
              <a:buFont typeface="+mj-lt"/>
              <a:buAutoNum type="arabicPeriod"/>
            </a:pPr>
            <a:r>
              <a:rPr lang="en-US" b="1" i="0" dirty="0">
                <a:solidFill>
                  <a:srgbClr val="0D0D0D"/>
                </a:solidFill>
                <a:effectLst/>
                <a:highlight>
                  <a:srgbClr val="FFFFFF"/>
                </a:highlight>
                <a:latin typeface="Söhne"/>
              </a:rPr>
              <a:t>PHP:</a:t>
            </a:r>
            <a:r>
              <a:rPr lang="en-US" b="0" i="0" dirty="0">
                <a:solidFill>
                  <a:srgbClr val="0D0D0D"/>
                </a:solidFill>
                <a:effectLst/>
                <a:highlight>
                  <a:srgbClr val="FFFFFF"/>
                </a:highlight>
                <a:latin typeface="Söhne"/>
              </a:rPr>
              <a:t> Acts as an intermediary, enabling communication between the frontend and backend.</a:t>
            </a:r>
          </a:p>
          <a:p>
            <a:pPr marL="742950" lvl="1" indent="-285750" algn="l">
              <a:buFont typeface="+mj-lt"/>
              <a:buAutoNum type="arabicPeriod"/>
            </a:pPr>
            <a:r>
              <a:rPr lang="en-US" b="1" i="0" dirty="0">
                <a:solidFill>
                  <a:srgbClr val="0D0D0D"/>
                </a:solidFill>
                <a:effectLst/>
                <a:highlight>
                  <a:srgbClr val="FFFFFF"/>
                </a:highlight>
                <a:latin typeface="Söhne"/>
              </a:rPr>
              <a:t>Ajax API Calls:</a:t>
            </a:r>
            <a:r>
              <a:rPr lang="en-US" b="0" i="0" dirty="0">
                <a:solidFill>
                  <a:srgbClr val="0D0D0D"/>
                </a:solidFill>
                <a:effectLst/>
                <a:highlight>
                  <a:srgbClr val="FFFFFF"/>
                </a:highlight>
                <a:latin typeface="Söhne"/>
              </a:rPr>
              <a:t> Facilitates data transfer between the frontend and backend.</a:t>
            </a:r>
          </a:p>
          <a:p>
            <a:pPr marL="742950" lvl="1" indent="-285750" algn="l">
              <a:buFont typeface="+mj-lt"/>
              <a:buAutoNum type="arabicPeriod"/>
            </a:pPr>
            <a:r>
              <a:rPr lang="en-US" b="1" i="0" dirty="0">
                <a:solidFill>
                  <a:srgbClr val="0D0D0D"/>
                </a:solidFill>
                <a:effectLst/>
                <a:highlight>
                  <a:srgbClr val="FFFFFF"/>
                </a:highlight>
                <a:latin typeface="Söhne"/>
              </a:rPr>
              <a:t>Profiling Module Pages:</a:t>
            </a:r>
            <a:r>
              <a:rPr lang="en-US" b="0" i="0" dirty="0">
                <a:solidFill>
                  <a:srgbClr val="0D0D0D"/>
                </a:solidFill>
                <a:effectLst/>
                <a:highlight>
                  <a:srgbClr val="FFFFFF"/>
                </a:highlight>
                <a:latin typeface="Söhne"/>
              </a:rPr>
              <a:t> Web pages dedicated to user profiling.</a:t>
            </a:r>
          </a:p>
          <a:p>
            <a:pPr algn="l">
              <a:buFont typeface="+mj-lt"/>
              <a:buAutoNum type="arabicPeriod"/>
            </a:pPr>
            <a:r>
              <a:rPr lang="en-US" b="1" i="0" dirty="0">
                <a:solidFill>
                  <a:srgbClr val="0D0D0D"/>
                </a:solidFill>
                <a:effectLst/>
                <a:highlight>
                  <a:srgbClr val="FFFFFF"/>
                </a:highlight>
                <a:latin typeface="Söhne"/>
              </a:rPr>
              <a:t>Backend Components:</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1" i="0" dirty="0">
                <a:solidFill>
                  <a:srgbClr val="0D0D0D"/>
                </a:solidFill>
                <a:effectLst/>
                <a:highlight>
                  <a:srgbClr val="FFFFFF"/>
                </a:highlight>
                <a:latin typeface="Söhne"/>
              </a:rPr>
              <a:t>Python Backend:</a:t>
            </a:r>
            <a:endParaRPr lang="en-US" b="0" i="0" dirty="0">
              <a:solidFill>
                <a:srgbClr val="0D0D0D"/>
              </a:solidFill>
              <a:effectLst/>
              <a:highlight>
                <a:srgbClr val="FFFFFF"/>
              </a:highlight>
              <a:latin typeface="Söhne"/>
            </a:endParaRPr>
          </a:p>
          <a:p>
            <a:pPr marL="1143000" lvl="2" indent="-228600" algn="l">
              <a:buFont typeface="+mj-lt"/>
              <a:buAutoNum type="arabicPeriod"/>
            </a:pPr>
            <a:r>
              <a:rPr lang="en-US" b="1" i="0" dirty="0">
                <a:solidFill>
                  <a:srgbClr val="0D0D0D"/>
                </a:solidFill>
                <a:effectLst/>
                <a:highlight>
                  <a:srgbClr val="FFFFFF"/>
                </a:highlight>
                <a:latin typeface="Söhne"/>
              </a:rPr>
              <a:t>Initial Profiling Module:</a:t>
            </a:r>
            <a:r>
              <a:rPr lang="en-US" b="0" i="0" dirty="0">
                <a:solidFill>
                  <a:srgbClr val="0D0D0D"/>
                </a:solidFill>
                <a:effectLst/>
                <a:highlight>
                  <a:srgbClr val="FFFFFF"/>
                </a:highlight>
                <a:latin typeface="Söhne"/>
              </a:rPr>
              <a:t> Evaluates initial student data.</a:t>
            </a:r>
          </a:p>
          <a:p>
            <a:pPr marL="1143000" lvl="2" indent="-228600" algn="l">
              <a:buFont typeface="+mj-lt"/>
              <a:buAutoNum type="arabicPeriod"/>
            </a:pPr>
            <a:r>
              <a:rPr lang="en-US" b="1" i="0" dirty="0">
                <a:solidFill>
                  <a:srgbClr val="0D0D0D"/>
                </a:solidFill>
                <a:effectLst/>
                <a:highlight>
                  <a:srgbClr val="FFFFFF"/>
                </a:highlight>
                <a:latin typeface="Söhne"/>
              </a:rPr>
              <a:t>Weekly Profiling Module:</a:t>
            </a:r>
            <a:r>
              <a:rPr lang="en-US" b="0" i="0" dirty="0">
                <a:solidFill>
                  <a:srgbClr val="0D0D0D"/>
                </a:solidFill>
                <a:effectLst/>
                <a:highlight>
                  <a:srgbClr val="FFFFFF"/>
                </a:highlight>
                <a:latin typeface="Söhne"/>
              </a:rPr>
              <a:t> Analyzes both initial and dynamic data for weekly profiling.</a:t>
            </a:r>
          </a:p>
          <a:p>
            <a:pPr marL="742950" lvl="1" indent="-285750" algn="l">
              <a:buFont typeface="+mj-lt"/>
              <a:buAutoNum type="arabicPeriod"/>
            </a:pPr>
            <a:r>
              <a:rPr lang="en-US" b="1" i="0" dirty="0">
                <a:solidFill>
                  <a:srgbClr val="0D0D0D"/>
                </a:solidFill>
                <a:effectLst/>
                <a:highlight>
                  <a:srgbClr val="FFFFFF"/>
                </a:highlight>
                <a:latin typeface="Söhne"/>
              </a:rPr>
              <a:t>MySQL Database:</a:t>
            </a:r>
            <a:r>
              <a:rPr lang="en-US" b="0" i="0" dirty="0">
                <a:solidFill>
                  <a:srgbClr val="0D0D0D"/>
                </a:solidFill>
                <a:effectLst/>
                <a:highlight>
                  <a:srgbClr val="FFFFFF"/>
                </a:highlight>
                <a:latin typeface="Söhne"/>
              </a:rPr>
              <a:t> Stores the profiling data and configurations.</a:t>
            </a:r>
          </a:p>
          <a:p>
            <a:pPr marL="742950" lvl="1" indent="-285750" algn="l">
              <a:buFont typeface="+mj-lt"/>
              <a:buAutoNum type="arabicPeriod"/>
            </a:pPr>
            <a:r>
              <a:rPr lang="en-US" b="1" i="0" dirty="0">
                <a:solidFill>
                  <a:srgbClr val="0D0D0D"/>
                </a:solidFill>
                <a:effectLst/>
                <a:highlight>
                  <a:srgbClr val="FFFFFF"/>
                </a:highlight>
                <a:latin typeface="Söhne"/>
              </a:rPr>
              <a:t>Gemini/OpenAI Integration:</a:t>
            </a:r>
            <a:r>
              <a:rPr lang="en-US" b="0" i="0" dirty="0">
                <a:solidFill>
                  <a:srgbClr val="0D0D0D"/>
                </a:solidFill>
                <a:effectLst/>
                <a:highlight>
                  <a:srgbClr val="FFFFFF"/>
                </a:highlight>
                <a:latin typeface="Söhne"/>
              </a:rPr>
              <a:t> Produces the final profiling results using AI.</a:t>
            </a:r>
          </a:p>
          <a:p>
            <a:pPr algn="l">
              <a:buFont typeface="+mj-lt"/>
              <a:buAutoNum type="arabicPeriod"/>
            </a:pPr>
            <a:r>
              <a:rPr lang="en-US" b="1" i="0" dirty="0">
                <a:solidFill>
                  <a:srgbClr val="0D0D0D"/>
                </a:solidFill>
                <a:effectLst/>
                <a:highlight>
                  <a:srgbClr val="FFFFFF"/>
                </a:highlight>
                <a:latin typeface="Söhne"/>
              </a:rPr>
              <a:t>Connections:</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The frontend communicates with the backend via Ajax API calls.</a:t>
            </a:r>
          </a:p>
          <a:p>
            <a:pPr marL="742950" lvl="1" indent="-285750" algn="l">
              <a:buFont typeface="+mj-lt"/>
              <a:buAutoNum type="arabicPeriod"/>
            </a:pPr>
            <a:r>
              <a:rPr lang="en-US" b="0" i="0" dirty="0">
                <a:solidFill>
                  <a:srgbClr val="0D0D0D"/>
                </a:solidFill>
                <a:effectLst/>
                <a:highlight>
                  <a:srgbClr val="FFFFFF"/>
                </a:highlight>
                <a:latin typeface="Söhne"/>
              </a:rPr>
              <a:t>The profiling modules interact with the Gemini/OpenAI integration for enhanced profiling analysis.</a:t>
            </a:r>
          </a:p>
          <a:p>
            <a:pPr marL="742950" lvl="1" indent="-285750" algn="l">
              <a:buFont typeface="+mj-lt"/>
              <a:buAutoNum type="arabicPeriod"/>
            </a:pPr>
            <a:r>
              <a:rPr lang="en-US" b="0" i="0" dirty="0">
                <a:solidFill>
                  <a:srgbClr val="0D0D0D"/>
                </a:solidFill>
                <a:effectLst/>
                <a:highlight>
                  <a:srgbClr val="FFFFFF"/>
                </a:highlight>
                <a:latin typeface="Söhne"/>
              </a:rPr>
              <a:t>MySQL serves data to both the backend and the profiling pages.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56862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n-US" b="1" i="0" dirty="0">
                <a:solidFill>
                  <a:srgbClr val="0D0D0D"/>
                </a:solidFill>
                <a:effectLst/>
                <a:highlight>
                  <a:srgbClr val="FFFFFF"/>
                </a:highlight>
                <a:latin typeface="Söhne"/>
              </a:rPr>
              <a:t>Initial Profiling:</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1" i="0" dirty="0">
                <a:solidFill>
                  <a:srgbClr val="0D0D0D"/>
                </a:solidFill>
                <a:effectLst/>
                <a:highlight>
                  <a:srgbClr val="FFFFFF"/>
                </a:highlight>
                <a:latin typeface="Söhne"/>
              </a:rPr>
              <a:t>Student Data:</a:t>
            </a:r>
            <a:r>
              <a:rPr lang="en-US" b="0" i="0" dirty="0">
                <a:solidFill>
                  <a:srgbClr val="0D0D0D"/>
                </a:solidFill>
                <a:effectLst/>
                <a:highlight>
                  <a:srgbClr val="FFFFFF"/>
                </a:highlight>
                <a:latin typeface="Söhne"/>
              </a:rPr>
              <a:t> Initial student information is collected.</a:t>
            </a:r>
          </a:p>
          <a:p>
            <a:pPr marL="742950" lvl="1" indent="-285750" algn="l">
              <a:buFont typeface="+mj-lt"/>
              <a:buAutoNum type="arabicPeriod"/>
            </a:pPr>
            <a:r>
              <a:rPr lang="en-US" b="1" i="0" dirty="0">
                <a:solidFill>
                  <a:srgbClr val="0D0D0D"/>
                </a:solidFill>
                <a:effectLst/>
                <a:highlight>
                  <a:srgbClr val="FFFFFF"/>
                </a:highlight>
                <a:latin typeface="Söhne"/>
              </a:rPr>
              <a:t>Python Module (Initial Profiling):</a:t>
            </a:r>
            <a:r>
              <a:rPr lang="en-US" b="0" i="0" dirty="0">
                <a:solidFill>
                  <a:srgbClr val="0D0D0D"/>
                </a:solidFill>
                <a:effectLst/>
                <a:highlight>
                  <a:srgbClr val="FFFFFF"/>
                </a:highlight>
                <a:latin typeface="Söhne"/>
              </a:rPr>
              <a:t> This backend module analyzes the initial data to generate the initial profile status.</a:t>
            </a:r>
          </a:p>
          <a:p>
            <a:pPr marL="742950" lvl="1" indent="-285750" algn="l">
              <a:buFont typeface="+mj-lt"/>
              <a:buAutoNum type="arabicPeriod"/>
            </a:pPr>
            <a:r>
              <a:rPr lang="en-US" b="1" i="0" dirty="0">
                <a:solidFill>
                  <a:srgbClr val="0D0D0D"/>
                </a:solidFill>
                <a:effectLst/>
                <a:highlight>
                  <a:srgbClr val="FFFFFF"/>
                </a:highlight>
                <a:latin typeface="Söhne"/>
              </a:rPr>
              <a:t>Initial Profile Status:</a:t>
            </a:r>
            <a:r>
              <a:rPr lang="en-US" b="0" i="0" dirty="0">
                <a:solidFill>
                  <a:srgbClr val="0D0D0D"/>
                </a:solidFill>
                <a:effectLst/>
                <a:highlight>
                  <a:srgbClr val="FFFFFF"/>
                </a:highlight>
                <a:latin typeface="Söhne"/>
              </a:rPr>
              <a:t> The output of the initial profiling process.</a:t>
            </a:r>
          </a:p>
          <a:p>
            <a:pPr algn="l">
              <a:buFont typeface="+mj-lt"/>
              <a:buAutoNum type="arabicPeriod"/>
            </a:pPr>
            <a:r>
              <a:rPr lang="en-US" b="1" i="0" dirty="0">
                <a:solidFill>
                  <a:srgbClr val="0D0D0D"/>
                </a:solidFill>
                <a:effectLst/>
                <a:highlight>
                  <a:srgbClr val="FFFFFF"/>
                </a:highlight>
                <a:latin typeface="Söhne"/>
              </a:rPr>
              <a:t>Weekly Profiling:</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1" i="0" dirty="0">
                <a:solidFill>
                  <a:srgbClr val="0D0D0D"/>
                </a:solidFill>
                <a:effectLst/>
                <a:highlight>
                  <a:srgbClr val="FFFFFF"/>
                </a:highlight>
                <a:latin typeface="Söhne"/>
              </a:rPr>
              <a:t>Python Module (Weekly Profiling):</a:t>
            </a:r>
            <a:r>
              <a:rPr lang="en-US" b="0" i="0" dirty="0">
                <a:solidFill>
                  <a:srgbClr val="0D0D0D"/>
                </a:solidFill>
                <a:effectLst/>
                <a:highlight>
                  <a:srgbClr val="FFFFFF"/>
                </a:highlight>
                <a:latin typeface="Söhne"/>
              </a:rPr>
              <a:t> This module evaluates both initial and dynamic data to generate a weekly profile.</a:t>
            </a:r>
          </a:p>
          <a:p>
            <a:pPr marL="742950" lvl="1" indent="-285750" algn="l">
              <a:buFont typeface="+mj-lt"/>
              <a:buAutoNum type="arabicPeriod"/>
            </a:pPr>
            <a:r>
              <a:rPr lang="en-US" b="1" i="0" dirty="0">
                <a:solidFill>
                  <a:srgbClr val="0D0D0D"/>
                </a:solidFill>
                <a:effectLst/>
                <a:highlight>
                  <a:srgbClr val="FFFFFF"/>
                </a:highlight>
                <a:latin typeface="Söhne"/>
              </a:rPr>
              <a:t>Weekly Profile Status:</a:t>
            </a:r>
            <a:r>
              <a:rPr lang="en-US" b="0" i="0" dirty="0">
                <a:solidFill>
                  <a:srgbClr val="0D0D0D"/>
                </a:solidFill>
                <a:effectLst/>
                <a:highlight>
                  <a:srgbClr val="FFFFFF"/>
                </a:highlight>
                <a:latin typeface="Söhne"/>
              </a:rPr>
              <a:t> The weekly profiling result is produced.</a:t>
            </a:r>
          </a:p>
          <a:p>
            <a:pPr algn="l">
              <a:buFont typeface="+mj-lt"/>
              <a:buAutoNum type="arabicPeriod"/>
            </a:pPr>
            <a:r>
              <a:rPr lang="en-US" b="1" i="0" dirty="0">
                <a:solidFill>
                  <a:srgbClr val="0D0D0D"/>
                </a:solidFill>
                <a:effectLst/>
                <a:highlight>
                  <a:srgbClr val="FFFFFF"/>
                </a:highlight>
                <a:latin typeface="Söhne"/>
              </a:rPr>
              <a:t>Final Profiling via GEMINI AI or OPENAI:</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1" i="0" dirty="0">
                <a:solidFill>
                  <a:srgbClr val="0D0D0D"/>
                </a:solidFill>
                <a:effectLst/>
                <a:highlight>
                  <a:srgbClr val="FFFFFF"/>
                </a:highlight>
                <a:latin typeface="Söhne"/>
              </a:rPr>
              <a:t>GEMINI/OpenAI Integration:</a:t>
            </a:r>
            <a:r>
              <a:rPr lang="en-US" b="0" i="0" dirty="0">
                <a:solidFill>
                  <a:srgbClr val="0D0D0D"/>
                </a:solidFill>
                <a:effectLst/>
                <a:highlight>
                  <a:srgbClr val="FFFFFF"/>
                </a:highlight>
                <a:latin typeface="Söhne"/>
              </a:rPr>
              <a:t> GEMINI AI or OpenAI provides the final weekly profiling status after further analysis.</a:t>
            </a:r>
          </a:p>
          <a:p>
            <a:pPr marL="742950" lvl="1" indent="-285750" algn="l">
              <a:buFont typeface="+mj-lt"/>
              <a:buAutoNum type="arabicPeriod"/>
            </a:pPr>
            <a:r>
              <a:rPr lang="en-US" b="1" i="0" dirty="0">
                <a:solidFill>
                  <a:srgbClr val="0D0D0D"/>
                </a:solidFill>
                <a:effectLst/>
                <a:highlight>
                  <a:srgbClr val="FFFFFF"/>
                </a:highlight>
                <a:latin typeface="Söhne"/>
              </a:rPr>
              <a:t>Final Profiling Result:</a:t>
            </a:r>
            <a:r>
              <a:rPr lang="en-US" b="0" i="0" dirty="0">
                <a:solidFill>
                  <a:srgbClr val="0D0D0D"/>
                </a:solidFill>
                <a:effectLst/>
                <a:highlight>
                  <a:srgbClr val="FFFFFF"/>
                </a:highlight>
                <a:latin typeface="Söhne"/>
              </a:rPr>
              <a:t> The final profiling result is presented.</a:t>
            </a:r>
          </a:p>
          <a:p>
            <a:pPr algn="l">
              <a:buFont typeface="+mj-lt"/>
              <a:buAutoNum type="arabicPeriod"/>
            </a:pPr>
            <a:r>
              <a:rPr lang="en-US" b="1" i="0" dirty="0">
                <a:solidFill>
                  <a:srgbClr val="0D0D0D"/>
                </a:solidFill>
                <a:effectLst/>
                <a:highlight>
                  <a:srgbClr val="FFFFFF"/>
                </a:highlight>
                <a:latin typeface="Söhne"/>
              </a:rPr>
              <a:t>MySQL Database &amp; Frontend Pages:</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1" i="0" dirty="0">
                <a:solidFill>
                  <a:srgbClr val="0D0D0D"/>
                </a:solidFill>
                <a:effectLst/>
                <a:highlight>
                  <a:srgbClr val="FFFFFF"/>
                </a:highlight>
                <a:latin typeface="Söhne"/>
              </a:rPr>
              <a:t>MySQL Database:</a:t>
            </a:r>
            <a:r>
              <a:rPr lang="en-US" b="0" i="0" dirty="0">
                <a:solidFill>
                  <a:srgbClr val="0D0D0D"/>
                </a:solidFill>
                <a:effectLst/>
                <a:highlight>
                  <a:srgbClr val="FFFFFF"/>
                </a:highlight>
                <a:latin typeface="Söhne"/>
              </a:rPr>
              <a:t> This stores and manages configuration data for the profiling module.</a:t>
            </a:r>
          </a:p>
          <a:p>
            <a:pPr marL="742950" lvl="1" indent="-285750" algn="l">
              <a:buFont typeface="+mj-lt"/>
              <a:buAutoNum type="arabicPeriod"/>
            </a:pPr>
            <a:r>
              <a:rPr lang="en-US" b="1" i="0" dirty="0">
                <a:solidFill>
                  <a:srgbClr val="0D0D0D"/>
                </a:solidFill>
                <a:effectLst/>
                <a:highlight>
                  <a:srgbClr val="FFFFFF"/>
                </a:highlight>
                <a:latin typeface="Söhne"/>
              </a:rPr>
              <a:t>Frontend Pages:</a:t>
            </a:r>
            <a:r>
              <a:rPr lang="en-US" b="0" i="0" dirty="0">
                <a:solidFill>
                  <a:srgbClr val="0D0D0D"/>
                </a:solidFill>
                <a:effectLst/>
                <a:highlight>
                  <a:srgbClr val="FFFFFF"/>
                </a:highlight>
                <a:latin typeface="Söhne"/>
              </a:rPr>
              <a:t> The pages that allow user interaction, submitting data, and accessing profiling results.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75579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9825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155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0505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6317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9442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359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8767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6003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9880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8429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310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0481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98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response to the limitations of current e-learning systems in delivering personalized learning experiences, our project aims to transform the landscape by implementing an innovative framework grounded in adaptive machine learning. Our goal is to bridge the gap between generic content delivery and tailored learning pathways through a user-centric approach that integrates machine learning, educational technology, and user experience design.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aspire to improve user engagement, optimize knowledge retention, and elevate satisfaction levels across e-learning platforms. With this approach, we will redefine how individuals interact with educational content in the digital age, creating a learning experience that meets the unique needs of each user.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53293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n-US" b="1" i="0" dirty="0">
                <a:solidFill>
                  <a:srgbClr val="0D0D0D"/>
                </a:solidFill>
                <a:effectLst/>
                <a:highlight>
                  <a:srgbClr val="FFFFFF"/>
                </a:highlight>
                <a:latin typeface="Söhne"/>
              </a:rPr>
              <a:t>Student Data Input Module</a:t>
            </a:r>
            <a:r>
              <a:rPr lang="en-US" b="0" i="0" dirty="0">
                <a:solidFill>
                  <a:srgbClr val="0D0D0D"/>
                </a:solidFill>
                <a:effectLst/>
                <a:highlight>
                  <a:srgbClr val="FFFFFF"/>
                </a:highlight>
                <a:latin typeface="Söhne"/>
              </a:rPr>
              <a:t>: Accepts the initial data from the student and identifies the weak subjects.</a:t>
            </a:r>
          </a:p>
          <a:p>
            <a:pPr algn="l">
              <a:buFont typeface="+mj-lt"/>
              <a:buAutoNum type="arabicPeriod"/>
            </a:pPr>
            <a:r>
              <a:rPr lang="en-US" b="1" i="0" dirty="0">
                <a:solidFill>
                  <a:srgbClr val="0D0D0D"/>
                </a:solidFill>
                <a:effectLst/>
                <a:highlight>
                  <a:srgbClr val="FFFFFF"/>
                </a:highlight>
                <a:latin typeface="Söhne"/>
              </a:rPr>
              <a:t>Learning Resource Prioritization Module</a:t>
            </a:r>
            <a:r>
              <a:rPr lang="en-US" b="0" i="0" dirty="0">
                <a:solidFill>
                  <a:srgbClr val="0D0D0D"/>
                </a:solidFill>
                <a:effectLst/>
                <a:highlight>
                  <a:srgbClr val="FFFFFF"/>
                </a:highlight>
                <a:latin typeface="Söhne"/>
              </a:rPr>
              <a:t>: Analyzes students' weekly interests and sets up a prioritized learning resource list.</a:t>
            </a:r>
          </a:p>
          <a:p>
            <a:pPr algn="l">
              <a:buFont typeface="+mj-lt"/>
              <a:buAutoNum type="arabicPeriod"/>
            </a:pPr>
            <a:r>
              <a:rPr lang="en-US" b="1" i="0" dirty="0" err="1">
                <a:solidFill>
                  <a:srgbClr val="0D0D0D"/>
                </a:solidFill>
                <a:effectLst/>
                <a:highlight>
                  <a:srgbClr val="FFFFFF"/>
                </a:highlight>
                <a:latin typeface="Söhne"/>
              </a:rPr>
              <a:t>AutoML</a:t>
            </a:r>
            <a:r>
              <a:rPr lang="en-US" b="1" i="0" dirty="0">
                <a:solidFill>
                  <a:srgbClr val="0D0D0D"/>
                </a:solidFill>
                <a:effectLst/>
                <a:highlight>
                  <a:srgbClr val="FFFFFF"/>
                </a:highlight>
                <a:latin typeface="Söhne"/>
              </a:rPr>
              <a:t> Model</a:t>
            </a:r>
            <a:r>
              <a:rPr lang="en-US" b="0" i="0" dirty="0">
                <a:solidFill>
                  <a:srgbClr val="0D0D0D"/>
                </a:solidFill>
                <a:effectLst/>
                <a:highlight>
                  <a:srgbClr val="FFFFFF"/>
                </a:highlight>
                <a:latin typeface="Söhne"/>
              </a:rPr>
              <a:t>: Predicts the student's performance if they follow the suggested learning plan, using the best-performing machine-learning algorithm identified through </a:t>
            </a:r>
            <a:r>
              <a:rPr lang="en-US" b="0" i="0" dirty="0" err="1">
                <a:solidFill>
                  <a:srgbClr val="0D0D0D"/>
                </a:solidFill>
                <a:effectLst/>
                <a:highlight>
                  <a:srgbClr val="FFFFFF"/>
                </a:highlight>
                <a:latin typeface="Söhne"/>
              </a:rPr>
              <a:t>AutoML</a:t>
            </a:r>
            <a:r>
              <a:rPr lang="en-US" b="0" i="0" dirty="0">
                <a:solidFill>
                  <a:srgbClr val="0D0D0D"/>
                </a:solidFill>
                <a:effectLst/>
                <a:highlight>
                  <a:srgbClr val="FFFFFF"/>
                </a:highlight>
                <a:latin typeface="Söhne"/>
              </a:rPr>
              <a:t>.</a:t>
            </a:r>
          </a:p>
          <a:p>
            <a:pPr algn="l">
              <a:buFont typeface="+mj-lt"/>
              <a:buAutoNum type="arabicPeriod"/>
            </a:pPr>
            <a:r>
              <a:rPr lang="en-US" b="1" i="0" dirty="0">
                <a:solidFill>
                  <a:srgbClr val="0D0D0D"/>
                </a:solidFill>
                <a:effectLst/>
                <a:highlight>
                  <a:srgbClr val="FFFFFF"/>
                </a:highlight>
                <a:latin typeface="Söhne"/>
              </a:rPr>
              <a:t>Database</a:t>
            </a:r>
            <a:r>
              <a:rPr lang="en-US" b="0" i="0" dirty="0">
                <a:solidFill>
                  <a:srgbClr val="0D0D0D"/>
                </a:solidFill>
                <a:effectLst/>
                <a:highlight>
                  <a:srgbClr val="FFFFFF"/>
                </a:highlight>
                <a:latin typeface="Söhne"/>
              </a:rPr>
              <a:t>: MySQL database to store user profiling and other necessary data.</a:t>
            </a:r>
          </a:p>
          <a:p>
            <a:pPr algn="l">
              <a:buFont typeface="+mj-lt"/>
              <a:buAutoNum type="arabicPeriod"/>
            </a:pPr>
            <a:r>
              <a:rPr lang="en-US" b="1" i="0" dirty="0">
                <a:solidFill>
                  <a:srgbClr val="0D0D0D"/>
                </a:solidFill>
                <a:effectLst/>
                <a:highlight>
                  <a:srgbClr val="FFFFFF"/>
                </a:highlight>
                <a:latin typeface="Söhne"/>
              </a:rPr>
              <a:t>Frontend Pages</a:t>
            </a:r>
            <a:r>
              <a:rPr lang="en-US" b="0" i="0" dirty="0">
                <a:solidFill>
                  <a:srgbClr val="0D0D0D"/>
                </a:solidFill>
                <a:effectLst/>
                <a:highlight>
                  <a:srgbClr val="FFFFFF"/>
                </a:highlight>
                <a:latin typeface="Söhne"/>
              </a:rPr>
              <a:t>: HTML, CSS, Tailwind, and PHP-based frontend pages, communicating with the backend via AJAX API calls.</a:t>
            </a:r>
          </a:p>
          <a:p>
            <a:pPr algn="l">
              <a:buFont typeface="+mj-lt"/>
              <a:buAutoNum type="arabicPeriod"/>
            </a:pPr>
            <a:r>
              <a:rPr lang="en-US" b="1" i="0" dirty="0">
                <a:solidFill>
                  <a:srgbClr val="0D0D0D"/>
                </a:solidFill>
                <a:effectLst/>
                <a:highlight>
                  <a:srgbClr val="FFFFFF"/>
                </a:highlight>
                <a:latin typeface="Söhne"/>
              </a:rPr>
              <a:t>Backend</a:t>
            </a:r>
            <a:r>
              <a:rPr lang="en-US" b="0" i="0" dirty="0">
                <a:solidFill>
                  <a:srgbClr val="0D0D0D"/>
                </a:solidFill>
                <a:effectLst/>
                <a:highlight>
                  <a:srgbClr val="FFFFFF"/>
                </a:highlight>
                <a:latin typeface="Söhne"/>
              </a:rPr>
              <a:t>: Python-based backend to analyze and prioritize learning resources and communicate with the </a:t>
            </a:r>
            <a:r>
              <a:rPr lang="en-US" b="0" i="0" dirty="0" err="1">
                <a:solidFill>
                  <a:srgbClr val="0D0D0D"/>
                </a:solidFill>
                <a:effectLst/>
                <a:highlight>
                  <a:srgbClr val="FFFFFF"/>
                </a:highlight>
                <a:latin typeface="Söhne"/>
              </a:rPr>
              <a:t>AutoML</a:t>
            </a:r>
            <a:r>
              <a:rPr lang="en-US" b="0" i="0" dirty="0">
                <a:solidFill>
                  <a:srgbClr val="0D0D0D"/>
                </a:solidFill>
                <a:effectLst/>
                <a:highlight>
                  <a:srgbClr val="FFFFFF"/>
                </a:highlight>
                <a:latin typeface="Söhne"/>
              </a:rPr>
              <a:t> model.</a:t>
            </a:r>
          </a:p>
          <a:p>
            <a:pPr algn="l">
              <a:buFont typeface="+mj-lt"/>
              <a:buAutoNum type="arabicPeriod"/>
            </a:pPr>
            <a:r>
              <a:rPr lang="en-US" b="1" i="0" dirty="0">
                <a:solidFill>
                  <a:srgbClr val="0D0D0D"/>
                </a:solidFill>
                <a:effectLst/>
                <a:highlight>
                  <a:srgbClr val="FFFFFF"/>
                </a:highlight>
                <a:latin typeface="Söhne"/>
              </a:rPr>
              <a:t>Interaction Logic</a:t>
            </a:r>
            <a:r>
              <a:rPr lang="en-US" b="0" i="0" dirty="0">
                <a:solidFill>
                  <a:srgbClr val="0D0D0D"/>
                </a:solidFill>
                <a:effectLst/>
                <a:highlight>
                  <a:srgbClr val="FFFFFF"/>
                </a:highlight>
                <a:latin typeface="Söhne"/>
              </a:rPr>
              <a:t>: Explains how different components interact.</a:t>
            </a:r>
          </a:p>
        </p:txBody>
      </p:sp>
    </p:spTree>
    <p:extLst>
      <p:ext uri="{BB962C8B-B14F-4D97-AF65-F5344CB8AC3E}">
        <p14:creationId xmlns:p14="http://schemas.microsoft.com/office/powerpoint/2010/main" val="1994508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n-US" b="1" i="0" dirty="0">
                <a:solidFill>
                  <a:srgbClr val="0D0D0D"/>
                </a:solidFill>
                <a:effectLst/>
                <a:highlight>
                  <a:srgbClr val="FFFFFF"/>
                </a:highlight>
                <a:latin typeface="Söhne"/>
              </a:rPr>
              <a:t>Python Analysis Module:</a:t>
            </a:r>
            <a:r>
              <a:rPr lang="en-US" b="0" i="0" dirty="0">
                <a:solidFill>
                  <a:srgbClr val="0D0D0D"/>
                </a:solidFill>
                <a:effectLst/>
                <a:highlight>
                  <a:srgbClr val="FFFFFF"/>
                </a:highlight>
                <a:latin typeface="Söhne"/>
              </a:rPr>
              <a:t> Analyzes initial educational data to identify students' weak subjects and provides learning resource recommendations accordingly.</a:t>
            </a:r>
          </a:p>
          <a:p>
            <a:pPr algn="l">
              <a:buFont typeface="+mj-lt"/>
              <a:buAutoNum type="arabicPeriod"/>
            </a:pPr>
            <a:r>
              <a:rPr lang="en-US" b="1" i="0" dirty="0">
                <a:solidFill>
                  <a:srgbClr val="0D0D0D"/>
                </a:solidFill>
                <a:effectLst/>
                <a:highlight>
                  <a:srgbClr val="FFFFFF"/>
                </a:highlight>
                <a:latin typeface="Söhne"/>
              </a:rPr>
              <a:t>Python Backend Module:</a:t>
            </a:r>
            <a:r>
              <a:rPr lang="en-US" b="0" i="0" dirty="0">
                <a:solidFill>
                  <a:srgbClr val="0D0D0D"/>
                </a:solidFill>
                <a:effectLst/>
                <a:highlight>
                  <a:srgbClr val="FFFFFF"/>
                </a:highlight>
                <a:latin typeface="Söhne"/>
              </a:rPr>
              <a:t> Analyzes weekly student interests in various subjects to generate a prioritized list of suggested learning resources.</a:t>
            </a:r>
          </a:p>
          <a:p>
            <a:pPr algn="l">
              <a:buFont typeface="+mj-lt"/>
              <a:buAutoNum type="arabicPeriod"/>
            </a:pPr>
            <a:r>
              <a:rPr lang="en-US" b="1" i="0" dirty="0">
                <a:solidFill>
                  <a:srgbClr val="0D0D0D"/>
                </a:solidFill>
                <a:effectLst/>
                <a:highlight>
                  <a:srgbClr val="FFFFFF"/>
                </a:highlight>
                <a:latin typeface="Söhne"/>
              </a:rPr>
              <a:t>AIML Model:</a:t>
            </a:r>
            <a:r>
              <a:rPr lang="en-US" b="0" i="0" dirty="0">
                <a:solidFill>
                  <a:srgbClr val="0D0D0D"/>
                </a:solidFill>
                <a:effectLst/>
                <a:highlight>
                  <a:srgbClr val="FFFFFF"/>
                </a:highlight>
                <a:latin typeface="Söhne"/>
              </a:rPr>
              <a:t> Predicts student performance based on the suggested learning plan using the best-performing Machine Learning model:</a:t>
            </a:r>
          </a:p>
          <a:p>
            <a:pPr marL="742950" lvl="1" indent="-285750" algn="l">
              <a:buFont typeface="+mj-lt"/>
              <a:buAutoNum type="arabicPeriod"/>
            </a:pPr>
            <a:r>
              <a:rPr lang="en-US" b="1" i="0" dirty="0" err="1">
                <a:solidFill>
                  <a:srgbClr val="0D0D0D"/>
                </a:solidFill>
                <a:effectLst/>
                <a:highlight>
                  <a:srgbClr val="FFFFFF"/>
                </a:highlight>
                <a:latin typeface="Söhne"/>
              </a:rPr>
              <a:t>AutoML</a:t>
            </a:r>
            <a:r>
              <a:rPr lang="en-US" b="1" i="0" dirty="0">
                <a:solidFill>
                  <a:srgbClr val="0D0D0D"/>
                </a:solidFill>
                <a:effectLst/>
                <a:highlight>
                  <a:srgbClr val="FFFFFF"/>
                </a:highlight>
                <a:latin typeface="Söhne"/>
              </a:rPr>
              <a:t> Method:</a:t>
            </a:r>
            <a:r>
              <a:rPr lang="en-US" b="0" i="0" dirty="0">
                <a:solidFill>
                  <a:srgbClr val="0D0D0D"/>
                </a:solidFill>
                <a:effectLst/>
                <a:highlight>
                  <a:srgbClr val="FFFFFF"/>
                </a:highlight>
                <a:latin typeface="Söhne"/>
              </a:rPr>
              <a:t> Explores different machine learning algorithms and identifies the best-performing one for the dataset.</a:t>
            </a:r>
          </a:p>
          <a:p>
            <a:pPr marL="742950" lvl="1" indent="-285750" algn="l">
              <a:buFont typeface="+mj-lt"/>
              <a:buAutoNum type="arabicPeriod"/>
            </a:pPr>
            <a:r>
              <a:rPr lang="en-US" b="1" i="0" dirty="0">
                <a:solidFill>
                  <a:srgbClr val="0D0D0D"/>
                </a:solidFill>
                <a:effectLst/>
                <a:highlight>
                  <a:srgbClr val="FFFFFF"/>
                </a:highlight>
                <a:latin typeface="Söhne"/>
              </a:rPr>
              <a:t>Best Performing ML Model:</a:t>
            </a:r>
            <a:r>
              <a:rPr lang="en-US" b="0" i="0" dirty="0">
                <a:solidFill>
                  <a:srgbClr val="0D0D0D"/>
                </a:solidFill>
                <a:effectLst/>
                <a:highlight>
                  <a:srgbClr val="FFFFFF"/>
                </a:highlight>
                <a:latin typeface="Söhne"/>
              </a:rPr>
              <a:t> The most suitable machine learning model is chosen based on the </a:t>
            </a:r>
            <a:r>
              <a:rPr lang="en-US" b="0" i="0" dirty="0" err="1">
                <a:solidFill>
                  <a:srgbClr val="0D0D0D"/>
                </a:solidFill>
                <a:effectLst/>
                <a:highlight>
                  <a:srgbClr val="FFFFFF"/>
                </a:highlight>
                <a:latin typeface="Söhne"/>
              </a:rPr>
              <a:t>AutoML</a:t>
            </a:r>
            <a:r>
              <a:rPr lang="en-US" b="0" i="0" dirty="0">
                <a:solidFill>
                  <a:srgbClr val="0D0D0D"/>
                </a:solidFill>
                <a:effectLst/>
                <a:highlight>
                  <a:srgbClr val="FFFFFF"/>
                </a:highlight>
                <a:latin typeface="Söhne"/>
              </a:rPr>
              <a:t> analysis.</a:t>
            </a:r>
          </a:p>
          <a:p>
            <a:pPr marL="742950" lvl="1" indent="-285750" algn="l">
              <a:buFont typeface="+mj-lt"/>
              <a:buAutoNum type="arabicPeriod"/>
            </a:pPr>
            <a:r>
              <a:rPr lang="en-US" b="1" i="0" dirty="0">
                <a:solidFill>
                  <a:srgbClr val="0D0D0D"/>
                </a:solidFill>
                <a:effectLst/>
                <a:highlight>
                  <a:srgbClr val="FFFFFF"/>
                </a:highlight>
                <a:latin typeface="Söhne"/>
              </a:rPr>
              <a:t>Hyperparameter Tuning:</a:t>
            </a:r>
            <a:r>
              <a:rPr lang="en-US" b="0" i="0" dirty="0">
                <a:solidFill>
                  <a:srgbClr val="0D0D0D"/>
                </a:solidFill>
                <a:effectLst/>
                <a:highlight>
                  <a:srgbClr val="FFFFFF"/>
                </a:highlight>
                <a:latin typeface="Söhne"/>
              </a:rPr>
              <a:t> Optimizes the selected model's hyperparameters to improve performance.</a:t>
            </a:r>
          </a:p>
          <a:p>
            <a:pPr marL="158750" indent="0" algn="l">
              <a:buFont typeface="+mj-lt"/>
              <a:buNone/>
            </a:pPr>
            <a:r>
              <a:rPr lang="en-US" b="0" i="0" dirty="0">
                <a:solidFill>
                  <a:srgbClr val="0D0D0D"/>
                </a:solidFill>
                <a:effectLst/>
                <a:highlight>
                  <a:srgbClr val="FFFFFF"/>
                </a:highlight>
                <a:latin typeface="Söhne"/>
              </a:rPr>
              <a:t>hyperparameters are settings or configurations that are external to the model and are not learned from the data. </a:t>
            </a:r>
          </a:p>
          <a:p>
            <a:pPr marL="158750" indent="0" algn="l">
              <a:buFont typeface="+mj-lt"/>
              <a:buNone/>
            </a:pPr>
            <a:endParaRPr lang="en-US" b="0" i="0" dirty="0">
              <a:solidFill>
                <a:srgbClr val="0D0D0D"/>
              </a:solidFill>
              <a:effectLst/>
              <a:highlight>
                <a:srgbClr val="FFFFFF"/>
              </a:highlight>
              <a:latin typeface="Söhne"/>
            </a:endParaRPr>
          </a:p>
          <a:p>
            <a:pPr algn="l">
              <a:buFont typeface="+mj-lt"/>
              <a:buAutoNum type="arabicPeriod"/>
            </a:pPr>
            <a:r>
              <a:rPr lang="en-US" b="1" i="0" dirty="0">
                <a:solidFill>
                  <a:srgbClr val="0D0D0D"/>
                </a:solidFill>
                <a:effectLst/>
                <a:highlight>
                  <a:srgbClr val="FFFFFF"/>
                </a:highlight>
                <a:latin typeface="Söhne"/>
              </a:rPr>
              <a:t>MySQL Database:</a:t>
            </a:r>
            <a:r>
              <a:rPr lang="en-US" b="0" i="0" dirty="0">
                <a:solidFill>
                  <a:srgbClr val="0D0D0D"/>
                </a:solidFill>
                <a:effectLst/>
                <a:highlight>
                  <a:srgbClr val="FFFFFF"/>
                </a:highlight>
                <a:latin typeface="Söhne"/>
              </a:rPr>
              <a:t> Stores user profiling data and learning resource suggestions.</a:t>
            </a:r>
          </a:p>
          <a:p>
            <a:pPr algn="l">
              <a:buFont typeface="+mj-lt"/>
              <a:buAutoNum type="arabicPeriod"/>
            </a:pPr>
            <a:r>
              <a:rPr lang="en-US" b="1" i="0" dirty="0">
                <a:solidFill>
                  <a:srgbClr val="0D0D0D"/>
                </a:solidFill>
                <a:effectLst/>
                <a:highlight>
                  <a:srgbClr val="FFFFFF"/>
                </a:highlight>
                <a:latin typeface="Söhne"/>
              </a:rPr>
              <a:t>Frontend Web Pages:</a:t>
            </a:r>
            <a:r>
              <a:rPr lang="en-US" b="0" i="0" dirty="0">
                <a:solidFill>
                  <a:srgbClr val="0D0D0D"/>
                </a:solidFill>
                <a:effectLst/>
                <a:highlight>
                  <a:srgbClr val="FFFFFF"/>
                </a:highlight>
                <a:latin typeface="Söhne"/>
              </a:rPr>
              <a:t> Web pages through which students can enter initial data, access personalized learning resources, and track their performance.</a:t>
            </a:r>
          </a:p>
        </p:txBody>
      </p:sp>
    </p:spTree>
    <p:extLst>
      <p:ext uri="{BB962C8B-B14F-4D97-AF65-F5344CB8AC3E}">
        <p14:creationId xmlns:p14="http://schemas.microsoft.com/office/powerpoint/2010/main" val="801649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Past data evaluate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New data evaluate – behavior </a:t>
            </a:r>
          </a:p>
          <a:p>
            <a:pPr marL="0" lvl="0" indent="0" algn="l" rtl="0">
              <a:spcBef>
                <a:spcPts val="0"/>
              </a:spcBef>
              <a:spcAft>
                <a:spcPts val="0"/>
              </a:spcAft>
              <a:buNone/>
            </a:pPr>
            <a:r>
              <a:rPr lang="en-US" dirty="0"/>
              <a:t>Plan –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AIML result – predict if he work according to our plan - results</a:t>
            </a:r>
            <a:endParaRPr dirty="0"/>
          </a:p>
        </p:txBody>
      </p:sp>
    </p:spTree>
    <p:extLst>
      <p:ext uri="{BB962C8B-B14F-4D97-AF65-F5344CB8AC3E}">
        <p14:creationId xmlns:p14="http://schemas.microsoft.com/office/powerpoint/2010/main" val="2420601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384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1949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91720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0469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41662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45921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8241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delve into the overall research problem. First, there's a significant lack of personalization across existing e-learning platforms. They struggle to deliver personalized learning experiences that fit individual preferences and learning styles. Current systems often rely on generic content delivery approaches that don't optimize user engagement or knowledge retention.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Additionally, many platforms have limited adaptability. This makes it challenging to dynamically adjust to individual learner needs, leaving many students struggling to find relevant content. Finally, there's a notable gap in the literature. There's a lack of research focused on straightforward adaptive machine learning models that can effectively customize learning pathways in online education. This gap is what our research aims to address.</a:t>
            </a:r>
            <a:endParaRPr dirty="0"/>
          </a:p>
        </p:txBody>
      </p:sp>
    </p:spTree>
    <p:extLst>
      <p:ext uri="{BB962C8B-B14F-4D97-AF65-F5344CB8AC3E}">
        <p14:creationId xmlns:p14="http://schemas.microsoft.com/office/powerpoint/2010/main" val="4021741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68794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4077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2423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47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79254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0274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74613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10030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Past data evaluate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New data evaluate – behavior </a:t>
            </a:r>
          </a:p>
          <a:p>
            <a:pPr marL="0" lvl="0" indent="0" algn="l" rtl="0">
              <a:spcBef>
                <a:spcPts val="0"/>
              </a:spcBef>
              <a:spcAft>
                <a:spcPts val="0"/>
              </a:spcAft>
              <a:buNone/>
            </a:pPr>
            <a:r>
              <a:rPr lang="en-US" dirty="0"/>
              <a:t>Plan –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AIML result – predict if he work according to our plan - results</a:t>
            </a:r>
            <a:endParaRPr dirty="0"/>
          </a:p>
        </p:txBody>
      </p:sp>
    </p:spTree>
    <p:extLst>
      <p:ext uri="{BB962C8B-B14F-4D97-AF65-F5344CB8AC3E}">
        <p14:creationId xmlns:p14="http://schemas.microsoft.com/office/powerpoint/2010/main" val="2529246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4882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main objective with this project is to develop a cutting-edge framework for personalized learning in e-learning platforms by leveraging adaptive machine learning. This framework will transform how educational content is delivered by customizing the learning experience to each user's unique preferences and learning style. By employing adaptive machine learning techniques, we aim to boost user engagement, improve knowledge retention, and ultimately, elevate satisfaction levels in online education. Our goal is to revolutionize the field, offering students a more tailored, effective, and rewarding learning journey.</a:t>
            </a:r>
            <a:endParaRPr dirty="0"/>
          </a:p>
        </p:txBody>
      </p:sp>
    </p:spTree>
    <p:extLst>
      <p:ext uri="{BB962C8B-B14F-4D97-AF65-F5344CB8AC3E}">
        <p14:creationId xmlns:p14="http://schemas.microsoft.com/office/powerpoint/2010/main" val="14200837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52001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93884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10923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26975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75463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09566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74639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06833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09374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085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Users 2 – student/IT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Front – html/</a:t>
            </a:r>
            <a:r>
              <a:rPr lang="en-US" dirty="0" err="1"/>
              <a:t>css</a:t>
            </a:r>
            <a:r>
              <a:rPr lang="en-US" dirty="0"/>
              <a:t>/</a:t>
            </a:r>
            <a:r>
              <a:rPr lang="en-US" dirty="0" err="1"/>
              <a:t>php</a:t>
            </a:r>
            <a:r>
              <a:rPr lang="en-US" dirty="0"/>
              <a:t>/</a:t>
            </a:r>
            <a:r>
              <a:rPr lang="en-US" dirty="0" err="1"/>
              <a:t>js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Backend – AWS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Pyhton</a:t>
            </a:r>
            <a:r>
              <a:rPr lang="en-US" dirty="0"/>
              <a:t> flask server (simple http server)</a:t>
            </a:r>
            <a:endParaRPr dirty="0"/>
          </a:p>
        </p:txBody>
      </p:sp>
    </p:spTree>
    <p:extLst>
      <p:ext uri="{BB962C8B-B14F-4D97-AF65-F5344CB8AC3E}">
        <p14:creationId xmlns:p14="http://schemas.microsoft.com/office/powerpoint/2010/main" val="5638635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2677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20960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46417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44664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1" i="0" dirty="0">
                <a:solidFill>
                  <a:srgbClr val="0D0D0D"/>
                </a:solidFill>
                <a:effectLst/>
                <a:highlight>
                  <a:srgbClr val="FFFFFF"/>
                </a:highlight>
                <a:latin typeface="Söhne"/>
              </a:rPr>
              <a:t>Backend:</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Eye Behavior Analysis Module:</a:t>
            </a:r>
            <a:r>
              <a:rPr lang="en-US" b="0" i="0" dirty="0">
                <a:solidFill>
                  <a:srgbClr val="0D0D0D"/>
                </a:solidFill>
                <a:effectLst/>
                <a:highlight>
                  <a:srgbClr val="FFFFFF"/>
                </a:highlight>
                <a:latin typeface="Söhne"/>
              </a:rPr>
              <a:t> Sends focus data to the MySQL Focus Database.</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Feedback Loop Module:</a:t>
            </a:r>
            <a:r>
              <a:rPr lang="en-US" b="0" i="0" dirty="0">
                <a:solidFill>
                  <a:srgbClr val="0D0D0D"/>
                </a:solidFill>
                <a:effectLst/>
                <a:highlight>
                  <a:srgbClr val="FFFFFF"/>
                </a:highlight>
                <a:latin typeface="Söhne"/>
              </a:rPr>
              <a:t> Stores user feedback in the MySQL Feedback Database.</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Python Analysis Module:</a:t>
            </a:r>
            <a:r>
              <a:rPr lang="en-US" b="0" i="0" dirty="0">
                <a:solidFill>
                  <a:srgbClr val="0D0D0D"/>
                </a:solidFill>
                <a:effectLst/>
                <a:highlight>
                  <a:srgbClr val="FFFFFF"/>
                </a:highlight>
                <a:latin typeface="Söhne"/>
              </a:rPr>
              <a:t> Analyzes feedback data and removes poorly rated content from the MySQL Content Database.</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AI Integration Module:</a:t>
            </a:r>
            <a:r>
              <a:rPr lang="en-US" b="0" i="0" dirty="0">
                <a:solidFill>
                  <a:srgbClr val="0D0D0D"/>
                </a:solidFill>
                <a:effectLst/>
                <a:highlight>
                  <a:srgbClr val="FFFFFF"/>
                </a:highlight>
                <a:latin typeface="Söhne"/>
              </a:rPr>
              <a:t> Ranks content and updates priorities in the MySQL Content Database.</a:t>
            </a: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Eye Monitoring Summary Module:</a:t>
            </a:r>
            <a:r>
              <a:rPr lang="en-US" b="0" i="0" dirty="0">
                <a:solidFill>
                  <a:srgbClr val="0D0D0D"/>
                </a:solidFill>
                <a:effectLst/>
                <a:highlight>
                  <a:srgbClr val="FFFFFF"/>
                </a:highlight>
                <a:latin typeface="Söhne"/>
              </a:rPr>
              <a:t> Generates weekly reports about student focus and stores data in the MySQL Focus Database.</a:t>
            </a:r>
          </a:p>
          <a:p>
            <a:pPr algn="l">
              <a:buFont typeface="Arial" panose="020B0604020202020204" pitchFamily="34" charset="0"/>
              <a:buChar char="•"/>
            </a:pPr>
            <a:r>
              <a:rPr lang="en-US" b="1" i="0" dirty="0">
                <a:solidFill>
                  <a:srgbClr val="0D0D0D"/>
                </a:solidFill>
                <a:effectLst/>
                <a:highlight>
                  <a:srgbClr val="FFFFFF"/>
                </a:highlight>
                <a:latin typeface="Söhne"/>
              </a:rPr>
              <a:t>Frontend:</a:t>
            </a:r>
            <a:endParaRPr lang="en-US" b="0" i="0" dirty="0">
              <a:solidFill>
                <a:srgbClr val="0D0D0D"/>
              </a:solidFill>
              <a:effectLst/>
              <a:highlight>
                <a:srgbClr val="FFFFFF"/>
              </a:highlight>
              <a:latin typeface="Söhne"/>
            </a:endParaRPr>
          </a:p>
          <a:p>
            <a:pPr marL="742950" lvl="1" indent="-285750" algn="l">
              <a:buFont typeface="Arial" panose="020B0604020202020204" pitchFamily="34" charset="0"/>
              <a:buChar char="•"/>
            </a:pPr>
            <a:r>
              <a:rPr lang="en-US" b="1" i="0" dirty="0">
                <a:solidFill>
                  <a:srgbClr val="0D0D0D"/>
                </a:solidFill>
                <a:effectLst/>
                <a:highlight>
                  <a:srgbClr val="FFFFFF"/>
                </a:highlight>
                <a:latin typeface="Söhne"/>
              </a:rPr>
              <a:t>Frontend Pages:</a:t>
            </a:r>
            <a:r>
              <a:rPr lang="en-US" b="0" i="0" dirty="0">
                <a:solidFill>
                  <a:srgbClr val="0D0D0D"/>
                </a:solidFill>
                <a:effectLst/>
                <a:highlight>
                  <a:srgbClr val="FFFFFF"/>
                </a:highlight>
                <a:latin typeface="Söhne"/>
              </a:rPr>
              <a:t> Provides a user interface using HTML, CSS, JavaScript, Tailwind, and PHP.</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AJAX calls facilitate communication between the Frontend and Backend components.</a:t>
            </a:r>
          </a:p>
        </p:txBody>
      </p:sp>
    </p:spTree>
    <p:extLst>
      <p:ext uri="{BB962C8B-B14F-4D97-AF65-F5344CB8AC3E}">
        <p14:creationId xmlns:p14="http://schemas.microsoft.com/office/powerpoint/2010/main" val="28881838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n-US" b="1" i="0" dirty="0">
                <a:solidFill>
                  <a:srgbClr val="0D0D0D"/>
                </a:solidFill>
                <a:effectLst/>
                <a:highlight>
                  <a:srgbClr val="FFFFFF"/>
                </a:highlight>
                <a:latin typeface="Söhne"/>
              </a:rPr>
              <a:t>Eye Behavior Analysis:</a:t>
            </a:r>
            <a:r>
              <a:rPr lang="en-US" b="0" i="0" dirty="0">
                <a:solidFill>
                  <a:srgbClr val="0D0D0D"/>
                </a:solidFill>
                <a:effectLst/>
                <a:highlight>
                  <a:srgbClr val="FFFFFF"/>
                </a:highlight>
                <a:latin typeface="Söhne"/>
              </a:rPr>
              <a:t> This module analyzes user eye movement and behavior to assess their focus levels on the learning content.</a:t>
            </a:r>
          </a:p>
          <a:p>
            <a:pPr algn="l">
              <a:buFont typeface="+mj-lt"/>
              <a:buAutoNum type="arabicPeriod"/>
            </a:pPr>
            <a:r>
              <a:rPr lang="en-US" b="1" i="0" dirty="0">
                <a:solidFill>
                  <a:srgbClr val="0D0D0D"/>
                </a:solidFill>
                <a:effectLst/>
                <a:highlight>
                  <a:srgbClr val="FFFFFF"/>
                </a:highlight>
                <a:latin typeface="Söhne"/>
              </a:rPr>
              <a:t>User Feedback Loop:</a:t>
            </a:r>
            <a:r>
              <a:rPr lang="en-US" b="0" i="0" dirty="0">
                <a:solidFill>
                  <a:srgbClr val="0D0D0D"/>
                </a:solidFill>
                <a:effectLst/>
                <a:highlight>
                  <a:srgbClr val="FFFFFF"/>
                </a:highlight>
                <a:latin typeface="Söhne"/>
              </a:rPr>
              <a:t> Collects user feedback on the learning material provided.</a:t>
            </a:r>
          </a:p>
          <a:p>
            <a:pPr algn="l">
              <a:buFont typeface="+mj-lt"/>
              <a:buAutoNum type="arabicPeriod"/>
            </a:pPr>
            <a:r>
              <a:rPr lang="en-US" b="1" i="0" dirty="0">
                <a:solidFill>
                  <a:srgbClr val="0D0D0D"/>
                </a:solidFill>
                <a:effectLst/>
                <a:highlight>
                  <a:srgbClr val="FFFFFF"/>
                </a:highlight>
                <a:latin typeface="Söhne"/>
              </a:rPr>
              <a:t>Feedback Processing (AIML):</a:t>
            </a:r>
            <a:r>
              <a:rPr lang="en-US" b="0" i="0" dirty="0">
                <a:solidFill>
                  <a:srgbClr val="0D0D0D"/>
                </a:solidFill>
                <a:effectLst/>
                <a:highlight>
                  <a:srgbClr val="FFFFFF"/>
                </a:highlight>
                <a:latin typeface="Söhne"/>
              </a:rPr>
              <a:t> Analyzes the gathered feedback using OpenAI or Gemini AI to rank learning materials from best to worst based on user responses.</a:t>
            </a:r>
          </a:p>
          <a:p>
            <a:pPr algn="l">
              <a:buFont typeface="+mj-lt"/>
              <a:buAutoNum type="arabicPeriod"/>
            </a:pPr>
            <a:r>
              <a:rPr lang="en-US" b="1" i="0" dirty="0">
                <a:solidFill>
                  <a:srgbClr val="0D0D0D"/>
                </a:solidFill>
                <a:effectLst/>
                <a:highlight>
                  <a:srgbClr val="FFFFFF"/>
                </a:highlight>
                <a:latin typeface="Söhne"/>
              </a:rPr>
              <a:t>Material Analysis (Python):</a:t>
            </a:r>
            <a:r>
              <a:rPr lang="en-US" b="0" i="0" dirty="0">
                <a:solidFill>
                  <a:srgbClr val="0D0D0D"/>
                </a:solidFill>
                <a:effectLst/>
                <a:highlight>
                  <a:srgbClr val="FFFFFF"/>
                </a:highlight>
                <a:latin typeface="Söhne"/>
              </a:rPr>
              <a:t> Processes the AI-processed feedback, removing learning materials that received predominantly negative feedback.</a:t>
            </a:r>
          </a:p>
          <a:p>
            <a:pPr algn="l">
              <a:buFont typeface="+mj-lt"/>
              <a:buAutoNum type="arabicPeriod"/>
            </a:pPr>
            <a:r>
              <a:rPr lang="en-US" b="1" i="0" dirty="0">
                <a:solidFill>
                  <a:srgbClr val="0D0D0D"/>
                </a:solidFill>
                <a:effectLst/>
                <a:highlight>
                  <a:srgbClr val="FFFFFF"/>
                </a:highlight>
                <a:latin typeface="Söhne"/>
              </a:rPr>
              <a:t>Eye Behavior Summary (Weekly Report):</a:t>
            </a:r>
            <a:r>
              <a:rPr lang="en-US" b="0" i="0" dirty="0">
                <a:solidFill>
                  <a:srgbClr val="0D0D0D"/>
                </a:solidFill>
                <a:effectLst/>
                <a:highlight>
                  <a:srgbClr val="FFFFFF"/>
                </a:highlight>
                <a:latin typeface="Söhne"/>
              </a:rPr>
              <a:t> Summarizes eye-tracking data to generate a weekly report of student focus on each subject.</a:t>
            </a:r>
          </a:p>
          <a:p>
            <a:pPr algn="l">
              <a:buFont typeface="+mj-lt"/>
              <a:buAutoNum type="arabicPeriod"/>
            </a:pPr>
            <a:r>
              <a:rPr lang="en-US" b="1" i="0" dirty="0">
                <a:solidFill>
                  <a:srgbClr val="0D0D0D"/>
                </a:solidFill>
                <a:effectLst/>
                <a:highlight>
                  <a:srgbClr val="FFFFFF"/>
                </a:highlight>
                <a:latin typeface="Söhne"/>
              </a:rPr>
              <a:t>Database Configuration (MySQL):</a:t>
            </a:r>
            <a:r>
              <a:rPr lang="en-US" b="0" i="0" dirty="0">
                <a:solidFill>
                  <a:srgbClr val="0D0D0D"/>
                </a:solidFill>
                <a:effectLst/>
                <a:highlight>
                  <a:srgbClr val="FFFFFF"/>
                </a:highlight>
                <a:latin typeface="Söhne"/>
              </a:rPr>
              <a:t> Configures the MySQL database for all the relevant data storage needs.</a:t>
            </a:r>
          </a:p>
          <a:p>
            <a:pPr algn="l">
              <a:buFont typeface="+mj-lt"/>
              <a:buAutoNum type="arabicPeriod"/>
            </a:pPr>
            <a:r>
              <a:rPr lang="en-US" b="1" i="0" dirty="0">
                <a:solidFill>
                  <a:srgbClr val="0D0D0D"/>
                </a:solidFill>
                <a:effectLst/>
                <a:highlight>
                  <a:srgbClr val="FFFFFF"/>
                </a:highlight>
                <a:latin typeface="Söhne"/>
              </a:rPr>
              <a:t>Frontend Pages:</a:t>
            </a:r>
            <a:r>
              <a:rPr lang="en-US" b="0" i="0" dirty="0">
                <a:solidFill>
                  <a:srgbClr val="0D0D0D"/>
                </a:solidFill>
                <a:effectLst/>
                <a:highlight>
                  <a:srgbClr val="FFFFFF"/>
                </a:highlight>
                <a:latin typeface="Söhne"/>
              </a:rPr>
              <a:t> Represents the necessary frontend web pages required for the module's functionality.</a:t>
            </a:r>
          </a:p>
        </p:txBody>
      </p:sp>
    </p:spTree>
    <p:extLst>
      <p:ext uri="{BB962C8B-B14F-4D97-AF65-F5344CB8AC3E}">
        <p14:creationId xmlns:p14="http://schemas.microsoft.com/office/powerpoint/2010/main" val="40821553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92051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7192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08986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0419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54121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27685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280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1824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1606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626625" y="877875"/>
            <a:ext cx="7322400" cy="326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cxnSp>
        <p:nvCxnSpPr>
          <p:cNvPr id="17" name="Google Shape;17;p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18" name="Google Shape;18;p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TITLE_1">
    <p:bg>
      <p:bgPr>
        <a:gradFill>
          <a:gsLst>
            <a:gs pos="0">
              <a:srgbClr val="8BE3FF"/>
            </a:gs>
            <a:gs pos="100000">
              <a:srgbClr val="ACFFD9"/>
            </a:gs>
          </a:gsLst>
          <a:lin ang="5400012" scaled="0"/>
        </a:gra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7" name="Google Shape;47;p13"/>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48" name="Google Shape;48;p13"/>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9" name="Google Shape;49;p13"/>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0" name="Google Shape;50;p13"/>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1" name="Google Shape;51;p13"/>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2" name="Google Shape;52;p13"/>
          <p:cNvSpPr txBox="1">
            <a:spLocks noGrp="1"/>
          </p:cNvSpPr>
          <p:nvPr>
            <p:ph type="title" idx="6" hasCustomPrompt="1"/>
          </p:nvPr>
        </p:nvSpPr>
        <p:spPr>
          <a:xfrm>
            <a:off x="3377303" y="739713"/>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a:spLocks noGrp="1"/>
          </p:cNvSpPr>
          <p:nvPr>
            <p:ph type="title" idx="7" hasCustomPrompt="1"/>
          </p:nvPr>
        </p:nvSpPr>
        <p:spPr>
          <a:xfrm>
            <a:off x="3377303" y="217665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a:spLocks noGrp="1"/>
          </p:cNvSpPr>
          <p:nvPr>
            <p:ph type="title" idx="8" hasCustomPrompt="1"/>
          </p:nvPr>
        </p:nvSpPr>
        <p:spPr>
          <a:xfrm>
            <a:off x="3377303" y="361360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a:spLocks noGrp="1"/>
          </p:cNvSpPr>
          <p:nvPr>
            <p:ph type="title" idx="9" hasCustomPrompt="1"/>
          </p:nvPr>
        </p:nvSpPr>
        <p:spPr>
          <a:xfrm>
            <a:off x="4574503" y="739713"/>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4574503" y="217665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4574503" y="361360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 name="Google Shape;58;p13"/>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9" name="Google Shape;59;p13"/>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0" name="Google Shape;60;p13"/>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1" name="Google Shape;61;p13"/>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2" name="Google Shape;62;p13"/>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3" name="Google Shape;63;p13"/>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59"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scikit-learn.org/stable/supervised_learning.html"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5916" y="207622"/>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299521" y="750208"/>
            <a:ext cx="4373234" cy="3700020"/>
          </a:xfrm>
          <a:prstGeom prst="rect">
            <a:avLst/>
          </a:prstGeom>
        </p:spPr>
        <p:txBody>
          <a:bodyPr spcFirstLastPara="1" wrap="square" lIns="91425" tIns="91425" rIns="91425" bIns="91425" anchor="b" anchorCtr="0">
            <a:noAutofit/>
          </a:bodyPr>
          <a:lstStyle/>
          <a:p>
            <a:pPr lvl="0" algn="ctr"/>
            <a:r>
              <a:rPr lang="en" sz="5400" dirty="0"/>
              <a:t>LearnPath+ </a:t>
            </a:r>
            <a:br>
              <a:rPr lang="en" sz="3200" dirty="0"/>
            </a:br>
            <a:br>
              <a:rPr lang="en" sz="3200" dirty="0"/>
            </a:br>
            <a:r>
              <a:rPr lang="en-US" sz="3000" dirty="0"/>
              <a:t>Enhancing Personalized E-Learning: A Novel Approach to Adaptive Learning Pathways for Individualized Knowledge Acquisition</a:t>
            </a:r>
            <a:endParaRPr lang="en-US" sz="3000" dirty="0">
              <a:solidFill>
                <a:schemeClr val="lt2"/>
              </a:solidFill>
              <a:effectLst>
                <a:outerShdw blurRad="38100" dist="38100" dir="2700000" algn="tl">
                  <a:srgbClr val="000000">
                    <a:alpha val="43137"/>
                  </a:srgbClr>
                </a:outerShdw>
              </a:effectLst>
            </a:endParaRPr>
          </a:p>
        </p:txBody>
      </p:sp>
      <p:sp>
        <p:nvSpPr>
          <p:cNvPr id="160" name="Google Shape;160;p29"/>
          <p:cNvSpPr txBox="1">
            <a:spLocks noGrp="1"/>
          </p:cNvSpPr>
          <p:nvPr>
            <p:ph type="subTitle" idx="1"/>
          </p:nvPr>
        </p:nvSpPr>
        <p:spPr>
          <a:xfrm>
            <a:off x="6569127" y="4564697"/>
            <a:ext cx="3876300" cy="792600"/>
          </a:xfrm>
          <a:prstGeom prst="rect">
            <a:avLst/>
          </a:prstGeom>
        </p:spPr>
        <p:txBody>
          <a:bodyPr spcFirstLastPara="1" wrap="square" lIns="91425" tIns="91425" rIns="91425" bIns="91425" anchor="t" anchorCtr="0">
            <a:noAutofit/>
          </a:bodyPr>
          <a:lstStyle/>
          <a:p>
            <a:pPr marL="0" lvl="0" indent="0"/>
            <a:r>
              <a:rPr lang="en-US" b="1" dirty="0">
                <a:solidFill>
                  <a:schemeClr val="lt2"/>
                </a:solidFill>
                <a:effectLst>
                  <a:outerShdw blurRad="38100" dist="38100" dir="2700000" algn="tl">
                    <a:srgbClr val="000000">
                      <a:alpha val="43137"/>
                    </a:srgbClr>
                  </a:outerShdw>
                </a:effectLst>
              </a:rPr>
              <a:t>Project ID : R24-112</a:t>
            </a:r>
          </a:p>
        </p:txBody>
      </p:sp>
      <p:grpSp>
        <p:nvGrpSpPr>
          <p:cNvPr id="161" name="Google Shape;161;p29"/>
          <p:cNvGrpSpPr/>
          <p:nvPr/>
        </p:nvGrpSpPr>
        <p:grpSpPr>
          <a:xfrm>
            <a:off x="105088" y="-70462"/>
            <a:ext cx="4117010" cy="5284424"/>
            <a:chOff x="196269" y="-35131"/>
            <a:chExt cx="4117010" cy="5284424"/>
          </a:xfrm>
        </p:grpSpPr>
        <p:grpSp>
          <p:nvGrpSpPr>
            <p:cNvPr id="162" name="Google Shape;162;p29"/>
            <p:cNvGrpSpPr/>
            <p:nvPr/>
          </p:nvGrpSpPr>
          <p:grpSpPr>
            <a:xfrm>
              <a:off x="196269" y="-35131"/>
              <a:ext cx="4117010" cy="4393434"/>
              <a:chOff x="43869" y="-35131"/>
              <a:chExt cx="4117010" cy="4393434"/>
            </a:xfrm>
          </p:grpSpPr>
          <p:sp>
            <p:nvSpPr>
              <p:cNvPr id="163" name="Google Shape;163;p29"/>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9"/>
              <p:cNvGrpSpPr/>
              <p:nvPr/>
            </p:nvGrpSpPr>
            <p:grpSpPr>
              <a:xfrm>
                <a:off x="43869" y="-35131"/>
                <a:ext cx="4117010" cy="4393434"/>
                <a:chOff x="-6861500" y="-774675"/>
                <a:chExt cx="4221275" cy="4504700"/>
              </a:xfrm>
            </p:grpSpPr>
            <p:sp>
              <p:nvSpPr>
                <p:cNvPr id="165" name="Google Shape;165;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5245425" y="400600"/>
                  <a:ext cx="908650" cy="1986150"/>
                </a:xfrm>
                <a:custGeom>
                  <a:avLst/>
                  <a:gdLst/>
                  <a:ahLst/>
                  <a:cxnLst/>
                  <a:rect l="l" t="t" r="r" b="b"/>
                  <a:pathLst>
                    <a:path w="36346" h="79446" extrusionOk="0">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336800" y="400600"/>
                  <a:ext cx="908650" cy="1986150"/>
                </a:xfrm>
                <a:custGeom>
                  <a:avLst/>
                  <a:gdLst/>
                  <a:ahLst/>
                  <a:cxnLst/>
                  <a:rect l="l" t="t" r="r" b="b"/>
                  <a:pathLst>
                    <a:path w="36346" h="79446" extrusionOk="0">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5178775" y="480375"/>
                  <a:ext cx="1684000" cy="1826600"/>
                </a:xfrm>
                <a:custGeom>
                  <a:avLst/>
                  <a:gdLst/>
                  <a:ahLst/>
                  <a:cxnLst/>
                  <a:rect l="l" t="t" r="r" b="b"/>
                  <a:pathLst>
                    <a:path w="67360" h="73064" extrusionOk="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336800" y="480375"/>
                  <a:ext cx="842025" cy="1826600"/>
                </a:xfrm>
                <a:custGeom>
                  <a:avLst/>
                  <a:gdLst/>
                  <a:ahLst/>
                  <a:cxnLst/>
                  <a:rect l="l" t="t" r="r" b="b"/>
                  <a:pathLst>
                    <a:path w="33681" h="73064" extrusionOk="0">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4697500" y="656950"/>
                  <a:ext cx="731850" cy="698700"/>
                </a:xfrm>
                <a:custGeom>
                  <a:avLst/>
                  <a:gdLst/>
                  <a:ahLst/>
                  <a:cxnLst/>
                  <a:rect l="l" t="t" r="r" b="b"/>
                  <a:pathLst>
                    <a:path w="29274" h="27948" extrusionOk="0">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4736275" y="1216150"/>
                  <a:ext cx="798975" cy="660900"/>
                </a:xfrm>
                <a:custGeom>
                  <a:avLst/>
                  <a:gdLst/>
                  <a:ahLst/>
                  <a:cxnLst/>
                  <a:rect l="l" t="t" r="r" b="b"/>
                  <a:pathLst>
                    <a:path w="31959" h="26436" extrusionOk="0">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29"/>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 name="Google Shape;285;p29"/>
            <p:cNvGrpSpPr/>
            <p:nvPr/>
          </p:nvGrpSpPr>
          <p:grpSpPr>
            <a:xfrm rot="10800000">
              <a:off x="3474186" y="4232201"/>
              <a:ext cx="183381" cy="1017092"/>
              <a:chOff x="-5634475" y="-504725"/>
              <a:chExt cx="188025" cy="1042850"/>
            </a:xfrm>
          </p:grpSpPr>
          <p:sp>
            <p:nvSpPr>
              <p:cNvPr id="286" name="Google Shape;286;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9"/>
            <p:cNvGrpSpPr/>
            <p:nvPr/>
          </p:nvGrpSpPr>
          <p:grpSpPr>
            <a:xfrm rot="10800000">
              <a:off x="2618037" y="4358300"/>
              <a:ext cx="72367" cy="518274"/>
              <a:chOff x="-4201325" y="-449025"/>
              <a:chExt cx="74200" cy="531400"/>
            </a:xfrm>
          </p:grpSpPr>
          <p:sp>
            <p:nvSpPr>
              <p:cNvPr id="289" name="Google Shape;289;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fill="hold"/>
                                        <p:tgtEl>
                                          <p:spTgt spid="159"/>
                                        </p:tgtEl>
                                        <p:attrNameLst>
                                          <p:attrName>ppt_x</p:attrName>
                                        </p:attrNameLst>
                                      </p:cBhvr>
                                      <p:tavLst>
                                        <p:tav tm="0">
                                          <p:val>
                                            <p:strVal val="#ppt_x"/>
                                          </p:val>
                                        </p:tav>
                                        <p:tav tm="100000">
                                          <p:val>
                                            <p:strVal val="#ppt_x"/>
                                          </p:val>
                                        </p:tav>
                                      </p:tavLst>
                                    </p:anim>
                                    <p:anim calcmode="lin" valueType="num">
                                      <p:cBhvr additive="base">
                                        <p:cTn id="8" dur="500" fill="hold"/>
                                        <p:tgtEl>
                                          <p:spTgt spid="159"/>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60">
                                            <p:txEl>
                                              <p:pRg st="0" end="0"/>
                                            </p:txEl>
                                          </p:spTgt>
                                        </p:tgtEl>
                                        <p:attrNameLst>
                                          <p:attrName>style.visibility</p:attrName>
                                        </p:attrNameLst>
                                      </p:cBhvr>
                                      <p:to>
                                        <p:strVal val="visible"/>
                                      </p:to>
                                    </p:set>
                                    <p:animEffect transition="in" filter="fade">
                                      <p:cBhvr>
                                        <p:cTn id="11" dur="1000"/>
                                        <p:tgtEl>
                                          <p:spTgt spid="160">
                                            <p:txEl>
                                              <p:pRg st="0" end="0"/>
                                            </p:txEl>
                                          </p:spTgt>
                                        </p:tgtEl>
                                      </p:cBhvr>
                                    </p:animEffect>
                                    <p:anim calcmode="lin" valueType="num">
                                      <p:cBhvr>
                                        <p:cTn id="12" dur="1000" fill="hold"/>
                                        <p:tgtEl>
                                          <p:spTgt spid="160">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6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160"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2791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SPECIFIC AND SUB OBJECTIVES</a:t>
            </a:r>
          </a:p>
        </p:txBody>
      </p:sp>
      <p:pic>
        <p:nvPicPr>
          <p:cNvPr id="10" name="Picture 2" descr="7,649 Conclusions Icons Images, Stock Photos &amp; Vectors | Shutterstock">
            <a:extLst>
              <a:ext uri="{FF2B5EF4-FFF2-40B4-BE49-F238E27FC236}">
                <a16:creationId xmlns:a16="http://schemas.microsoft.com/office/drawing/2014/main" id="{A1C3ADD4-C4EE-76FA-18CB-51E01E4A69C9}"/>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0769" t="6429" r="11538" b="15714"/>
          <a:stretch/>
        </p:blipFill>
        <p:spPr bwMode="auto">
          <a:xfrm>
            <a:off x="2657474" y="777310"/>
            <a:ext cx="3524251" cy="3803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6">
            <a:extLst>
              <a:ext uri="{FF2B5EF4-FFF2-40B4-BE49-F238E27FC236}">
                <a16:creationId xmlns:a16="http://schemas.microsoft.com/office/drawing/2014/main" id="{38D5AD00-D7B7-B3A5-2C5F-110164D192FE}"/>
              </a:ext>
            </a:extLst>
          </p:cNvPr>
          <p:cNvSpPr txBox="1">
            <a:spLocks/>
          </p:cNvSpPr>
          <p:nvPr/>
        </p:nvSpPr>
        <p:spPr>
          <a:xfrm>
            <a:off x="626624" y="940649"/>
            <a:ext cx="8269725" cy="37932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buNone/>
            </a:pPr>
            <a:r>
              <a:rPr lang="en-US" sz="1600" dirty="0">
                <a:latin typeface="Viga" panose="020B0604020202020204" charset="0"/>
              </a:rPr>
              <a:t>Finalize the initial user dataset which need to gather from student.</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Implementing a python-based backend module for evaluate the initial student data and give the initial user profiling.</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Implementing a python-based backend module for evaluate the both of data initial and dynamic and give the weekly user profiling.</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Ingenerate OpenAI or Gemini AI for make the output of final weekly student user profiling part as AIML integration.</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Implementing the MySQL database configuration related to the user profiling part.</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Implementing the all-relevant frontend pages related to the user profiling module.</a:t>
            </a:r>
            <a:endParaRPr lang="en-US" sz="1400" dirty="0">
              <a:latin typeface="Viga" panose="020B0604020202020204" charset="0"/>
            </a:endParaRPr>
          </a:p>
        </p:txBody>
      </p:sp>
      <p:sp>
        <p:nvSpPr>
          <p:cNvPr id="2" name="Rectangle 1">
            <a:extLst>
              <a:ext uri="{FF2B5EF4-FFF2-40B4-BE49-F238E27FC236}">
                <a16:creationId xmlns:a16="http://schemas.microsoft.com/office/drawing/2014/main" id="{BDF27FF0-87B8-C07D-D7E1-ECEB46AB75AA}"/>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spTree>
    <p:extLst>
      <p:ext uri="{BB962C8B-B14F-4D97-AF65-F5344CB8AC3E}">
        <p14:creationId xmlns:p14="http://schemas.microsoft.com/office/powerpoint/2010/main" val="2887271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COMPLETED TASKS</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7945875" cy="1910977"/>
          </a:xfrm>
        </p:spPr>
        <p:txBody>
          <a:bodyPr/>
          <a:lstStyle/>
          <a:p>
            <a:r>
              <a:rPr lang="en-US" sz="1100" dirty="0">
                <a:latin typeface="Viga" panose="020B0604020202020204" charset="0"/>
              </a:rPr>
              <a:t>Complete background research about other LMS platforms and their data usage.</a:t>
            </a:r>
          </a:p>
          <a:p>
            <a:r>
              <a:rPr lang="en-US" sz="1100" dirty="0">
                <a:latin typeface="Viga" panose="020B0604020202020204" charset="0"/>
              </a:rPr>
              <a:t>Finalize the initial dataset which need to make the initial user profiling part.</a:t>
            </a:r>
          </a:p>
          <a:p>
            <a:r>
              <a:rPr lang="en-US" sz="1100" dirty="0">
                <a:latin typeface="Viga" panose="020B0604020202020204" charset="0"/>
              </a:rPr>
              <a:t>Implement a sample python code for perform the initial user profiling (exam results-based part).</a:t>
            </a:r>
          </a:p>
          <a:p>
            <a:r>
              <a:rPr lang="en-US" sz="1100" dirty="0">
                <a:latin typeface="Viga" panose="020B0604020202020204" charset="0"/>
              </a:rPr>
              <a:t>Identify and finalize the technology stack and backend configurations and database configurations for overall system.</a:t>
            </a:r>
          </a:p>
          <a:p>
            <a:r>
              <a:rPr lang="en-US" sz="1100" dirty="0">
                <a:latin typeface="Viga" panose="020B0604020202020204" charset="0"/>
              </a:rPr>
              <a:t>Learn about the relate technologies (system engineering terms) for how to setup this kind of system in real world.</a:t>
            </a:r>
          </a:p>
          <a:p>
            <a:r>
              <a:rPr lang="en-US" sz="1100" dirty="0">
                <a:latin typeface="Viga" panose="020B0604020202020204" charset="0"/>
              </a:rPr>
              <a:t>Partially implement a webpages related to the component.</a:t>
            </a:r>
          </a:p>
        </p:txBody>
      </p:sp>
      <p:sp>
        <p:nvSpPr>
          <p:cNvPr id="2" name="Rectangle 1">
            <a:extLst>
              <a:ext uri="{FF2B5EF4-FFF2-40B4-BE49-F238E27FC236}">
                <a16:creationId xmlns:a16="http://schemas.microsoft.com/office/drawing/2014/main" id="{2A7A74CE-3A98-71C5-0DAE-995518B78B5B}"/>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pic>
        <p:nvPicPr>
          <p:cNvPr id="7" name="Picture 6" descr="A screenshot of a graph&#10;&#10;Description automatically generated">
            <a:extLst>
              <a:ext uri="{FF2B5EF4-FFF2-40B4-BE49-F238E27FC236}">
                <a16:creationId xmlns:a16="http://schemas.microsoft.com/office/drawing/2014/main" id="{93FDD2F5-D22F-D321-7118-9528F57642B8}"/>
              </a:ext>
            </a:extLst>
          </p:cNvPr>
          <p:cNvPicPr>
            <a:picLocks noChangeAspect="1"/>
          </p:cNvPicPr>
          <p:nvPr/>
        </p:nvPicPr>
        <p:blipFill>
          <a:blip r:embed="rId3"/>
          <a:stretch>
            <a:fillRect/>
          </a:stretch>
        </p:blipFill>
        <p:spPr>
          <a:xfrm>
            <a:off x="1886857" y="2360888"/>
            <a:ext cx="4673600" cy="2346787"/>
          </a:xfrm>
          <a:prstGeom prst="rect">
            <a:avLst/>
          </a:prstGeom>
        </p:spPr>
      </p:pic>
    </p:spTree>
    <p:extLst>
      <p:ext uri="{BB962C8B-B14F-4D97-AF65-F5344CB8AC3E}">
        <p14:creationId xmlns:p14="http://schemas.microsoft.com/office/powerpoint/2010/main" val="2955863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 calcmode="lin" valueType="num">
                                      <p:cBhvr additive="base">
                                        <p:cTn id="19"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3" end="3"/>
                                            </p:txEl>
                                          </p:spTgt>
                                        </p:tgtEl>
                                        <p:attrNameLst>
                                          <p:attrName>style.visibility</p:attrName>
                                        </p:attrNameLst>
                                      </p:cBhvr>
                                      <p:to>
                                        <p:strVal val="visible"/>
                                      </p:to>
                                    </p:set>
                                    <p:anim calcmode="lin" valueType="num">
                                      <p:cBhvr additive="base">
                                        <p:cTn id="25"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anim calcmode="lin" valueType="num">
                                      <p:cBhvr additive="base">
                                        <p:cTn id="31"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xEl>
                                              <p:pRg st="5" end="5"/>
                                            </p:txEl>
                                          </p:spTgt>
                                        </p:tgtEl>
                                        <p:attrNameLst>
                                          <p:attrName>style.visibility</p:attrName>
                                        </p:attrNameLst>
                                      </p:cBhvr>
                                      <p:to>
                                        <p:strVal val="visible"/>
                                      </p:to>
                                    </p:set>
                                    <p:anim calcmode="lin" valueType="num">
                                      <p:cBhvr additive="base">
                                        <p:cTn id="37"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IN PROGRESS TASKS</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5666229" cy="3478951"/>
          </a:xfrm>
        </p:spPr>
        <p:txBody>
          <a:bodyPr/>
          <a:lstStyle/>
          <a:p>
            <a:r>
              <a:rPr lang="en-US" sz="1500" dirty="0">
                <a:latin typeface="Viga" panose="020B0604020202020204" charset="0"/>
              </a:rPr>
              <a:t>Implementing a python-based backend module for evaluate the initial student data and give the initial user profiling.</a:t>
            </a:r>
          </a:p>
          <a:p>
            <a:endParaRPr lang="en-US" sz="1500" dirty="0">
              <a:latin typeface="Viga" panose="020B0604020202020204" charset="0"/>
            </a:endParaRPr>
          </a:p>
          <a:p>
            <a:r>
              <a:rPr lang="en-US" sz="1500" dirty="0">
                <a:latin typeface="Viga" panose="020B0604020202020204" charset="0"/>
              </a:rPr>
              <a:t>Implementing a python-based backend module for evaluate the both of data initial and dynamic and give the weekly user profiling.</a:t>
            </a:r>
          </a:p>
          <a:p>
            <a:endParaRPr lang="en-US" sz="1500" dirty="0">
              <a:latin typeface="Viga" panose="020B0604020202020204" charset="0"/>
            </a:endParaRPr>
          </a:p>
          <a:p>
            <a:r>
              <a:rPr lang="en-US" sz="1500" dirty="0">
                <a:latin typeface="Viga" panose="020B0604020202020204" charset="0"/>
              </a:rPr>
              <a:t>Implementing the MySQL database configuration related to the user profiling part.</a:t>
            </a:r>
          </a:p>
          <a:p>
            <a:endParaRPr lang="en-US" sz="1500" dirty="0">
              <a:latin typeface="Viga" panose="020B0604020202020204" charset="0"/>
            </a:endParaRPr>
          </a:p>
          <a:p>
            <a:r>
              <a:rPr lang="en-US" sz="1500" dirty="0">
                <a:latin typeface="Viga" panose="020B0604020202020204" charset="0"/>
              </a:rPr>
              <a:t>Learn about more AIML technologies for implement the AIML module.</a:t>
            </a:r>
          </a:p>
        </p:txBody>
      </p:sp>
      <p:grpSp>
        <p:nvGrpSpPr>
          <p:cNvPr id="5" name="Google Shape;1486;p43">
            <a:extLst>
              <a:ext uri="{FF2B5EF4-FFF2-40B4-BE49-F238E27FC236}">
                <a16:creationId xmlns:a16="http://schemas.microsoft.com/office/drawing/2014/main" id="{71F81545-1C2F-5327-5C82-CA761C12B704}"/>
              </a:ext>
            </a:extLst>
          </p:cNvPr>
          <p:cNvGrpSpPr/>
          <p:nvPr/>
        </p:nvGrpSpPr>
        <p:grpSpPr>
          <a:xfrm>
            <a:off x="6371200" y="1320036"/>
            <a:ext cx="2772800" cy="3099564"/>
            <a:chOff x="5906263" y="1914018"/>
            <a:chExt cx="3526417" cy="3305683"/>
          </a:xfrm>
        </p:grpSpPr>
        <p:sp>
          <p:nvSpPr>
            <p:cNvPr id="6" name="Google Shape;1487;p43">
              <a:extLst>
                <a:ext uri="{FF2B5EF4-FFF2-40B4-BE49-F238E27FC236}">
                  <a16:creationId xmlns:a16="http://schemas.microsoft.com/office/drawing/2014/main" id="{9D515F26-F425-62A7-A8F0-E0B2EC19D5C0}"/>
                </a:ext>
              </a:extLst>
            </p:cNvPr>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88;p43">
              <a:extLst>
                <a:ext uri="{FF2B5EF4-FFF2-40B4-BE49-F238E27FC236}">
                  <a16:creationId xmlns:a16="http://schemas.microsoft.com/office/drawing/2014/main" id="{05C357ED-BD0D-021C-9972-745596D6B341}"/>
                </a:ext>
              </a:extLst>
            </p:cNvPr>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89;p43">
              <a:extLst>
                <a:ext uri="{FF2B5EF4-FFF2-40B4-BE49-F238E27FC236}">
                  <a16:creationId xmlns:a16="http://schemas.microsoft.com/office/drawing/2014/main" id="{E80F9E99-309D-1437-9EB0-C106F5A60BD6}"/>
                </a:ext>
              </a:extLst>
            </p:cNvPr>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91;p43">
              <a:extLst>
                <a:ext uri="{FF2B5EF4-FFF2-40B4-BE49-F238E27FC236}">
                  <a16:creationId xmlns:a16="http://schemas.microsoft.com/office/drawing/2014/main" id="{27784576-DC1F-A9FC-8034-BF42D2CAAD94}"/>
                </a:ext>
              </a:extLst>
            </p:cNvPr>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90;p43">
              <a:extLst>
                <a:ext uri="{FF2B5EF4-FFF2-40B4-BE49-F238E27FC236}">
                  <a16:creationId xmlns:a16="http://schemas.microsoft.com/office/drawing/2014/main" id="{EF9230FE-9C20-94D6-E043-C55A8234F3EF}"/>
                </a:ext>
              </a:extLst>
            </p:cNvPr>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92;p43">
              <a:extLst>
                <a:ext uri="{FF2B5EF4-FFF2-40B4-BE49-F238E27FC236}">
                  <a16:creationId xmlns:a16="http://schemas.microsoft.com/office/drawing/2014/main" id="{14346B30-915B-5AD0-81FE-8FF7940AB7C2}"/>
                </a:ext>
              </a:extLst>
            </p:cNvPr>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3;p43">
              <a:extLst>
                <a:ext uri="{FF2B5EF4-FFF2-40B4-BE49-F238E27FC236}">
                  <a16:creationId xmlns:a16="http://schemas.microsoft.com/office/drawing/2014/main" id="{6F374737-4484-E117-F191-51B7398748E8}"/>
                </a:ext>
              </a:extLst>
            </p:cNvPr>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4;p43">
              <a:extLst>
                <a:ext uri="{FF2B5EF4-FFF2-40B4-BE49-F238E27FC236}">
                  <a16:creationId xmlns:a16="http://schemas.microsoft.com/office/drawing/2014/main" id="{CA8DD0DE-9927-669A-8F8A-58DA9CB0C6C9}"/>
                </a:ext>
              </a:extLst>
            </p:cNvPr>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5;p43">
              <a:extLst>
                <a:ext uri="{FF2B5EF4-FFF2-40B4-BE49-F238E27FC236}">
                  <a16:creationId xmlns:a16="http://schemas.microsoft.com/office/drawing/2014/main" id="{83B19AB4-AF16-EE4D-396B-8A1233D4B772}"/>
                </a:ext>
              </a:extLst>
            </p:cNvPr>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6;p43">
              <a:extLst>
                <a:ext uri="{FF2B5EF4-FFF2-40B4-BE49-F238E27FC236}">
                  <a16:creationId xmlns:a16="http://schemas.microsoft.com/office/drawing/2014/main" id="{55E25948-D809-B19F-529D-66EBF3A16257}"/>
                </a:ext>
              </a:extLst>
            </p:cNvPr>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97;p43">
              <a:extLst>
                <a:ext uri="{FF2B5EF4-FFF2-40B4-BE49-F238E27FC236}">
                  <a16:creationId xmlns:a16="http://schemas.microsoft.com/office/drawing/2014/main" id="{988B2DCB-D520-C97E-2F68-B6FC581ADFBC}"/>
                </a:ext>
              </a:extLst>
            </p:cNvPr>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98;p43">
              <a:extLst>
                <a:ext uri="{FF2B5EF4-FFF2-40B4-BE49-F238E27FC236}">
                  <a16:creationId xmlns:a16="http://schemas.microsoft.com/office/drawing/2014/main" id="{90758533-1EBC-FA21-DF81-47F89A2C3B24}"/>
                </a:ext>
              </a:extLst>
            </p:cNvPr>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99;p43">
              <a:extLst>
                <a:ext uri="{FF2B5EF4-FFF2-40B4-BE49-F238E27FC236}">
                  <a16:creationId xmlns:a16="http://schemas.microsoft.com/office/drawing/2014/main" id="{017EE6CA-8DF7-2570-F5CA-74B6D121845B}"/>
                </a:ext>
              </a:extLst>
            </p:cNvPr>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00;p43">
              <a:extLst>
                <a:ext uri="{FF2B5EF4-FFF2-40B4-BE49-F238E27FC236}">
                  <a16:creationId xmlns:a16="http://schemas.microsoft.com/office/drawing/2014/main" id="{511A20DC-D16C-1C8B-A0AA-DC9000D380C9}"/>
                </a:ext>
              </a:extLst>
            </p:cNvPr>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01;p43">
              <a:extLst>
                <a:ext uri="{FF2B5EF4-FFF2-40B4-BE49-F238E27FC236}">
                  <a16:creationId xmlns:a16="http://schemas.microsoft.com/office/drawing/2014/main" id="{9F4380B1-E960-A18B-73F0-3B5B46125897}"/>
                </a:ext>
              </a:extLst>
            </p:cNvPr>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02;p43">
              <a:extLst>
                <a:ext uri="{FF2B5EF4-FFF2-40B4-BE49-F238E27FC236}">
                  <a16:creationId xmlns:a16="http://schemas.microsoft.com/office/drawing/2014/main" id="{6BA582B7-A6A6-3F65-ECB1-440D7CF76E3F}"/>
                </a:ext>
              </a:extLst>
            </p:cNvPr>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03;p43">
              <a:extLst>
                <a:ext uri="{FF2B5EF4-FFF2-40B4-BE49-F238E27FC236}">
                  <a16:creationId xmlns:a16="http://schemas.microsoft.com/office/drawing/2014/main" id="{5A21402A-B8DA-2CA3-44AC-30EF25B238C2}"/>
                </a:ext>
              </a:extLst>
            </p:cNvPr>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04;p43">
              <a:extLst>
                <a:ext uri="{FF2B5EF4-FFF2-40B4-BE49-F238E27FC236}">
                  <a16:creationId xmlns:a16="http://schemas.microsoft.com/office/drawing/2014/main" id="{50A0EB81-3D1A-71E7-6F39-7EFADD074B55}"/>
                </a:ext>
              </a:extLst>
            </p:cNvPr>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05;p43">
              <a:extLst>
                <a:ext uri="{FF2B5EF4-FFF2-40B4-BE49-F238E27FC236}">
                  <a16:creationId xmlns:a16="http://schemas.microsoft.com/office/drawing/2014/main" id="{5F26CCCC-B2CA-CAA0-90E3-422FFBF01288}"/>
                </a:ext>
              </a:extLst>
            </p:cNvPr>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06;p43">
              <a:extLst>
                <a:ext uri="{FF2B5EF4-FFF2-40B4-BE49-F238E27FC236}">
                  <a16:creationId xmlns:a16="http://schemas.microsoft.com/office/drawing/2014/main" id="{0171ED80-4E87-FA46-7C2E-9FED193D4A25}"/>
                </a:ext>
              </a:extLst>
            </p:cNvPr>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07;p43">
              <a:extLst>
                <a:ext uri="{FF2B5EF4-FFF2-40B4-BE49-F238E27FC236}">
                  <a16:creationId xmlns:a16="http://schemas.microsoft.com/office/drawing/2014/main" id="{7330A1C8-DCE8-B5C5-E407-B3C089764F18}"/>
                </a:ext>
              </a:extLst>
            </p:cNvPr>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08;p43">
              <a:extLst>
                <a:ext uri="{FF2B5EF4-FFF2-40B4-BE49-F238E27FC236}">
                  <a16:creationId xmlns:a16="http://schemas.microsoft.com/office/drawing/2014/main" id="{84AE92BA-F2D2-D953-2E26-3939E051FCF1}"/>
                </a:ext>
              </a:extLst>
            </p:cNvPr>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09;p43">
              <a:extLst>
                <a:ext uri="{FF2B5EF4-FFF2-40B4-BE49-F238E27FC236}">
                  <a16:creationId xmlns:a16="http://schemas.microsoft.com/office/drawing/2014/main" id="{07212B21-416E-FDAF-D264-E5521F311797}"/>
                </a:ext>
              </a:extLst>
            </p:cNvPr>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0;p43">
              <a:extLst>
                <a:ext uri="{FF2B5EF4-FFF2-40B4-BE49-F238E27FC236}">
                  <a16:creationId xmlns:a16="http://schemas.microsoft.com/office/drawing/2014/main" id="{A6E6B895-FE7E-19D2-6962-B2D210018F77}"/>
                </a:ext>
              </a:extLst>
            </p:cNvPr>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1;p43">
              <a:extLst>
                <a:ext uri="{FF2B5EF4-FFF2-40B4-BE49-F238E27FC236}">
                  <a16:creationId xmlns:a16="http://schemas.microsoft.com/office/drawing/2014/main" id="{9EF028C2-5F15-EA5F-BC59-EA4F2AC251E5}"/>
                </a:ext>
              </a:extLst>
            </p:cNvPr>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2;p43">
              <a:extLst>
                <a:ext uri="{FF2B5EF4-FFF2-40B4-BE49-F238E27FC236}">
                  <a16:creationId xmlns:a16="http://schemas.microsoft.com/office/drawing/2014/main" id="{5CD853E5-525C-F549-F5BF-77FC894810BC}"/>
                </a:ext>
              </a:extLst>
            </p:cNvPr>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13;p43">
              <a:extLst>
                <a:ext uri="{FF2B5EF4-FFF2-40B4-BE49-F238E27FC236}">
                  <a16:creationId xmlns:a16="http://schemas.microsoft.com/office/drawing/2014/main" id="{29F4ABEF-FDFE-C169-87E9-B05E8FB70545}"/>
                </a:ext>
              </a:extLst>
            </p:cNvPr>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14;p43">
              <a:extLst>
                <a:ext uri="{FF2B5EF4-FFF2-40B4-BE49-F238E27FC236}">
                  <a16:creationId xmlns:a16="http://schemas.microsoft.com/office/drawing/2014/main" id="{1381B4D9-4FA2-F80B-9F68-0B03EC32E9F8}"/>
                </a:ext>
              </a:extLst>
            </p:cNvPr>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15;p43">
              <a:extLst>
                <a:ext uri="{FF2B5EF4-FFF2-40B4-BE49-F238E27FC236}">
                  <a16:creationId xmlns:a16="http://schemas.microsoft.com/office/drawing/2014/main" id="{90F30717-351D-9C40-176C-3A66FE8AA79A}"/>
                </a:ext>
              </a:extLst>
            </p:cNvPr>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16;p43">
              <a:extLst>
                <a:ext uri="{FF2B5EF4-FFF2-40B4-BE49-F238E27FC236}">
                  <a16:creationId xmlns:a16="http://schemas.microsoft.com/office/drawing/2014/main" id="{7F2001A4-8013-C76B-CF1B-23F658FE6807}"/>
                </a:ext>
              </a:extLst>
            </p:cNvPr>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17;p43">
              <a:extLst>
                <a:ext uri="{FF2B5EF4-FFF2-40B4-BE49-F238E27FC236}">
                  <a16:creationId xmlns:a16="http://schemas.microsoft.com/office/drawing/2014/main" id="{208A6BE9-4EB9-B936-F934-D769AAD8D952}"/>
                </a:ext>
              </a:extLst>
            </p:cNvPr>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18;p43">
              <a:extLst>
                <a:ext uri="{FF2B5EF4-FFF2-40B4-BE49-F238E27FC236}">
                  <a16:creationId xmlns:a16="http://schemas.microsoft.com/office/drawing/2014/main" id="{53CF65FC-A255-D8D4-7A17-8CC4C2C3E461}"/>
                </a:ext>
              </a:extLst>
            </p:cNvPr>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19;p43">
              <a:extLst>
                <a:ext uri="{FF2B5EF4-FFF2-40B4-BE49-F238E27FC236}">
                  <a16:creationId xmlns:a16="http://schemas.microsoft.com/office/drawing/2014/main" id="{F22981A2-91F4-CD74-FEC3-3F994EBF7892}"/>
                </a:ext>
              </a:extLst>
            </p:cNvPr>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20;p43">
              <a:extLst>
                <a:ext uri="{FF2B5EF4-FFF2-40B4-BE49-F238E27FC236}">
                  <a16:creationId xmlns:a16="http://schemas.microsoft.com/office/drawing/2014/main" id="{9E3EC5D3-D3AC-D6C3-206B-3DAEF6FD2F98}"/>
                </a:ext>
              </a:extLst>
            </p:cNvPr>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21;p43">
              <a:extLst>
                <a:ext uri="{FF2B5EF4-FFF2-40B4-BE49-F238E27FC236}">
                  <a16:creationId xmlns:a16="http://schemas.microsoft.com/office/drawing/2014/main" id="{8E178ED6-7D72-EE9F-601C-58ADBD58CEF5}"/>
                </a:ext>
              </a:extLst>
            </p:cNvPr>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22;p43">
              <a:extLst>
                <a:ext uri="{FF2B5EF4-FFF2-40B4-BE49-F238E27FC236}">
                  <a16:creationId xmlns:a16="http://schemas.microsoft.com/office/drawing/2014/main" id="{3FEF252C-5261-F0E1-FDF6-982B387B82C4}"/>
                </a:ext>
              </a:extLst>
            </p:cNvPr>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23;p43">
              <a:extLst>
                <a:ext uri="{FF2B5EF4-FFF2-40B4-BE49-F238E27FC236}">
                  <a16:creationId xmlns:a16="http://schemas.microsoft.com/office/drawing/2014/main" id="{794CEFE8-2F7A-327D-9566-15908E2318F8}"/>
                </a:ext>
              </a:extLst>
            </p:cNvPr>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24;p43">
              <a:extLst>
                <a:ext uri="{FF2B5EF4-FFF2-40B4-BE49-F238E27FC236}">
                  <a16:creationId xmlns:a16="http://schemas.microsoft.com/office/drawing/2014/main" id="{1C9458A5-F6F2-824B-9C20-6321434E7188}"/>
                </a:ext>
              </a:extLst>
            </p:cNvPr>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25;p43">
              <a:extLst>
                <a:ext uri="{FF2B5EF4-FFF2-40B4-BE49-F238E27FC236}">
                  <a16:creationId xmlns:a16="http://schemas.microsoft.com/office/drawing/2014/main" id="{9DA260E1-EE09-F11C-DA2F-101D1F064E2B}"/>
                </a:ext>
              </a:extLst>
            </p:cNvPr>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26;p43">
              <a:extLst>
                <a:ext uri="{FF2B5EF4-FFF2-40B4-BE49-F238E27FC236}">
                  <a16:creationId xmlns:a16="http://schemas.microsoft.com/office/drawing/2014/main" id="{FC29344D-9857-929C-E362-FDC7B946EC62}"/>
                </a:ext>
              </a:extLst>
            </p:cNvPr>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27;p43">
              <a:extLst>
                <a:ext uri="{FF2B5EF4-FFF2-40B4-BE49-F238E27FC236}">
                  <a16:creationId xmlns:a16="http://schemas.microsoft.com/office/drawing/2014/main" id="{52E39D2E-A414-E8A0-299E-5EE47C3A11F4}"/>
                </a:ext>
              </a:extLst>
            </p:cNvPr>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28;p43">
              <a:extLst>
                <a:ext uri="{FF2B5EF4-FFF2-40B4-BE49-F238E27FC236}">
                  <a16:creationId xmlns:a16="http://schemas.microsoft.com/office/drawing/2014/main" id="{79E1978F-3617-CD01-ABA5-D894E515E677}"/>
                </a:ext>
              </a:extLst>
            </p:cNvPr>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29;p43">
              <a:extLst>
                <a:ext uri="{FF2B5EF4-FFF2-40B4-BE49-F238E27FC236}">
                  <a16:creationId xmlns:a16="http://schemas.microsoft.com/office/drawing/2014/main" id="{07B07F2D-1887-01C4-F2DC-B3DB555AF884}"/>
                </a:ext>
              </a:extLst>
            </p:cNvPr>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30;p43">
              <a:extLst>
                <a:ext uri="{FF2B5EF4-FFF2-40B4-BE49-F238E27FC236}">
                  <a16:creationId xmlns:a16="http://schemas.microsoft.com/office/drawing/2014/main" id="{991E6A14-1052-1443-0869-1A1353DB84E9}"/>
                </a:ext>
              </a:extLst>
            </p:cNvPr>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31;p43">
              <a:extLst>
                <a:ext uri="{FF2B5EF4-FFF2-40B4-BE49-F238E27FC236}">
                  <a16:creationId xmlns:a16="http://schemas.microsoft.com/office/drawing/2014/main" id="{DA8A711D-FC4D-1E6D-D5A6-008985DE51BC}"/>
                </a:ext>
              </a:extLst>
            </p:cNvPr>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32;p43">
              <a:extLst>
                <a:ext uri="{FF2B5EF4-FFF2-40B4-BE49-F238E27FC236}">
                  <a16:creationId xmlns:a16="http://schemas.microsoft.com/office/drawing/2014/main" id="{0800B8A6-48F6-E3C0-144F-627CAEA869DA}"/>
                </a:ext>
              </a:extLst>
            </p:cNvPr>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33;p43">
              <a:extLst>
                <a:ext uri="{FF2B5EF4-FFF2-40B4-BE49-F238E27FC236}">
                  <a16:creationId xmlns:a16="http://schemas.microsoft.com/office/drawing/2014/main" id="{8AB830FB-3636-6BE6-4972-A7777670BDE0}"/>
                </a:ext>
              </a:extLst>
            </p:cNvPr>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34;p43">
              <a:extLst>
                <a:ext uri="{FF2B5EF4-FFF2-40B4-BE49-F238E27FC236}">
                  <a16:creationId xmlns:a16="http://schemas.microsoft.com/office/drawing/2014/main" id="{0FC725C5-5C41-8642-7D9E-F1D0CD456478}"/>
                </a:ext>
              </a:extLst>
            </p:cNvPr>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35;p43">
              <a:extLst>
                <a:ext uri="{FF2B5EF4-FFF2-40B4-BE49-F238E27FC236}">
                  <a16:creationId xmlns:a16="http://schemas.microsoft.com/office/drawing/2014/main" id="{E5103CF1-649A-6C11-ACE7-069070163B17}"/>
                </a:ext>
              </a:extLst>
            </p:cNvPr>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36;p43">
              <a:extLst>
                <a:ext uri="{FF2B5EF4-FFF2-40B4-BE49-F238E27FC236}">
                  <a16:creationId xmlns:a16="http://schemas.microsoft.com/office/drawing/2014/main" id="{4BF2311F-A055-1758-3020-A74ED2B62B91}"/>
                </a:ext>
              </a:extLst>
            </p:cNvPr>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37;p43">
              <a:extLst>
                <a:ext uri="{FF2B5EF4-FFF2-40B4-BE49-F238E27FC236}">
                  <a16:creationId xmlns:a16="http://schemas.microsoft.com/office/drawing/2014/main" id="{EEDA40C2-D16C-464C-87D4-DD13E78746F6}"/>
                </a:ext>
              </a:extLst>
            </p:cNvPr>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38;p43">
              <a:extLst>
                <a:ext uri="{FF2B5EF4-FFF2-40B4-BE49-F238E27FC236}">
                  <a16:creationId xmlns:a16="http://schemas.microsoft.com/office/drawing/2014/main" id="{28139BBB-4B0A-D98F-93D7-C14A1F2DC73A}"/>
                </a:ext>
              </a:extLst>
            </p:cNvPr>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39;p43">
              <a:extLst>
                <a:ext uri="{FF2B5EF4-FFF2-40B4-BE49-F238E27FC236}">
                  <a16:creationId xmlns:a16="http://schemas.microsoft.com/office/drawing/2014/main" id="{ECC3B79A-291F-1DEF-EEEA-23C96D2A19B1}"/>
                </a:ext>
              </a:extLst>
            </p:cNvPr>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40;p43">
              <a:extLst>
                <a:ext uri="{FF2B5EF4-FFF2-40B4-BE49-F238E27FC236}">
                  <a16:creationId xmlns:a16="http://schemas.microsoft.com/office/drawing/2014/main" id="{8792DAD8-4D2F-4C72-1E8E-D5FBFE58965B}"/>
                </a:ext>
              </a:extLst>
            </p:cNvPr>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41;p43">
              <a:extLst>
                <a:ext uri="{FF2B5EF4-FFF2-40B4-BE49-F238E27FC236}">
                  <a16:creationId xmlns:a16="http://schemas.microsoft.com/office/drawing/2014/main" id="{366E00BF-BAD8-BA32-BA4F-0C785C0B7AD1}"/>
                </a:ext>
              </a:extLst>
            </p:cNvPr>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42;p43">
              <a:extLst>
                <a:ext uri="{FF2B5EF4-FFF2-40B4-BE49-F238E27FC236}">
                  <a16:creationId xmlns:a16="http://schemas.microsoft.com/office/drawing/2014/main" id="{CFE81B49-7872-C783-11D0-AF02111598CF}"/>
                </a:ext>
              </a:extLst>
            </p:cNvPr>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43;p43">
              <a:extLst>
                <a:ext uri="{FF2B5EF4-FFF2-40B4-BE49-F238E27FC236}">
                  <a16:creationId xmlns:a16="http://schemas.microsoft.com/office/drawing/2014/main" id="{11DE7404-BA60-6314-5853-0BDFE56D8D91}"/>
                </a:ext>
              </a:extLst>
            </p:cNvPr>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544;p43">
              <a:extLst>
                <a:ext uri="{FF2B5EF4-FFF2-40B4-BE49-F238E27FC236}">
                  <a16:creationId xmlns:a16="http://schemas.microsoft.com/office/drawing/2014/main" id="{3297A707-EA21-40D3-A4AD-D7C8AA0EC529}"/>
                </a:ext>
              </a:extLst>
            </p:cNvPr>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545;p43">
              <a:extLst>
                <a:ext uri="{FF2B5EF4-FFF2-40B4-BE49-F238E27FC236}">
                  <a16:creationId xmlns:a16="http://schemas.microsoft.com/office/drawing/2014/main" id="{7928CECF-6A6A-4972-A39D-7C6633143B69}"/>
                </a:ext>
              </a:extLst>
            </p:cNvPr>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546;p43">
              <a:extLst>
                <a:ext uri="{FF2B5EF4-FFF2-40B4-BE49-F238E27FC236}">
                  <a16:creationId xmlns:a16="http://schemas.microsoft.com/office/drawing/2014/main" id="{2FA0F8A1-E8FE-E380-BDF8-F4B46C8ED566}"/>
                </a:ext>
              </a:extLst>
            </p:cNvPr>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547;p43">
              <a:extLst>
                <a:ext uri="{FF2B5EF4-FFF2-40B4-BE49-F238E27FC236}">
                  <a16:creationId xmlns:a16="http://schemas.microsoft.com/office/drawing/2014/main" id="{133D6C75-567B-7CB2-9D2A-7087C96E090F}"/>
                </a:ext>
              </a:extLst>
            </p:cNvPr>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548;p43">
              <a:extLst>
                <a:ext uri="{FF2B5EF4-FFF2-40B4-BE49-F238E27FC236}">
                  <a16:creationId xmlns:a16="http://schemas.microsoft.com/office/drawing/2014/main" id="{0A3B4AEC-74AE-966A-35C0-41D43401009D}"/>
                </a:ext>
              </a:extLst>
            </p:cNvPr>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549;p43">
              <a:extLst>
                <a:ext uri="{FF2B5EF4-FFF2-40B4-BE49-F238E27FC236}">
                  <a16:creationId xmlns:a16="http://schemas.microsoft.com/office/drawing/2014/main" id="{5193C331-1F49-B35A-601E-FCE6A94A96AB}"/>
                </a:ext>
              </a:extLst>
            </p:cNvPr>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550;p43">
              <a:extLst>
                <a:ext uri="{FF2B5EF4-FFF2-40B4-BE49-F238E27FC236}">
                  <a16:creationId xmlns:a16="http://schemas.microsoft.com/office/drawing/2014/main" id="{3B60F00B-7E6E-221B-31F2-B5D849270466}"/>
                </a:ext>
              </a:extLst>
            </p:cNvPr>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551;p43">
              <a:extLst>
                <a:ext uri="{FF2B5EF4-FFF2-40B4-BE49-F238E27FC236}">
                  <a16:creationId xmlns:a16="http://schemas.microsoft.com/office/drawing/2014/main" id="{028A4CAF-D3CD-B377-62B8-CC2F21463DE3}"/>
                </a:ext>
              </a:extLst>
            </p:cNvPr>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552;p43">
              <a:extLst>
                <a:ext uri="{FF2B5EF4-FFF2-40B4-BE49-F238E27FC236}">
                  <a16:creationId xmlns:a16="http://schemas.microsoft.com/office/drawing/2014/main" id="{ADEB6C66-9286-11AE-5F5C-18A6158D1F84}"/>
                </a:ext>
              </a:extLst>
            </p:cNvPr>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553;p43">
              <a:extLst>
                <a:ext uri="{FF2B5EF4-FFF2-40B4-BE49-F238E27FC236}">
                  <a16:creationId xmlns:a16="http://schemas.microsoft.com/office/drawing/2014/main" id="{7961BD2A-61A3-AC82-DF3F-D5919B212C09}"/>
                </a:ext>
              </a:extLst>
            </p:cNvPr>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554;p43">
              <a:extLst>
                <a:ext uri="{FF2B5EF4-FFF2-40B4-BE49-F238E27FC236}">
                  <a16:creationId xmlns:a16="http://schemas.microsoft.com/office/drawing/2014/main" id="{E7DD64A2-871D-7634-A4DF-550F5788D9C6}"/>
                </a:ext>
              </a:extLst>
            </p:cNvPr>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555;p43">
              <a:extLst>
                <a:ext uri="{FF2B5EF4-FFF2-40B4-BE49-F238E27FC236}">
                  <a16:creationId xmlns:a16="http://schemas.microsoft.com/office/drawing/2014/main" id="{06349BD3-BED1-8B44-B1ED-A1CC304409CE}"/>
                </a:ext>
              </a:extLst>
            </p:cNvPr>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556;p43">
              <a:extLst>
                <a:ext uri="{FF2B5EF4-FFF2-40B4-BE49-F238E27FC236}">
                  <a16:creationId xmlns:a16="http://schemas.microsoft.com/office/drawing/2014/main" id="{3CE09305-4F2B-D2DE-2A31-A780158EB8C6}"/>
                </a:ext>
              </a:extLst>
            </p:cNvPr>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557;p43">
              <a:extLst>
                <a:ext uri="{FF2B5EF4-FFF2-40B4-BE49-F238E27FC236}">
                  <a16:creationId xmlns:a16="http://schemas.microsoft.com/office/drawing/2014/main" id="{B34B1FF7-82FB-3A62-1984-B822BCC456D0}"/>
                </a:ext>
              </a:extLst>
            </p:cNvPr>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558;p43">
              <a:extLst>
                <a:ext uri="{FF2B5EF4-FFF2-40B4-BE49-F238E27FC236}">
                  <a16:creationId xmlns:a16="http://schemas.microsoft.com/office/drawing/2014/main" id="{13A88007-86F8-ED1A-72E1-3F54548585AC}"/>
                </a:ext>
              </a:extLst>
            </p:cNvPr>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559;p43">
              <a:extLst>
                <a:ext uri="{FF2B5EF4-FFF2-40B4-BE49-F238E27FC236}">
                  <a16:creationId xmlns:a16="http://schemas.microsoft.com/office/drawing/2014/main" id="{483EC2CE-1FAF-ABD2-82B6-97A2CA406B40}"/>
                </a:ext>
              </a:extLst>
            </p:cNvPr>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560;p43">
              <a:extLst>
                <a:ext uri="{FF2B5EF4-FFF2-40B4-BE49-F238E27FC236}">
                  <a16:creationId xmlns:a16="http://schemas.microsoft.com/office/drawing/2014/main" id="{26F1908C-5DC2-8222-193E-28762AAFE8A6}"/>
                </a:ext>
              </a:extLst>
            </p:cNvPr>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561;p43">
              <a:extLst>
                <a:ext uri="{FF2B5EF4-FFF2-40B4-BE49-F238E27FC236}">
                  <a16:creationId xmlns:a16="http://schemas.microsoft.com/office/drawing/2014/main" id="{0C37A32F-9D2A-5792-66A9-D14AEF9A7D4F}"/>
                </a:ext>
              </a:extLst>
            </p:cNvPr>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562;p43">
              <a:extLst>
                <a:ext uri="{FF2B5EF4-FFF2-40B4-BE49-F238E27FC236}">
                  <a16:creationId xmlns:a16="http://schemas.microsoft.com/office/drawing/2014/main" id="{7792D1DB-23DA-04C7-ACC2-CBD3ED582FB3}"/>
                </a:ext>
              </a:extLst>
            </p:cNvPr>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563;p43">
              <a:extLst>
                <a:ext uri="{FF2B5EF4-FFF2-40B4-BE49-F238E27FC236}">
                  <a16:creationId xmlns:a16="http://schemas.microsoft.com/office/drawing/2014/main" id="{9EE965AA-4285-EF61-0DF3-453939042070}"/>
                </a:ext>
              </a:extLst>
            </p:cNvPr>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564;p43">
              <a:extLst>
                <a:ext uri="{FF2B5EF4-FFF2-40B4-BE49-F238E27FC236}">
                  <a16:creationId xmlns:a16="http://schemas.microsoft.com/office/drawing/2014/main" id="{6A84EB44-93B0-0BBE-7F56-597C4EC521C0}"/>
                </a:ext>
              </a:extLst>
            </p:cNvPr>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565;p43">
              <a:extLst>
                <a:ext uri="{FF2B5EF4-FFF2-40B4-BE49-F238E27FC236}">
                  <a16:creationId xmlns:a16="http://schemas.microsoft.com/office/drawing/2014/main" id="{78E7DCEF-4591-E66D-6FB1-DCD947EB7B25}"/>
                </a:ext>
              </a:extLst>
            </p:cNvPr>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566;p43">
              <a:extLst>
                <a:ext uri="{FF2B5EF4-FFF2-40B4-BE49-F238E27FC236}">
                  <a16:creationId xmlns:a16="http://schemas.microsoft.com/office/drawing/2014/main" id="{487B1D96-2B20-0C96-15B5-D8014ABFF9EE}"/>
                </a:ext>
              </a:extLst>
            </p:cNvPr>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567;p43">
              <a:extLst>
                <a:ext uri="{FF2B5EF4-FFF2-40B4-BE49-F238E27FC236}">
                  <a16:creationId xmlns:a16="http://schemas.microsoft.com/office/drawing/2014/main" id="{0221EA26-A23A-EB8D-43F3-112E3424C463}"/>
                </a:ext>
              </a:extLst>
            </p:cNvPr>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568;p43">
              <a:extLst>
                <a:ext uri="{FF2B5EF4-FFF2-40B4-BE49-F238E27FC236}">
                  <a16:creationId xmlns:a16="http://schemas.microsoft.com/office/drawing/2014/main" id="{8E7E36F3-9443-F168-4E96-53D305230813}"/>
                </a:ext>
              </a:extLst>
            </p:cNvPr>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569;p43">
              <a:extLst>
                <a:ext uri="{FF2B5EF4-FFF2-40B4-BE49-F238E27FC236}">
                  <a16:creationId xmlns:a16="http://schemas.microsoft.com/office/drawing/2014/main" id="{D25FE476-4E97-1E6F-03D6-191759CD0269}"/>
                </a:ext>
              </a:extLst>
            </p:cNvPr>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570;p43">
              <a:extLst>
                <a:ext uri="{FF2B5EF4-FFF2-40B4-BE49-F238E27FC236}">
                  <a16:creationId xmlns:a16="http://schemas.microsoft.com/office/drawing/2014/main" id="{90F79DEC-5D6D-737F-7411-0163E3E48252}"/>
                </a:ext>
              </a:extLst>
            </p:cNvPr>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571;p43">
              <a:extLst>
                <a:ext uri="{FF2B5EF4-FFF2-40B4-BE49-F238E27FC236}">
                  <a16:creationId xmlns:a16="http://schemas.microsoft.com/office/drawing/2014/main" id="{4AAF4D7F-E1F3-AB0B-87CC-C9BFA7F1E22E}"/>
                </a:ext>
              </a:extLst>
            </p:cNvPr>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572;p43">
              <a:extLst>
                <a:ext uri="{FF2B5EF4-FFF2-40B4-BE49-F238E27FC236}">
                  <a16:creationId xmlns:a16="http://schemas.microsoft.com/office/drawing/2014/main" id="{DECFE8AC-CFC2-67E1-106C-F584E06AF943}"/>
                </a:ext>
              </a:extLst>
            </p:cNvPr>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573;p43">
              <a:extLst>
                <a:ext uri="{FF2B5EF4-FFF2-40B4-BE49-F238E27FC236}">
                  <a16:creationId xmlns:a16="http://schemas.microsoft.com/office/drawing/2014/main" id="{83229525-9D6D-EE51-7BD0-DC8533AD15E7}"/>
                </a:ext>
              </a:extLst>
            </p:cNvPr>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574;p43">
              <a:extLst>
                <a:ext uri="{FF2B5EF4-FFF2-40B4-BE49-F238E27FC236}">
                  <a16:creationId xmlns:a16="http://schemas.microsoft.com/office/drawing/2014/main" id="{A6E939F4-9260-3D61-7A62-E270835F80DE}"/>
                </a:ext>
              </a:extLst>
            </p:cNvPr>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575;p43">
              <a:extLst>
                <a:ext uri="{FF2B5EF4-FFF2-40B4-BE49-F238E27FC236}">
                  <a16:creationId xmlns:a16="http://schemas.microsoft.com/office/drawing/2014/main" id="{8328EC24-6456-4F44-6E20-42416735D0C6}"/>
                </a:ext>
              </a:extLst>
            </p:cNvPr>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576;p43">
              <a:extLst>
                <a:ext uri="{FF2B5EF4-FFF2-40B4-BE49-F238E27FC236}">
                  <a16:creationId xmlns:a16="http://schemas.microsoft.com/office/drawing/2014/main" id="{7F61DD0E-3E1B-54C5-A71E-CDB38B7134C0}"/>
                </a:ext>
              </a:extLst>
            </p:cNvPr>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577;p43">
              <a:extLst>
                <a:ext uri="{FF2B5EF4-FFF2-40B4-BE49-F238E27FC236}">
                  <a16:creationId xmlns:a16="http://schemas.microsoft.com/office/drawing/2014/main" id="{7D0B8F16-B400-F37A-71A2-6A41FD66EF12}"/>
                </a:ext>
              </a:extLst>
            </p:cNvPr>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578;p43">
              <a:extLst>
                <a:ext uri="{FF2B5EF4-FFF2-40B4-BE49-F238E27FC236}">
                  <a16:creationId xmlns:a16="http://schemas.microsoft.com/office/drawing/2014/main" id="{F46039C0-D163-3898-DA2D-22B7DE5769AF}"/>
                </a:ext>
              </a:extLst>
            </p:cNvPr>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579;p43">
              <a:extLst>
                <a:ext uri="{FF2B5EF4-FFF2-40B4-BE49-F238E27FC236}">
                  <a16:creationId xmlns:a16="http://schemas.microsoft.com/office/drawing/2014/main" id="{696D531D-0DB6-E06C-4471-894D6E86CFF5}"/>
                </a:ext>
              </a:extLst>
            </p:cNvPr>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580;p43">
              <a:extLst>
                <a:ext uri="{FF2B5EF4-FFF2-40B4-BE49-F238E27FC236}">
                  <a16:creationId xmlns:a16="http://schemas.microsoft.com/office/drawing/2014/main" id="{1520CF8C-0A41-026C-4787-8A7006C237B9}"/>
                </a:ext>
              </a:extLst>
            </p:cNvPr>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581;p43">
              <a:extLst>
                <a:ext uri="{FF2B5EF4-FFF2-40B4-BE49-F238E27FC236}">
                  <a16:creationId xmlns:a16="http://schemas.microsoft.com/office/drawing/2014/main" id="{A12093E8-E5E9-1851-E330-23EA9A90F06E}"/>
                </a:ext>
              </a:extLst>
            </p:cNvPr>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582;p43">
              <a:extLst>
                <a:ext uri="{FF2B5EF4-FFF2-40B4-BE49-F238E27FC236}">
                  <a16:creationId xmlns:a16="http://schemas.microsoft.com/office/drawing/2014/main" id="{17583ABF-1C4B-753F-DBAE-592DA43E4249}"/>
                </a:ext>
              </a:extLst>
            </p:cNvPr>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583;p43">
              <a:extLst>
                <a:ext uri="{FF2B5EF4-FFF2-40B4-BE49-F238E27FC236}">
                  <a16:creationId xmlns:a16="http://schemas.microsoft.com/office/drawing/2014/main" id="{023DF29F-F4EE-56AF-9C7C-F98250EC57CE}"/>
                </a:ext>
              </a:extLst>
            </p:cNvPr>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584;p43">
              <a:extLst>
                <a:ext uri="{FF2B5EF4-FFF2-40B4-BE49-F238E27FC236}">
                  <a16:creationId xmlns:a16="http://schemas.microsoft.com/office/drawing/2014/main" id="{3D9C65E8-F270-A910-CAE9-FEE661775B03}"/>
                </a:ext>
              </a:extLst>
            </p:cNvPr>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585;p43">
              <a:extLst>
                <a:ext uri="{FF2B5EF4-FFF2-40B4-BE49-F238E27FC236}">
                  <a16:creationId xmlns:a16="http://schemas.microsoft.com/office/drawing/2014/main" id="{E40A2515-C83C-C406-2DCC-79E1B4A385FB}"/>
                </a:ext>
              </a:extLst>
            </p:cNvPr>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586;p43">
              <a:extLst>
                <a:ext uri="{FF2B5EF4-FFF2-40B4-BE49-F238E27FC236}">
                  <a16:creationId xmlns:a16="http://schemas.microsoft.com/office/drawing/2014/main" id="{96619A6A-96D2-7454-DFFC-BD313325BDC8}"/>
                </a:ext>
              </a:extLst>
            </p:cNvPr>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587;p43">
              <a:extLst>
                <a:ext uri="{FF2B5EF4-FFF2-40B4-BE49-F238E27FC236}">
                  <a16:creationId xmlns:a16="http://schemas.microsoft.com/office/drawing/2014/main" id="{647A64EE-31DB-9AE0-B1B7-E27104B19A81}"/>
                </a:ext>
              </a:extLst>
            </p:cNvPr>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588;p43">
              <a:extLst>
                <a:ext uri="{FF2B5EF4-FFF2-40B4-BE49-F238E27FC236}">
                  <a16:creationId xmlns:a16="http://schemas.microsoft.com/office/drawing/2014/main" id="{CE813D5F-FBF3-963D-A093-02A023B11182}"/>
                </a:ext>
              </a:extLst>
            </p:cNvPr>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589;p43">
              <a:extLst>
                <a:ext uri="{FF2B5EF4-FFF2-40B4-BE49-F238E27FC236}">
                  <a16:creationId xmlns:a16="http://schemas.microsoft.com/office/drawing/2014/main" id="{A9CB2C76-6AA9-DB10-E35A-9F01DA7D0653}"/>
                </a:ext>
              </a:extLst>
            </p:cNvPr>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590;p43">
              <a:extLst>
                <a:ext uri="{FF2B5EF4-FFF2-40B4-BE49-F238E27FC236}">
                  <a16:creationId xmlns:a16="http://schemas.microsoft.com/office/drawing/2014/main" id="{2B72AFDF-E55C-2ABD-CD00-DA94F2AD916E}"/>
                </a:ext>
              </a:extLst>
            </p:cNvPr>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591;p43">
              <a:extLst>
                <a:ext uri="{FF2B5EF4-FFF2-40B4-BE49-F238E27FC236}">
                  <a16:creationId xmlns:a16="http://schemas.microsoft.com/office/drawing/2014/main" id="{3C3824C4-6D3F-5D57-022C-A3CB0928B433}"/>
                </a:ext>
              </a:extLst>
            </p:cNvPr>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592;p43">
              <a:extLst>
                <a:ext uri="{FF2B5EF4-FFF2-40B4-BE49-F238E27FC236}">
                  <a16:creationId xmlns:a16="http://schemas.microsoft.com/office/drawing/2014/main" id="{01E49F9D-E7E0-C441-C09A-90C75689A7EE}"/>
                </a:ext>
              </a:extLst>
            </p:cNvPr>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593;p43">
              <a:extLst>
                <a:ext uri="{FF2B5EF4-FFF2-40B4-BE49-F238E27FC236}">
                  <a16:creationId xmlns:a16="http://schemas.microsoft.com/office/drawing/2014/main" id="{099DF242-5C87-2658-56D2-6D381C2A354D}"/>
                </a:ext>
              </a:extLst>
            </p:cNvPr>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594;p43">
              <a:extLst>
                <a:ext uri="{FF2B5EF4-FFF2-40B4-BE49-F238E27FC236}">
                  <a16:creationId xmlns:a16="http://schemas.microsoft.com/office/drawing/2014/main" id="{9B261D46-D705-509B-74F2-FFA4C6F34269}"/>
                </a:ext>
              </a:extLst>
            </p:cNvPr>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595;p43">
              <a:extLst>
                <a:ext uri="{FF2B5EF4-FFF2-40B4-BE49-F238E27FC236}">
                  <a16:creationId xmlns:a16="http://schemas.microsoft.com/office/drawing/2014/main" id="{8E6AE8B0-5A87-1CBB-25F8-D2AEDBF1AA3F}"/>
                </a:ext>
              </a:extLst>
            </p:cNvPr>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596;p43">
              <a:extLst>
                <a:ext uri="{FF2B5EF4-FFF2-40B4-BE49-F238E27FC236}">
                  <a16:creationId xmlns:a16="http://schemas.microsoft.com/office/drawing/2014/main" id="{79C2DE4B-8F27-F6D0-0CA7-45DA4CAAE8B4}"/>
                </a:ext>
              </a:extLst>
            </p:cNvPr>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597;p43">
              <a:extLst>
                <a:ext uri="{FF2B5EF4-FFF2-40B4-BE49-F238E27FC236}">
                  <a16:creationId xmlns:a16="http://schemas.microsoft.com/office/drawing/2014/main" id="{1F7A528A-A8EA-EA2A-A0EF-444CE8505E68}"/>
                </a:ext>
              </a:extLst>
            </p:cNvPr>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598;p43">
              <a:extLst>
                <a:ext uri="{FF2B5EF4-FFF2-40B4-BE49-F238E27FC236}">
                  <a16:creationId xmlns:a16="http://schemas.microsoft.com/office/drawing/2014/main" id="{BEAF9668-F8A8-C92B-586F-9F0E14F0F44C}"/>
                </a:ext>
              </a:extLst>
            </p:cNvPr>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599;p43">
              <a:extLst>
                <a:ext uri="{FF2B5EF4-FFF2-40B4-BE49-F238E27FC236}">
                  <a16:creationId xmlns:a16="http://schemas.microsoft.com/office/drawing/2014/main" id="{71FECD8D-0B49-E598-B5B7-DD9B4CFBBE8D}"/>
                </a:ext>
              </a:extLst>
            </p:cNvPr>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600;p43">
              <a:extLst>
                <a:ext uri="{FF2B5EF4-FFF2-40B4-BE49-F238E27FC236}">
                  <a16:creationId xmlns:a16="http://schemas.microsoft.com/office/drawing/2014/main" id="{D4CD5972-8BF8-063A-0FAF-BCA1928E52C8}"/>
                </a:ext>
              </a:extLst>
            </p:cNvPr>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601;p43">
              <a:extLst>
                <a:ext uri="{FF2B5EF4-FFF2-40B4-BE49-F238E27FC236}">
                  <a16:creationId xmlns:a16="http://schemas.microsoft.com/office/drawing/2014/main" id="{69B6F2B6-25CF-D215-57C7-0E8CEBBE2523}"/>
                </a:ext>
              </a:extLst>
            </p:cNvPr>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602;p43">
              <a:extLst>
                <a:ext uri="{FF2B5EF4-FFF2-40B4-BE49-F238E27FC236}">
                  <a16:creationId xmlns:a16="http://schemas.microsoft.com/office/drawing/2014/main" id="{A2BB1CFD-95AE-C7BF-8A71-20C92CFBFA49}"/>
                </a:ext>
              </a:extLst>
            </p:cNvPr>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603;p43">
              <a:extLst>
                <a:ext uri="{FF2B5EF4-FFF2-40B4-BE49-F238E27FC236}">
                  <a16:creationId xmlns:a16="http://schemas.microsoft.com/office/drawing/2014/main" id="{5BFD03CD-1DB7-C9D2-6845-2F4A2F5F97E6}"/>
                </a:ext>
              </a:extLst>
            </p:cNvPr>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604;p43">
              <a:extLst>
                <a:ext uri="{FF2B5EF4-FFF2-40B4-BE49-F238E27FC236}">
                  <a16:creationId xmlns:a16="http://schemas.microsoft.com/office/drawing/2014/main" id="{50C2E53C-D0FF-89B3-B3BC-8490784E8F77}"/>
                </a:ext>
              </a:extLst>
            </p:cNvPr>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605;p43">
              <a:extLst>
                <a:ext uri="{FF2B5EF4-FFF2-40B4-BE49-F238E27FC236}">
                  <a16:creationId xmlns:a16="http://schemas.microsoft.com/office/drawing/2014/main" id="{29D80219-B8A2-BE65-2D4A-9A4B603BABF5}"/>
                </a:ext>
              </a:extLst>
            </p:cNvPr>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606;p43">
              <a:extLst>
                <a:ext uri="{FF2B5EF4-FFF2-40B4-BE49-F238E27FC236}">
                  <a16:creationId xmlns:a16="http://schemas.microsoft.com/office/drawing/2014/main" id="{4A15F646-629A-1323-3A85-D2668DD30C1C}"/>
                </a:ext>
              </a:extLst>
            </p:cNvPr>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607;p43">
              <a:extLst>
                <a:ext uri="{FF2B5EF4-FFF2-40B4-BE49-F238E27FC236}">
                  <a16:creationId xmlns:a16="http://schemas.microsoft.com/office/drawing/2014/main" id="{F0CFCAB6-8640-5CD2-D8D3-4A45039F0C42}"/>
                </a:ext>
              </a:extLst>
            </p:cNvPr>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608;p43">
              <a:extLst>
                <a:ext uri="{FF2B5EF4-FFF2-40B4-BE49-F238E27FC236}">
                  <a16:creationId xmlns:a16="http://schemas.microsoft.com/office/drawing/2014/main" id="{144565CB-AD19-7387-43D2-D66AC9CA3F03}"/>
                </a:ext>
              </a:extLst>
            </p:cNvPr>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609;p43">
              <a:extLst>
                <a:ext uri="{FF2B5EF4-FFF2-40B4-BE49-F238E27FC236}">
                  <a16:creationId xmlns:a16="http://schemas.microsoft.com/office/drawing/2014/main" id="{83B3546E-853B-8F21-FBB4-B929F6EAE449}"/>
                </a:ext>
              </a:extLst>
            </p:cNvPr>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610;p43">
              <a:extLst>
                <a:ext uri="{FF2B5EF4-FFF2-40B4-BE49-F238E27FC236}">
                  <a16:creationId xmlns:a16="http://schemas.microsoft.com/office/drawing/2014/main" id="{34E5CF78-9F6D-3145-666C-A499F55E2A3A}"/>
                </a:ext>
              </a:extLst>
            </p:cNvPr>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611;p43">
              <a:extLst>
                <a:ext uri="{FF2B5EF4-FFF2-40B4-BE49-F238E27FC236}">
                  <a16:creationId xmlns:a16="http://schemas.microsoft.com/office/drawing/2014/main" id="{CC2AAE5F-FC9C-FCB5-D9FC-BF63F4C3271E}"/>
                </a:ext>
              </a:extLst>
            </p:cNvPr>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612;p43">
              <a:extLst>
                <a:ext uri="{FF2B5EF4-FFF2-40B4-BE49-F238E27FC236}">
                  <a16:creationId xmlns:a16="http://schemas.microsoft.com/office/drawing/2014/main" id="{9BA3BDBB-C54A-2769-9398-01700AC1CED9}"/>
                </a:ext>
              </a:extLst>
            </p:cNvPr>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613;p43">
              <a:extLst>
                <a:ext uri="{FF2B5EF4-FFF2-40B4-BE49-F238E27FC236}">
                  <a16:creationId xmlns:a16="http://schemas.microsoft.com/office/drawing/2014/main" id="{1FB2EC42-465C-880B-0508-DA407270BD42}"/>
                </a:ext>
              </a:extLst>
            </p:cNvPr>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614;p43">
              <a:extLst>
                <a:ext uri="{FF2B5EF4-FFF2-40B4-BE49-F238E27FC236}">
                  <a16:creationId xmlns:a16="http://schemas.microsoft.com/office/drawing/2014/main" id="{B5CC924E-446B-BFCB-7976-CB9902C4EE94}"/>
                </a:ext>
              </a:extLst>
            </p:cNvPr>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615;p43">
              <a:extLst>
                <a:ext uri="{FF2B5EF4-FFF2-40B4-BE49-F238E27FC236}">
                  <a16:creationId xmlns:a16="http://schemas.microsoft.com/office/drawing/2014/main" id="{DF2826BD-9507-99BA-8E61-30951578DE68}"/>
                </a:ext>
              </a:extLst>
            </p:cNvPr>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616;p43">
              <a:extLst>
                <a:ext uri="{FF2B5EF4-FFF2-40B4-BE49-F238E27FC236}">
                  <a16:creationId xmlns:a16="http://schemas.microsoft.com/office/drawing/2014/main" id="{7AFCCBD1-8504-0615-B7E5-6A615A24AB99}"/>
                </a:ext>
              </a:extLst>
            </p:cNvPr>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617;p43">
              <a:extLst>
                <a:ext uri="{FF2B5EF4-FFF2-40B4-BE49-F238E27FC236}">
                  <a16:creationId xmlns:a16="http://schemas.microsoft.com/office/drawing/2014/main" id="{2552B87F-17C9-5219-7538-69D4A130B66C}"/>
                </a:ext>
              </a:extLst>
            </p:cNvPr>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618;p43">
              <a:extLst>
                <a:ext uri="{FF2B5EF4-FFF2-40B4-BE49-F238E27FC236}">
                  <a16:creationId xmlns:a16="http://schemas.microsoft.com/office/drawing/2014/main" id="{AC11BD70-D30D-4430-9C3C-2FF81DB12FFD}"/>
                </a:ext>
              </a:extLst>
            </p:cNvPr>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619;p43">
              <a:extLst>
                <a:ext uri="{FF2B5EF4-FFF2-40B4-BE49-F238E27FC236}">
                  <a16:creationId xmlns:a16="http://schemas.microsoft.com/office/drawing/2014/main" id="{09579AAE-504D-F410-E1CF-A67E23D3609D}"/>
                </a:ext>
              </a:extLst>
            </p:cNvPr>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620;p43">
              <a:extLst>
                <a:ext uri="{FF2B5EF4-FFF2-40B4-BE49-F238E27FC236}">
                  <a16:creationId xmlns:a16="http://schemas.microsoft.com/office/drawing/2014/main" id="{4B51636C-671E-9B2D-8A80-31204559CCBA}"/>
                </a:ext>
              </a:extLst>
            </p:cNvPr>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621;p43">
              <a:extLst>
                <a:ext uri="{FF2B5EF4-FFF2-40B4-BE49-F238E27FC236}">
                  <a16:creationId xmlns:a16="http://schemas.microsoft.com/office/drawing/2014/main" id="{4FEE36A8-3DD1-4E7F-A51F-6C376A7AA7C2}"/>
                </a:ext>
              </a:extLst>
            </p:cNvPr>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622;p43">
              <a:extLst>
                <a:ext uri="{FF2B5EF4-FFF2-40B4-BE49-F238E27FC236}">
                  <a16:creationId xmlns:a16="http://schemas.microsoft.com/office/drawing/2014/main" id="{87E4D478-506A-157B-156B-F4B6E31DA67B}"/>
                </a:ext>
              </a:extLst>
            </p:cNvPr>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623;p43">
              <a:extLst>
                <a:ext uri="{FF2B5EF4-FFF2-40B4-BE49-F238E27FC236}">
                  <a16:creationId xmlns:a16="http://schemas.microsoft.com/office/drawing/2014/main" id="{42DB0E7E-1E43-024E-0BE7-148F14297383}"/>
                </a:ext>
              </a:extLst>
            </p:cNvPr>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624;p43">
              <a:extLst>
                <a:ext uri="{FF2B5EF4-FFF2-40B4-BE49-F238E27FC236}">
                  <a16:creationId xmlns:a16="http://schemas.microsoft.com/office/drawing/2014/main" id="{ECEBFF00-6DA0-C58B-312A-23DC7DA409F1}"/>
                </a:ext>
              </a:extLst>
            </p:cNvPr>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625;p43">
              <a:extLst>
                <a:ext uri="{FF2B5EF4-FFF2-40B4-BE49-F238E27FC236}">
                  <a16:creationId xmlns:a16="http://schemas.microsoft.com/office/drawing/2014/main" id="{230F11A6-314F-1F20-6F72-74C12DB06F79}"/>
                </a:ext>
              </a:extLst>
            </p:cNvPr>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626;p43">
              <a:extLst>
                <a:ext uri="{FF2B5EF4-FFF2-40B4-BE49-F238E27FC236}">
                  <a16:creationId xmlns:a16="http://schemas.microsoft.com/office/drawing/2014/main" id="{8AC0F366-5B64-1B90-6ACE-2A11D18D6375}"/>
                </a:ext>
              </a:extLst>
            </p:cNvPr>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627;p43">
              <a:extLst>
                <a:ext uri="{FF2B5EF4-FFF2-40B4-BE49-F238E27FC236}">
                  <a16:creationId xmlns:a16="http://schemas.microsoft.com/office/drawing/2014/main" id="{A27CEE7F-03E8-0EBB-532E-FCC9BA23B0DA}"/>
                </a:ext>
              </a:extLst>
            </p:cNvPr>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628;p43">
              <a:extLst>
                <a:ext uri="{FF2B5EF4-FFF2-40B4-BE49-F238E27FC236}">
                  <a16:creationId xmlns:a16="http://schemas.microsoft.com/office/drawing/2014/main" id="{CC4D5BEE-BE98-C72C-9F5E-618030F42F54}"/>
                </a:ext>
              </a:extLst>
            </p:cNvPr>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629;p43">
              <a:extLst>
                <a:ext uri="{FF2B5EF4-FFF2-40B4-BE49-F238E27FC236}">
                  <a16:creationId xmlns:a16="http://schemas.microsoft.com/office/drawing/2014/main" id="{41485397-43DF-D248-B0B4-1FEB66E624F5}"/>
                </a:ext>
              </a:extLst>
            </p:cNvPr>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630;p43">
              <a:extLst>
                <a:ext uri="{FF2B5EF4-FFF2-40B4-BE49-F238E27FC236}">
                  <a16:creationId xmlns:a16="http://schemas.microsoft.com/office/drawing/2014/main" id="{C32DB909-2FA4-6F37-BC12-0919041CD435}"/>
                </a:ext>
              </a:extLst>
            </p:cNvPr>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631;p43">
              <a:extLst>
                <a:ext uri="{FF2B5EF4-FFF2-40B4-BE49-F238E27FC236}">
                  <a16:creationId xmlns:a16="http://schemas.microsoft.com/office/drawing/2014/main" id="{3A3F5740-2B5F-7CA8-2837-406322D21D89}"/>
                </a:ext>
              </a:extLst>
            </p:cNvPr>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632;p43">
              <a:extLst>
                <a:ext uri="{FF2B5EF4-FFF2-40B4-BE49-F238E27FC236}">
                  <a16:creationId xmlns:a16="http://schemas.microsoft.com/office/drawing/2014/main" id="{44B48B7B-E1DE-BC02-5D8B-6C768166C477}"/>
                </a:ext>
              </a:extLst>
            </p:cNvPr>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633;p43">
              <a:extLst>
                <a:ext uri="{FF2B5EF4-FFF2-40B4-BE49-F238E27FC236}">
                  <a16:creationId xmlns:a16="http://schemas.microsoft.com/office/drawing/2014/main" id="{B7E2F72C-F4C6-B57C-417A-8CC68991B4B8}"/>
                </a:ext>
              </a:extLst>
            </p:cNvPr>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634;p43">
              <a:extLst>
                <a:ext uri="{FF2B5EF4-FFF2-40B4-BE49-F238E27FC236}">
                  <a16:creationId xmlns:a16="http://schemas.microsoft.com/office/drawing/2014/main" id="{9BD22A3E-9A59-4D93-0AF0-00F797E99B21}"/>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635;p43">
              <a:extLst>
                <a:ext uri="{FF2B5EF4-FFF2-40B4-BE49-F238E27FC236}">
                  <a16:creationId xmlns:a16="http://schemas.microsoft.com/office/drawing/2014/main" id="{76054493-CFAF-7D8D-1AEF-2CC3BA939682}"/>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1636;p43">
              <a:extLst>
                <a:ext uri="{FF2B5EF4-FFF2-40B4-BE49-F238E27FC236}">
                  <a16:creationId xmlns:a16="http://schemas.microsoft.com/office/drawing/2014/main" id="{D94D6753-7943-6295-7B30-0FE8803296A9}"/>
                </a:ext>
              </a:extLst>
            </p:cNvPr>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637;p43">
              <a:extLst>
                <a:ext uri="{FF2B5EF4-FFF2-40B4-BE49-F238E27FC236}">
                  <a16:creationId xmlns:a16="http://schemas.microsoft.com/office/drawing/2014/main" id="{5AA58D76-074E-8696-AB11-51F6546642FD}"/>
                </a:ext>
              </a:extLst>
            </p:cNvPr>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638;p43">
              <a:extLst>
                <a:ext uri="{FF2B5EF4-FFF2-40B4-BE49-F238E27FC236}">
                  <a16:creationId xmlns:a16="http://schemas.microsoft.com/office/drawing/2014/main" id="{F9A09A21-44FD-9549-BF11-C6ACFA533284}"/>
                </a:ext>
              </a:extLst>
            </p:cNvPr>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639;p43">
              <a:extLst>
                <a:ext uri="{FF2B5EF4-FFF2-40B4-BE49-F238E27FC236}">
                  <a16:creationId xmlns:a16="http://schemas.microsoft.com/office/drawing/2014/main" id="{707453E7-5802-6C79-1D36-9B17FFDF0BCC}"/>
                </a:ext>
              </a:extLst>
            </p:cNvPr>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640;p43">
              <a:extLst>
                <a:ext uri="{FF2B5EF4-FFF2-40B4-BE49-F238E27FC236}">
                  <a16:creationId xmlns:a16="http://schemas.microsoft.com/office/drawing/2014/main" id="{D3AA27F2-F5EA-9375-0739-B59983340A16}"/>
                </a:ext>
              </a:extLst>
            </p:cNvPr>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641;p43">
              <a:extLst>
                <a:ext uri="{FF2B5EF4-FFF2-40B4-BE49-F238E27FC236}">
                  <a16:creationId xmlns:a16="http://schemas.microsoft.com/office/drawing/2014/main" id="{C61B0A62-374E-E40D-5724-EE6C74F2AAD1}"/>
                </a:ext>
              </a:extLst>
            </p:cNvPr>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642;p43">
              <a:extLst>
                <a:ext uri="{FF2B5EF4-FFF2-40B4-BE49-F238E27FC236}">
                  <a16:creationId xmlns:a16="http://schemas.microsoft.com/office/drawing/2014/main" id="{B78B664B-EE5A-442E-BE68-E4D9278E32F9}"/>
                </a:ext>
              </a:extLst>
            </p:cNvPr>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643;p43">
              <a:extLst>
                <a:ext uri="{FF2B5EF4-FFF2-40B4-BE49-F238E27FC236}">
                  <a16:creationId xmlns:a16="http://schemas.microsoft.com/office/drawing/2014/main" id="{8C3A7909-38E8-A8D8-75CE-0CC1148EE1B7}"/>
                </a:ext>
              </a:extLst>
            </p:cNvPr>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48A5FE9C-0F00-D517-2744-1F074B051248}"/>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spTree>
    <p:extLst>
      <p:ext uri="{BB962C8B-B14F-4D97-AF65-F5344CB8AC3E}">
        <p14:creationId xmlns:p14="http://schemas.microsoft.com/office/powerpoint/2010/main" val="2485766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TASK TO DO</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5666229" cy="3478951"/>
          </a:xfrm>
        </p:spPr>
        <p:txBody>
          <a:bodyPr/>
          <a:lstStyle/>
          <a:p>
            <a:r>
              <a:rPr lang="en-US" sz="1500" dirty="0">
                <a:latin typeface="Viga" panose="020B0604020202020204" charset="0"/>
              </a:rPr>
              <a:t>Web Application Design and Implementations</a:t>
            </a:r>
          </a:p>
          <a:p>
            <a:endParaRPr lang="en-US" sz="1500" dirty="0">
              <a:latin typeface="Viga" panose="020B0604020202020204" charset="0"/>
            </a:endParaRPr>
          </a:p>
          <a:p>
            <a:r>
              <a:rPr lang="en-US" sz="1500" dirty="0">
                <a:latin typeface="Viga" panose="020B0604020202020204" charset="0"/>
              </a:rPr>
              <a:t>Ingenerate OpenAI or Gemini Ai for make the output of final weekly student user profiling part as AIML integration.</a:t>
            </a:r>
          </a:p>
          <a:p>
            <a:endParaRPr lang="en-US" sz="1500" dirty="0">
              <a:latin typeface="Viga" panose="020B0604020202020204" charset="0"/>
            </a:endParaRPr>
          </a:p>
          <a:p>
            <a:r>
              <a:rPr lang="en-US" sz="1500" dirty="0">
                <a:latin typeface="Viga" panose="020B0604020202020204" charset="0"/>
              </a:rPr>
              <a:t>Integrate all components together.</a:t>
            </a:r>
          </a:p>
          <a:p>
            <a:endParaRPr lang="en-US" sz="1500" dirty="0">
              <a:latin typeface="Viga" panose="020B0604020202020204" charset="0"/>
            </a:endParaRPr>
          </a:p>
          <a:p>
            <a:r>
              <a:rPr lang="en-US" sz="1500" dirty="0">
                <a:latin typeface="Viga" panose="020B0604020202020204" charset="0"/>
              </a:rPr>
              <a:t>Conduct a QA process to validate all.</a:t>
            </a:r>
          </a:p>
        </p:txBody>
      </p:sp>
      <p:grpSp>
        <p:nvGrpSpPr>
          <p:cNvPr id="357" name="Google Shape;1486;p43">
            <a:extLst>
              <a:ext uri="{FF2B5EF4-FFF2-40B4-BE49-F238E27FC236}">
                <a16:creationId xmlns:a16="http://schemas.microsoft.com/office/drawing/2014/main" id="{6DBCBE6A-B5FF-1794-6DA4-0CC13B967295}"/>
              </a:ext>
            </a:extLst>
          </p:cNvPr>
          <p:cNvGrpSpPr/>
          <p:nvPr/>
        </p:nvGrpSpPr>
        <p:grpSpPr>
          <a:xfrm>
            <a:off x="6371200" y="1320036"/>
            <a:ext cx="2772800" cy="3099564"/>
            <a:chOff x="5906263" y="1914018"/>
            <a:chExt cx="3526417" cy="3305683"/>
          </a:xfrm>
        </p:grpSpPr>
        <p:sp>
          <p:nvSpPr>
            <p:cNvPr id="358" name="Google Shape;1487;p43">
              <a:extLst>
                <a:ext uri="{FF2B5EF4-FFF2-40B4-BE49-F238E27FC236}">
                  <a16:creationId xmlns:a16="http://schemas.microsoft.com/office/drawing/2014/main" id="{ED3C4D68-E4F6-1D2A-12D5-BA5FC4D71BDE}"/>
                </a:ext>
              </a:extLst>
            </p:cNvPr>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488;p43">
              <a:extLst>
                <a:ext uri="{FF2B5EF4-FFF2-40B4-BE49-F238E27FC236}">
                  <a16:creationId xmlns:a16="http://schemas.microsoft.com/office/drawing/2014/main" id="{7B3B6392-852E-990D-D564-B93205691BD9}"/>
                </a:ext>
              </a:extLst>
            </p:cNvPr>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489;p43">
              <a:extLst>
                <a:ext uri="{FF2B5EF4-FFF2-40B4-BE49-F238E27FC236}">
                  <a16:creationId xmlns:a16="http://schemas.microsoft.com/office/drawing/2014/main" id="{5EF844DE-C8D9-35C6-1A3A-F4D56E9B972F}"/>
                </a:ext>
              </a:extLst>
            </p:cNvPr>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491;p43">
              <a:extLst>
                <a:ext uri="{FF2B5EF4-FFF2-40B4-BE49-F238E27FC236}">
                  <a16:creationId xmlns:a16="http://schemas.microsoft.com/office/drawing/2014/main" id="{B55B9916-2194-B261-8103-1D604E0778F1}"/>
                </a:ext>
              </a:extLst>
            </p:cNvPr>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490;p43">
              <a:extLst>
                <a:ext uri="{FF2B5EF4-FFF2-40B4-BE49-F238E27FC236}">
                  <a16:creationId xmlns:a16="http://schemas.microsoft.com/office/drawing/2014/main" id="{B952F950-B7B7-47B4-9F17-C5FE03ADCF20}"/>
                </a:ext>
              </a:extLst>
            </p:cNvPr>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492;p43">
              <a:extLst>
                <a:ext uri="{FF2B5EF4-FFF2-40B4-BE49-F238E27FC236}">
                  <a16:creationId xmlns:a16="http://schemas.microsoft.com/office/drawing/2014/main" id="{549A2981-3F15-7948-4EE9-9376A678D415}"/>
                </a:ext>
              </a:extLst>
            </p:cNvPr>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493;p43">
              <a:extLst>
                <a:ext uri="{FF2B5EF4-FFF2-40B4-BE49-F238E27FC236}">
                  <a16:creationId xmlns:a16="http://schemas.microsoft.com/office/drawing/2014/main" id="{8D22C3EB-EC48-02C2-44FA-0996FE171D14}"/>
                </a:ext>
              </a:extLst>
            </p:cNvPr>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494;p43">
              <a:extLst>
                <a:ext uri="{FF2B5EF4-FFF2-40B4-BE49-F238E27FC236}">
                  <a16:creationId xmlns:a16="http://schemas.microsoft.com/office/drawing/2014/main" id="{C043C40E-AE0F-782F-9B2E-EB31E774787A}"/>
                </a:ext>
              </a:extLst>
            </p:cNvPr>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495;p43">
              <a:extLst>
                <a:ext uri="{FF2B5EF4-FFF2-40B4-BE49-F238E27FC236}">
                  <a16:creationId xmlns:a16="http://schemas.microsoft.com/office/drawing/2014/main" id="{AC770329-2177-5DC6-EEE8-3C33D29B56C6}"/>
                </a:ext>
              </a:extLst>
            </p:cNvPr>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496;p43">
              <a:extLst>
                <a:ext uri="{FF2B5EF4-FFF2-40B4-BE49-F238E27FC236}">
                  <a16:creationId xmlns:a16="http://schemas.microsoft.com/office/drawing/2014/main" id="{A4896ECF-1A79-C0DA-D1B3-3E021969FAB4}"/>
                </a:ext>
              </a:extLst>
            </p:cNvPr>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497;p43">
              <a:extLst>
                <a:ext uri="{FF2B5EF4-FFF2-40B4-BE49-F238E27FC236}">
                  <a16:creationId xmlns:a16="http://schemas.microsoft.com/office/drawing/2014/main" id="{164EEBA0-77A6-D024-79CC-872725B0E579}"/>
                </a:ext>
              </a:extLst>
            </p:cNvPr>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498;p43">
              <a:extLst>
                <a:ext uri="{FF2B5EF4-FFF2-40B4-BE49-F238E27FC236}">
                  <a16:creationId xmlns:a16="http://schemas.microsoft.com/office/drawing/2014/main" id="{162D487D-51BB-2FAA-8916-5959F0BB1416}"/>
                </a:ext>
              </a:extLst>
            </p:cNvPr>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499;p43">
              <a:extLst>
                <a:ext uri="{FF2B5EF4-FFF2-40B4-BE49-F238E27FC236}">
                  <a16:creationId xmlns:a16="http://schemas.microsoft.com/office/drawing/2014/main" id="{81366CF7-D8BF-AF2D-CAC9-3AD73DF8C850}"/>
                </a:ext>
              </a:extLst>
            </p:cNvPr>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500;p43">
              <a:extLst>
                <a:ext uri="{FF2B5EF4-FFF2-40B4-BE49-F238E27FC236}">
                  <a16:creationId xmlns:a16="http://schemas.microsoft.com/office/drawing/2014/main" id="{32A0C8E4-003E-3572-E6C9-C34282ADF354}"/>
                </a:ext>
              </a:extLst>
            </p:cNvPr>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501;p43">
              <a:extLst>
                <a:ext uri="{FF2B5EF4-FFF2-40B4-BE49-F238E27FC236}">
                  <a16:creationId xmlns:a16="http://schemas.microsoft.com/office/drawing/2014/main" id="{757874FD-25A6-9E2A-8B5D-0FD7AA8B539C}"/>
                </a:ext>
              </a:extLst>
            </p:cNvPr>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502;p43">
              <a:extLst>
                <a:ext uri="{FF2B5EF4-FFF2-40B4-BE49-F238E27FC236}">
                  <a16:creationId xmlns:a16="http://schemas.microsoft.com/office/drawing/2014/main" id="{BB6F44F5-2E59-F7EE-E750-97747EE35936}"/>
                </a:ext>
              </a:extLst>
            </p:cNvPr>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503;p43">
              <a:extLst>
                <a:ext uri="{FF2B5EF4-FFF2-40B4-BE49-F238E27FC236}">
                  <a16:creationId xmlns:a16="http://schemas.microsoft.com/office/drawing/2014/main" id="{A75818C1-D749-B585-6DB0-B1BEEC952A18}"/>
                </a:ext>
              </a:extLst>
            </p:cNvPr>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504;p43">
              <a:extLst>
                <a:ext uri="{FF2B5EF4-FFF2-40B4-BE49-F238E27FC236}">
                  <a16:creationId xmlns:a16="http://schemas.microsoft.com/office/drawing/2014/main" id="{41BB4D8B-136F-2E91-DFA6-FD2DB6DABD0C}"/>
                </a:ext>
              </a:extLst>
            </p:cNvPr>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505;p43">
              <a:extLst>
                <a:ext uri="{FF2B5EF4-FFF2-40B4-BE49-F238E27FC236}">
                  <a16:creationId xmlns:a16="http://schemas.microsoft.com/office/drawing/2014/main" id="{B0FD5DF7-6B05-48D9-6F58-879CF9B835CA}"/>
                </a:ext>
              </a:extLst>
            </p:cNvPr>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506;p43">
              <a:extLst>
                <a:ext uri="{FF2B5EF4-FFF2-40B4-BE49-F238E27FC236}">
                  <a16:creationId xmlns:a16="http://schemas.microsoft.com/office/drawing/2014/main" id="{9E29E600-8857-3233-BC63-96EB6CA3D130}"/>
                </a:ext>
              </a:extLst>
            </p:cNvPr>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507;p43">
              <a:extLst>
                <a:ext uri="{FF2B5EF4-FFF2-40B4-BE49-F238E27FC236}">
                  <a16:creationId xmlns:a16="http://schemas.microsoft.com/office/drawing/2014/main" id="{740F7D1B-74CD-705E-8E34-8887A316B68E}"/>
                </a:ext>
              </a:extLst>
            </p:cNvPr>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508;p43">
              <a:extLst>
                <a:ext uri="{FF2B5EF4-FFF2-40B4-BE49-F238E27FC236}">
                  <a16:creationId xmlns:a16="http://schemas.microsoft.com/office/drawing/2014/main" id="{CF48229C-410F-5E77-60B7-FFB89D96A694}"/>
                </a:ext>
              </a:extLst>
            </p:cNvPr>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509;p43">
              <a:extLst>
                <a:ext uri="{FF2B5EF4-FFF2-40B4-BE49-F238E27FC236}">
                  <a16:creationId xmlns:a16="http://schemas.microsoft.com/office/drawing/2014/main" id="{8DFB106E-C738-A411-D42C-F462E61BB5E0}"/>
                </a:ext>
              </a:extLst>
            </p:cNvPr>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510;p43">
              <a:extLst>
                <a:ext uri="{FF2B5EF4-FFF2-40B4-BE49-F238E27FC236}">
                  <a16:creationId xmlns:a16="http://schemas.microsoft.com/office/drawing/2014/main" id="{584E1267-4A28-2BE0-5245-CCADED69A681}"/>
                </a:ext>
              </a:extLst>
            </p:cNvPr>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511;p43">
              <a:extLst>
                <a:ext uri="{FF2B5EF4-FFF2-40B4-BE49-F238E27FC236}">
                  <a16:creationId xmlns:a16="http://schemas.microsoft.com/office/drawing/2014/main" id="{FB991C83-1769-E4A5-B034-1F66F0E270CC}"/>
                </a:ext>
              </a:extLst>
            </p:cNvPr>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512;p43">
              <a:extLst>
                <a:ext uri="{FF2B5EF4-FFF2-40B4-BE49-F238E27FC236}">
                  <a16:creationId xmlns:a16="http://schemas.microsoft.com/office/drawing/2014/main" id="{960D6DB1-7419-357F-BB17-ADD9E0F0308B}"/>
                </a:ext>
              </a:extLst>
            </p:cNvPr>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513;p43">
              <a:extLst>
                <a:ext uri="{FF2B5EF4-FFF2-40B4-BE49-F238E27FC236}">
                  <a16:creationId xmlns:a16="http://schemas.microsoft.com/office/drawing/2014/main" id="{17A2793A-845D-5EEF-CF86-5C1D0537257E}"/>
                </a:ext>
              </a:extLst>
            </p:cNvPr>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514;p43">
              <a:extLst>
                <a:ext uri="{FF2B5EF4-FFF2-40B4-BE49-F238E27FC236}">
                  <a16:creationId xmlns:a16="http://schemas.microsoft.com/office/drawing/2014/main" id="{A6B5E129-B879-FA02-0DF6-62026D0AB38B}"/>
                </a:ext>
              </a:extLst>
            </p:cNvPr>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515;p43">
              <a:extLst>
                <a:ext uri="{FF2B5EF4-FFF2-40B4-BE49-F238E27FC236}">
                  <a16:creationId xmlns:a16="http://schemas.microsoft.com/office/drawing/2014/main" id="{902B6F03-8CDC-300B-74F4-30B668E629B3}"/>
                </a:ext>
              </a:extLst>
            </p:cNvPr>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516;p43">
              <a:extLst>
                <a:ext uri="{FF2B5EF4-FFF2-40B4-BE49-F238E27FC236}">
                  <a16:creationId xmlns:a16="http://schemas.microsoft.com/office/drawing/2014/main" id="{7709D006-5DE5-33C3-6466-05CE78A5B14C}"/>
                </a:ext>
              </a:extLst>
            </p:cNvPr>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517;p43">
              <a:extLst>
                <a:ext uri="{FF2B5EF4-FFF2-40B4-BE49-F238E27FC236}">
                  <a16:creationId xmlns:a16="http://schemas.microsoft.com/office/drawing/2014/main" id="{9D476EA8-3F18-D7A6-7119-5B2471D00DB8}"/>
                </a:ext>
              </a:extLst>
            </p:cNvPr>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518;p43">
              <a:extLst>
                <a:ext uri="{FF2B5EF4-FFF2-40B4-BE49-F238E27FC236}">
                  <a16:creationId xmlns:a16="http://schemas.microsoft.com/office/drawing/2014/main" id="{80704914-56F0-1F48-05B7-13C966F6EB2F}"/>
                </a:ext>
              </a:extLst>
            </p:cNvPr>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519;p43">
              <a:extLst>
                <a:ext uri="{FF2B5EF4-FFF2-40B4-BE49-F238E27FC236}">
                  <a16:creationId xmlns:a16="http://schemas.microsoft.com/office/drawing/2014/main" id="{F9E5F85A-788E-9828-560E-91B01D10EBCA}"/>
                </a:ext>
              </a:extLst>
            </p:cNvPr>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520;p43">
              <a:extLst>
                <a:ext uri="{FF2B5EF4-FFF2-40B4-BE49-F238E27FC236}">
                  <a16:creationId xmlns:a16="http://schemas.microsoft.com/office/drawing/2014/main" id="{F3E86968-807D-076F-DC42-B064C3E89E72}"/>
                </a:ext>
              </a:extLst>
            </p:cNvPr>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521;p43">
              <a:extLst>
                <a:ext uri="{FF2B5EF4-FFF2-40B4-BE49-F238E27FC236}">
                  <a16:creationId xmlns:a16="http://schemas.microsoft.com/office/drawing/2014/main" id="{14D05F38-78C5-9038-5A5B-BCFB387A8A51}"/>
                </a:ext>
              </a:extLst>
            </p:cNvPr>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522;p43">
              <a:extLst>
                <a:ext uri="{FF2B5EF4-FFF2-40B4-BE49-F238E27FC236}">
                  <a16:creationId xmlns:a16="http://schemas.microsoft.com/office/drawing/2014/main" id="{66EF6A78-CE52-7816-22C7-E573052C9935}"/>
                </a:ext>
              </a:extLst>
            </p:cNvPr>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523;p43">
              <a:extLst>
                <a:ext uri="{FF2B5EF4-FFF2-40B4-BE49-F238E27FC236}">
                  <a16:creationId xmlns:a16="http://schemas.microsoft.com/office/drawing/2014/main" id="{ED7014E0-39C0-B5E1-9A55-6EE5E5C01556}"/>
                </a:ext>
              </a:extLst>
            </p:cNvPr>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524;p43">
              <a:extLst>
                <a:ext uri="{FF2B5EF4-FFF2-40B4-BE49-F238E27FC236}">
                  <a16:creationId xmlns:a16="http://schemas.microsoft.com/office/drawing/2014/main" id="{076F27EF-1249-5A45-5294-DA7ACA5DC390}"/>
                </a:ext>
              </a:extLst>
            </p:cNvPr>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525;p43">
              <a:extLst>
                <a:ext uri="{FF2B5EF4-FFF2-40B4-BE49-F238E27FC236}">
                  <a16:creationId xmlns:a16="http://schemas.microsoft.com/office/drawing/2014/main" id="{A49B53EF-20B0-ACE0-835B-9ED0B408D0BF}"/>
                </a:ext>
              </a:extLst>
            </p:cNvPr>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526;p43">
              <a:extLst>
                <a:ext uri="{FF2B5EF4-FFF2-40B4-BE49-F238E27FC236}">
                  <a16:creationId xmlns:a16="http://schemas.microsoft.com/office/drawing/2014/main" id="{A764FEF9-298C-A649-41EE-F449F2491C13}"/>
                </a:ext>
              </a:extLst>
            </p:cNvPr>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527;p43">
              <a:extLst>
                <a:ext uri="{FF2B5EF4-FFF2-40B4-BE49-F238E27FC236}">
                  <a16:creationId xmlns:a16="http://schemas.microsoft.com/office/drawing/2014/main" id="{E9956D97-9877-C313-0276-0BE85C331C3E}"/>
                </a:ext>
              </a:extLst>
            </p:cNvPr>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528;p43">
              <a:extLst>
                <a:ext uri="{FF2B5EF4-FFF2-40B4-BE49-F238E27FC236}">
                  <a16:creationId xmlns:a16="http://schemas.microsoft.com/office/drawing/2014/main" id="{19C0C235-6D5F-38A9-281D-C8D8963B1CF5}"/>
                </a:ext>
              </a:extLst>
            </p:cNvPr>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529;p43">
              <a:extLst>
                <a:ext uri="{FF2B5EF4-FFF2-40B4-BE49-F238E27FC236}">
                  <a16:creationId xmlns:a16="http://schemas.microsoft.com/office/drawing/2014/main" id="{F9F5490B-C52A-E48A-2C48-BE7841A32744}"/>
                </a:ext>
              </a:extLst>
            </p:cNvPr>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530;p43">
              <a:extLst>
                <a:ext uri="{FF2B5EF4-FFF2-40B4-BE49-F238E27FC236}">
                  <a16:creationId xmlns:a16="http://schemas.microsoft.com/office/drawing/2014/main" id="{D2158F30-8738-FF43-FDC1-00FD5678FF5E}"/>
                </a:ext>
              </a:extLst>
            </p:cNvPr>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531;p43">
              <a:extLst>
                <a:ext uri="{FF2B5EF4-FFF2-40B4-BE49-F238E27FC236}">
                  <a16:creationId xmlns:a16="http://schemas.microsoft.com/office/drawing/2014/main" id="{C1957CA0-A55C-7862-DC66-5D937D8335DA}"/>
                </a:ext>
              </a:extLst>
            </p:cNvPr>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532;p43">
              <a:extLst>
                <a:ext uri="{FF2B5EF4-FFF2-40B4-BE49-F238E27FC236}">
                  <a16:creationId xmlns:a16="http://schemas.microsoft.com/office/drawing/2014/main" id="{749F8516-EB9A-1483-52D5-961D87ACA965}"/>
                </a:ext>
              </a:extLst>
            </p:cNvPr>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533;p43">
              <a:extLst>
                <a:ext uri="{FF2B5EF4-FFF2-40B4-BE49-F238E27FC236}">
                  <a16:creationId xmlns:a16="http://schemas.microsoft.com/office/drawing/2014/main" id="{7531D75B-EDA0-A766-7CB3-4EC598C9D98D}"/>
                </a:ext>
              </a:extLst>
            </p:cNvPr>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534;p43">
              <a:extLst>
                <a:ext uri="{FF2B5EF4-FFF2-40B4-BE49-F238E27FC236}">
                  <a16:creationId xmlns:a16="http://schemas.microsoft.com/office/drawing/2014/main" id="{16C03B0A-F8A9-53F6-B063-4F96551DE555}"/>
                </a:ext>
              </a:extLst>
            </p:cNvPr>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535;p43">
              <a:extLst>
                <a:ext uri="{FF2B5EF4-FFF2-40B4-BE49-F238E27FC236}">
                  <a16:creationId xmlns:a16="http://schemas.microsoft.com/office/drawing/2014/main" id="{57B889DD-C60B-326A-0BA8-9782F085830F}"/>
                </a:ext>
              </a:extLst>
            </p:cNvPr>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536;p43">
              <a:extLst>
                <a:ext uri="{FF2B5EF4-FFF2-40B4-BE49-F238E27FC236}">
                  <a16:creationId xmlns:a16="http://schemas.microsoft.com/office/drawing/2014/main" id="{17D28017-E2B0-97ED-511F-547FB7796C30}"/>
                </a:ext>
              </a:extLst>
            </p:cNvPr>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537;p43">
              <a:extLst>
                <a:ext uri="{FF2B5EF4-FFF2-40B4-BE49-F238E27FC236}">
                  <a16:creationId xmlns:a16="http://schemas.microsoft.com/office/drawing/2014/main" id="{5A5F50A0-C5C7-7DD8-9E05-7E48B4C4DC57}"/>
                </a:ext>
              </a:extLst>
            </p:cNvPr>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538;p43">
              <a:extLst>
                <a:ext uri="{FF2B5EF4-FFF2-40B4-BE49-F238E27FC236}">
                  <a16:creationId xmlns:a16="http://schemas.microsoft.com/office/drawing/2014/main" id="{963633D1-13CF-2964-F6E3-28276002EB2E}"/>
                </a:ext>
              </a:extLst>
            </p:cNvPr>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539;p43">
              <a:extLst>
                <a:ext uri="{FF2B5EF4-FFF2-40B4-BE49-F238E27FC236}">
                  <a16:creationId xmlns:a16="http://schemas.microsoft.com/office/drawing/2014/main" id="{E1CC7987-41A2-EE2D-D3C1-C6031FBE9DF0}"/>
                </a:ext>
              </a:extLst>
            </p:cNvPr>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540;p43">
              <a:extLst>
                <a:ext uri="{FF2B5EF4-FFF2-40B4-BE49-F238E27FC236}">
                  <a16:creationId xmlns:a16="http://schemas.microsoft.com/office/drawing/2014/main" id="{99871523-461D-85A9-E61A-E30CF407EC94}"/>
                </a:ext>
              </a:extLst>
            </p:cNvPr>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541;p43">
              <a:extLst>
                <a:ext uri="{FF2B5EF4-FFF2-40B4-BE49-F238E27FC236}">
                  <a16:creationId xmlns:a16="http://schemas.microsoft.com/office/drawing/2014/main" id="{983B6144-4F9F-4DEC-8020-D01F9CFC29DF}"/>
                </a:ext>
              </a:extLst>
            </p:cNvPr>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542;p43">
              <a:extLst>
                <a:ext uri="{FF2B5EF4-FFF2-40B4-BE49-F238E27FC236}">
                  <a16:creationId xmlns:a16="http://schemas.microsoft.com/office/drawing/2014/main" id="{1B482DD8-6C56-AE72-4BFD-3FB448F3E7C7}"/>
                </a:ext>
              </a:extLst>
            </p:cNvPr>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543;p43">
              <a:extLst>
                <a:ext uri="{FF2B5EF4-FFF2-40B4-BE49-F238E27FC236}">
                  <a16:creationId xmlns:a16="http://schemas.microsoft.com/office/drawing/2014/main" id="{90BE1914-A200-199C-32E4-34E075F4EDF0}"/>
                </a:ext>
              </a:extLst>
            </p:cNvPr>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544;p43">
              <a:extLst>
                <a:ext uri="{FF2B5EF4-FFF2-40B4-BE49-F238E27FC236}">
                  <a16:creationId xmlns:a16="http://schemas.microsoft.com/office/drawing/2014/main" id="{960B221C-6A81-6B95-491E-091EC7DD1E1F}"/>
                </a:ext>
              </a:extLst>
            </p:cNvPr>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545;p43">
              <a:extLst>
                <a:ext uri="{FF2B5EF4-FFF2-40B4-BE49-F238E27FC236}">
                  <a16:creationId xmlns:a16="http://schemas.microsoft.com/office/drawing/2014/main" id="{BE291887-871D-92B6-6ABE-07B58F22F23B}"/>
                </a:ext>
              </a:extLst>
            </p:cNvPr>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546;p43">
              <a:extLst>
                <a:ext uri="{FF2B5EF4-FFF2-40B4-BE49-F238E27FC236}">
                  <a16:creationId xmlns:a16="http://schemas.microsoft.com/office/drawing/2014/main" id="{4E7D7C00-6764-E667-2B72-9419DC6E06A3}"/>
                </a:ext>
              </a:extLst>
            </p:cNvPr>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547;p43">
              <a:extLst>
                <a:ext uri="{FF2B5EF4-FFF2-40B4-BE49-F238E27FC236}">
                  <a16:creationId xmlns:a16="http://schemas.microsoft.com/office/drawing/2014/main" id="{CB6BFE46-9289-49BC-5E1C-27030C4298F1}"/>
                </a:ext>
              </a:extLst>
            </p:cNvPr>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548;p43">
              <a:extLst>
                <a:ext uri="{FF2B5EF4-FFF2-40B4-BE49-F238E27FC236}">
                  <a16:creationId xmlns:a16="http://schemas.microsoft.com/office/drawing/2014/main" id="{704F605B-B92F-C59D-0736-29FA72391A19}"/>
                </a:ext>
              </a:extLst>
            </p:cNvPr>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549;p43">
              <a:extLst>
                <a:ext uri="{FF2B5EF4-FFF2-40B4-BE49-F238E27FC236}">
                  <a16:creationId xmlns:a16="http://schemas.microsoft.com/office/drawing/2014/main" id="{D1E4DF4B-DDE5-B727-0B7E-FD4E3C18E304}"/>
                </a:ext>
              </a:extLst>
            </p:cNvPr>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550;p43">
              <a:extLst>
                <a:ext uri="{FF2B5EF4-FFF2-40B4-BE49-F238E27FC236}">
                  <a16:creationId xmlns:a16="http://schemas.microsoft.com/office/drawing/2014/main" id="{A6D4A054-857C-9422-1A64-3021969BED5A}"/>
                </a:ext>
              </a:extLst>
            </p:cNvPr>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551;p43">
              <a:extLst>
                <a:ext uri="{FF2B5EF4-FFF2-40B4-BE49-F238E27FC236}">
                  <a16:creationId xmlns:a16="http://schemas.microsoft.com/office/drawing/2014/main" id="{1BFC35B7-C3E6-1EEF-C58B-A1EC18B7681B}"/>
                </a:ext>
              </a:extLst>
            </p:cNvPr>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552;p43">
              <a:extLst>
                <a:ext uri="{FF2B5EF4-FFF2-40B4-BE49-F238E27FC236}">
                  <a16:creationId xmlns:a16="http://schemas.microsoft.com/office/drawing/2014/main" id="{5D1AD2E8-E2DD-87C1-A9ED-F68AC3B29787}"/>
                </a:ext>
              </a:extLst>
            </p:cNvPr>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553;p43">
              <a:extLst>
                <a:ext uri="{FF2B5EF4-FFF2-40B4-BE49-F238E27FC236}">
                  <a16:creationId xmlns:a16="http://schemas.microsoft.com/office/drawing/2014/main" id="{D17788EF-21A2-AD28-B6C7-419CB8E1DF21}"/>
                </a:ext>
              </a:extLst>
            </p:cNvPr>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554;p43">
              <a:extLst>
                <a:ext uri="{FF2B5EF4-FFF2-40B4-BE49-F238E27FC236}">
                  <a16:creationId xmlns:a16="http://schemas.microsoft.com/office/drawing/2014/main" id="{81E39DE8-8BDA-617D-7CCA-F3566FF3C293}"/>
                </a:ext>
              </a:extLst>
            </p:cNvPr>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555;p43">
              <a:extLst>
                <a:ext uri="{FF2B5EF4-FFF2-40B4-BE49-F238E27FC236}">
                  <a16:creationId xmlns:a16="http://schemas.microsoft.com/office/drawing/2014/main" id="{0C5F4448-AD69-9BAD-1DC5-D8D3A20F6FEA}"/>
                </a:ext>
              </a:extLst>
            </p:cNvPr>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556;p43">
              <a:extLst>
                <a:ext uri="{FF2B5EF4-FFF2-40B4-BE49-F238E27FC236}">
                  <a16:creationId xmlns:a16="http://schemas.microsoft.com/office/drawing/2014/main" id="{E3A208B7-A611-02C7-1E7C-253FA2644ED9}"/>
                </a:ext>
              </a:extLst>
            </p:cNvPr>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557;p43">
              <a:extLst>
                <a:ext uri="{FF2B5EF4-FFF2-40B4-BE49-F238E27FC236}">
                  <a16:creationId xmlns:a16="http://schemas.microsoft.com/office/drawing/2014/main" id="{5DE35BEC-1B10-020F-CA98-857DA09540AB}"/>
                </a:ext>
              </a:extLst>
            </p:cNvPr>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558;p43">
              <a:extLst>
                <a:ext uri="{FF2B5EF4-FFF2-40B4-BE49-F238E27FC236}">
                  <a16:creationId xmlns:a16="http://schemas.microsoft.com/office/drawing/2014/main" id="{7F7E4181-BA6B-BC0D-EBF0-F1FE7D074988}"/>
                </a:ext>
              </a:extLst>
            </p:cNvPr>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559;p43">
              <a:extLst>
                <a:ext uri="{FF2B5EF4-FFF2-40B4-BE49-F238E27FC236}">
                  <a16:creationId xmlns:a16="http://schemas.microsoft.com/office/drawing/2014/main" id="{6C108603-5399-1CF0-5B99-3A21EC9000F5}"/>
                </a:ext>
              </a:extLst>
            </p:cNvPr>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560;p43">
              <a:extLst>
                <a:ext uri="{FF2B5EF4-FFF2-40B4-BE49-F238E27FC236}">
                  <a16:creationId xmlns:a16="http://schemas.microsoft.com/office/drawing/2014/main" id="{7F275EDD-A6D5-2329-A446-5F5DC1674944}"/>
                </a:ext>
              </a:extLst>
            </p:cNvPr>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561;p43">
              <a:extLst>
                <a:ext uri="{FF2B5EF4-FFF2-40B4-BE49-F238E27FC236}">
                  <a16:creationId xmlns:a16="http://schemas.microsoft.com/office/drawing/2014/main" id="{DC7E4F44-F51C-124B-7693-AD06AC7771EC}"/>
                </a:ext>
              </a:extLst>
            </p:cNvPr>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562;p43">
              <a:extLst>
                <a:ext uri="{FF2B5EF4-FFF2-40B4-BE49-F238E27FC236}">
                  <a16:creationId xmlns:a16="http://schemas.microsoft.com/office/drawing/2014/main" id="{C6F291D0-D4AB-5355-78C8-E5C1B86A8A24}"/>
                </a:ext>
              </a:extLst>
            </p:cNvPr>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563;p43">
              <a:extLst>
                <a:ext uri="{FF2B5EF4-FFF2-40B4-BE49-F238E27FC236}">
                  <a16:creationId xmlns:a16="http://schemas.microsoft.com/office/drawing/2014/main" id="{3A8E17CA-F753-AACB-AE61-2B6E2450E496}"/>
                </a:ext>
              </a:extLst>
            </p:cNvPr>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564;p43">
              <a:extLst>
                <a:ext uri="{FF2B5EF4-FFF2-40B4-BE49-F238E27FC236}">
                  <a16:creationId xmlns:a16="http://schemas.microsoft.com/office/drawing/2014/main" id="{84A28B7C-EE08-F544-DF3D-511E25D8E206}"/>
                </a:ext>
              </a:extLst>
            </p:cNvPr>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565;p43">
              <a:extLst>
                <a:ext uri="{FF2B5EF4-FFF2-40B4-BE49-F238E27FC236}">
                  <a16:creationId xmlns:a16="http://schemas.microsoft.com/office/drawing/2014/main" id="{EB74FD14-BF01-C837-AA63-2C6C94E7D9CB}"/>
                </a:ext>
              </a:extLst>
            </p:cNvPr>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566;p43">
              <a:extLst>
                <a:ext uri="{FF2B5EF4-FFF2-40B4-BE49-F238E27FC236}">
                  <a16:creationId xmlns:a16="http://schemas.microsoft.com/office/drawing/2014/main" id="{462AEFD3-4C5C-70A2-8B7B-63FC5B4E25B0}"/>
                </a:ext>
              </a:extLst>
            </p:cNvPr>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567;p43">
              <a:extLst>
                <a:ext uri="{FF2B5EF4-FFF2-40B4-BE49-F238E27FC236}">
                  <a16:creationId xmlns:a16="http://schemas.microsoft.com/office/drawing/2014/main" id="{A5A97B63-A30E-8CE5-ECA6-0A970A594C0A}"/>
                </a:ext>
              </a:extLst>
            </p:cNvPr>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568;p43">
              <a:extLst>
                <a:ext uri="{FF2B5EF4-FFF2-40B4-BE49-F238E27FC236}">
                  <a16:creationId xmlns:a16="http://schemas.microsoft.com/office/drawing/2014/main" id="{502C7B8E-DBCD-DC16-73ED-1D4737127110}"/>
                </a:ext>
              </a:extLst>
            </p:cNvPr>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569;p43">
              <a:extLst>
                <a:ext uri="{FF2B5EF4-FFF2-40B4-BE49-F238E27FC236}">
                  <a16:creationId xmlns:a16="http://schemas.microsoft.com/office/drawing/2014/main" id="{89D2DF6B-5E5F-E94B-1681-082C7A09F48F}"/>
                </a:ext>
              </a:extLst>
            </p:cNvPr>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570;p43">
              <a:extLst>
                <a:ext uri="{FF2B5EF4-FFF2-40B4-BE49-F238E27FC236}">
                  <a16:creationId xmlns:a16="http://schemas.microsoft.com/office/drawing/2014/main" id="{E94EA449-71DD-4E86-A90F-1241ED1E4176}"/>
                </a:ext>
              </a:extLst>
            </p:cNvPr>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571;p43">
              <a:extLst>
                <a:ext uri="{FF2B5EF4-FFF2-40B4-BE49-F238E27FC236}">
                  <a16:creationId xmlns:a16="http://schemas.microsoft.com/office/drawing/2014/main" id="{552C32F7-54CE-388C-DCC2-DF633013E545}"/>
                </a:ext>
              </a:extLst>
            </p:cNvPr>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572;p43">
              <a:extLst>
                <a:ext uri="{FF2B5EF4-FFF2-40B4-BE49-F238E27FC236}">
                  <a16:creationId xmlns:a16="http://schemas.microsoft.com/office/drawing/2014/main" id="{AB4F92FA-E0A8-A0B6-833E-FBA28DD37E02}"/>
                </a:ext>
              </a:extLst>
            </p:cNvPr>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573;p43">
              <a:extLst>
                <a:ext uri="{FF2B5EF4-FFF2-40B4-BE49-F238E27FC236}">
                  <a16:creationId xmlns:a16="http://schemas.microsoft.com/office/drawing/2014/main" id="{5E9F19B1-04BA-997D-5034-A94C63D6AA67}"/>
                </a:ext>
              </a:extLst>
            </p:cNvPr>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574;p43">
              <a:extLst>
                <a:ext uri="{FF2B5EF4-FFF2-40B4-BE49-F238E27FC236}">
                  <a16:creationId xmlns:a16="http://schemas.microsoft.com/office/drawing/2014/main" id="{C0B1E025-DCC4-5C20-61F2-4A65A0ADB3FA}"/>
                </a:ext>
              </a:extLst>
            </p:cNvPr>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575;p43">
              <a:extLst>
                <a:ext uri="{FF2B5EF4-FFF2-40B4-BE49-F238E27FC236}">
                  <a16:creationId xmlns:a16="http://schemas.microsoft.com/office/drawing/2014/main" id="{40033225-F11E-AB53-6A45-BAC5156870BF}"/>
                </a:ext>
              </a:extLst>
            </p:cNvPr>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576;p43">
              <a:extLst>
                <a:ext uri="{FF2B5EF4-FFF2-40B4-BE49-F238E27FC236}">
                  <a16:creationId xmlns:a16="http://schemas.microsoft.com/office/drawing/2014/main" id="{FDDAC90C-6511-8F7C-5722-092A6A121B04}"/>
                </a:ext>
              </a:extLst>
            </p:cNvPr>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577;p43">
              <a:extLst>
                <a:ext uri="{FF2B5EF4-FFF2-40B4-BE49-F238E27FC236}">
                  <a16:creationId xmlns:a16="http://schemas.microsoft.com/office/drawing/2014/main" id="{C3F588B6-CF85-AD53-47A2-CA93EB9DD9A3}"/>
                </a:ext>
              </a:extLst>
            </p:cNvPr>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578;p43">
              <a:extLst>
                <a:ext uri="{FF2B5EF4-FFF2-40B4-BE49-F238E27FC236}">
                  <a16:creationId xmlns:a16="http://schemas.microsoft.com/office/drawing/2014/main" id="{E084E786-22D7-0E59-9A39-C9BE1BE4C45C}"/>
                </a:ext>
              </a:extLst>
            </p:cNvPr>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579;p43">
              <a:extLst>
                <a:ext uri="{FF2B5EF4-FFF2-40B4-BE49-F238E27FC236}">
                  <a16:creationId xmlns:a16="http://schemas.microsoft.com/office/drawing/2014/main" id="{11A7A0C2-E11F-558B-81ED-B841F880E8D3}"/>
                </a:ext>
              </a:extLst>
            </p:cNvPr>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580;p43">
              <a:extLst>
                <a:ext uri="{FF2B5EF4-FFF2-40B4-BE49-F238E27FC236}">
                  <a16:creationId xmlns:a16="http://schemas.microsoft.com/office/drawing/2014/main" id="{CBBB354C-A44C-2663-CC99-67356B8B1DA5}"/>
                </a:ext>
              </a:extLst>
            </p:cNvPr>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581;p43">
              <a:extLst>
                <a:ext uri="{FF2B5EF4-FFF2-40B4-BE49-F238E27FC236}">
                  <a16:creationId xmlns:a16="http://schemas.microsoft.com/office/drawing/2014/main" id="{2EE6C7EF-CA79-95ED-AF0E-9B25A8E4D6FC}"/>
                </a:ext>
              </a:extLst>
            </p:cNvPr>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582;p43">
              <a:extLst>
                <a:ext uri="{FF2B5EF4-FFF2-40B4-BE49-F238E27FC236}">
                  <a16:creationId xmlns:a16="http://schemas.microsoft.com/office/drawing/2014/main" id="{BD3857C9-E400-0F70-C28C-0BE3688FB46E}"/>
                </a:ext>
              </a:extLst>
            </p:cNvPr>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583;p43">
              <a:extLst>
                <a:ext uri="{FF2B5EF4-FFF2-40B4-BE49-F238E27FC236}">
                  <a16:creationId xmlns:a16="http://schemas.microsoft.com/office/drawing/2014/main" id="{920F7B9C-9E32-F057-8ECD-3C2EAC46D59F}"/>
                </a:ext>
              </a:extLst>
            </p:cNvPr>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584;p43">
              <a:extLst>
                <a:ext uri="{FF2B5EF4-FFF2-40B4-BE49-F238E27FC236}">
                  <a16:creationId xmlns:a16="http://schemas.microsoft.com/office/drawing/2014/main" id="{BA02DA63-0CB1-4DD5-8938-6DEDA98F4048}"/>
                </a:ext>
              </a:extLst>
            </p:cNvPr>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585;p43">
              <a:extLst>
                <a:ext uri="{FF2B5EF4-FFF2-40B4-BE49-F238E27FC236}">
                  <a16:creationId xmlns:a16="http://schemas.microsoft.com/office/drawing/2014/main" id="{BC40CC08-3BC5-9DF3-1224-297FB21B056A}"/>
                </a:ext>
              </a:extLst>
            </p:cNvPr>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586;p43">
              <a:extLst>
                <a:ext uri="{FF2B5EF4-FFF2-40B4-BE49-F238E27FC236}">
                  <a16:creationId xmlns:a16="http://schemas.microsoft.com/office/drawing/2014/main" id="{62C8C8A9-C613-FDE1-4A2B-AF1FE2682C38}"/>
                </a:ext>
              </a:extLst>
            </p:cNvPr>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587;p43">
              <a:extLst>
                <a:ext uri="{FF2B5EF4-FFF2-40B4-BE49-F238E27FC236}">
                  <a16:creationId xmlns:a16="http://schemas.microsoft.com/office/drawing/2014/main" id="{45E0C3EE-2E6B-08B2-C6CC-76FA8F42343A}"/>
                </a:ext>
              </a:extLst>
            </p:cNvPr>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588;p43">
              <a:extLst>
                <a:ext uri="{FF2B5EF4-FFF2-40B4-BE49-F238E27FC236}">
                  <a16:creationId xmlns:a16="http://schemas.microsoft.com/office/drawing/2014/main" id="{40305DC5-77D4-0FA5-9365-3ABEE4DE58E2}"/>
                </a:ext>
              </a:extLst>
            </p:cNvPr>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589;p43">
              <a:extLst>
                <a:ext uri="{FF2B5EF4-FFF2-40B4-BE49-F238E27FC236}">
                  <a16:creationId xmlns:a16="http://schemas.microsoft.com/office/drawing/2014/main" id="{0F5C6313-278C-EF33-AD30-DCB2F2FC9BCA}"/>
                </a:ext>
              </a:extLst>
            </p:cNvPr>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590;p43">
              <a:extLst>
                <a:ext uri="{FF2B5EF4-FFF2-40B4-BE49-F238E27FC236}">
                  <a16:creationId xmlns:a16="http://schemas.microsoft.com/office/drawing/2014/main" id="{40E30060-A6C1-1C26-208E-1DAEAE8B0AFD}"/>
                </a:ext>
              </a:extLst>
            </p:cNvPr>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591;p43">
              <a:extLst>
                <a:ext uri="{FF2B5EF4-FFF2-40B4-BE49-F238E27FC236}">
                  <a16:creationId xmlns:a16="http://schemas.microsoft.com/office/drawing/2014/main" id="{9CB12F20-657D-13FF-FE14-DD479CD3578F}"/>
                </a:ext>
              </a:extLst>
            </p:cNvPr>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592;p43">
              <a:extLst>
                <a:ext uri="{FF2B5EF4-FFF2-40B4-BE49-F238E27FC236}">
                  <a16:creationId xmlns:a16="http://schemas.microsoft.com/office/drawing/2014/main" id="{FC9BDF28-56E9-AED0-804B-D42E1EC2B8DA}"/>
                </a:ext>
              </a:extLst>
            </p:cNvPr>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593;p43">
              <a:extLst>
                <a:ext uri="{FF2B5EF4-FFF2-40B4-BE49-F238E27FC236}">
                  <a16:creationId xmlns:a16="http://schemas.microsoft.com/office/drawing/2014/main" id="{311CCE0B-3879-85C7-E9B4-B7B8BB562D07}"/>
                </a:ext>
              </a:extLst>
            </p:cNvPr>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594;p43">
              <a:extLst>
                <a:ext uri="{FF2B5EF4-FFF2-40B4-BE49-F238E27FC236}">
                  <a16:creationId xmlns:a16="http://schemas.microsoft.com/office/drawing/2014/main" id="{8EAAD3A6-DDB5-6867-6E7C-C1EAA297D810}"/>
                </a:ext>
              </a:extLst>
            </p:cNvPr>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595;p43">
              <a:extLst>
                <a:ext uri="{FF2B5EF4-FFF2-40B4-BE49-F238E27FC236}">
                  <a16:creationId xmlns:a16="http://schemas.microsoft.com/office/drawing/2014/main" id="{7CAD14FA-47BB-0629-4D77-C7E23C59168E}"/>
                </a:ext>
              </a:extLst>
            </p:cNvPr>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596;p43">
              <a:extLst>
                <a:ext uri="{FF2B5EF4-FFF2-40B4-BE49-F238E27FC236}">
                  <a16:creationId xmlns:a16="http://schemas.microsoft.com/office/drawing/2014/main" id="{B6A0544A-5741-C305-FB3D-E78FC2B0CFB6}"/>
                </a:ext>
              </a:extLst>
            </p:cNvPr>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597;p43">
              <a:extLst>
                <a:ext uri="{FF2B5EF4-FFF2-40B4-BE49-F238E27FC236}">
                  <a16:creationId xmlns:a16="http://schemas.microsoft.com/office/drawing/2014/main" id="{49EF3B82-2786-1CD9-8AB3-ECC9BBFD094B}"/>
                </a:ext>
              </a:extLst>
            </p:cNvPr>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598;p43">
              <a:extLst>
                <a:ext uri="{FF2B5EF4-FFF2-40B4-BE49-F238E27FC236}">
                  <a16:creationId xmlns:a16="http://schemas.microsoft.com/office/drawing/2014/main" id="{4B3241C3-0E76-0234-6E7D-410042310567}"/>
                </a:ext>
              </a:extLst>
            </p:cNvPr>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599;p43">
              <a:extLst>
                <a:ext uri="{FF2B5EF4-FFF2-40B4-BE49-F238E27FC236}">
                  <a16:creationId xmlns:a16="http://schemas.microsoft.com/office/drawing/2014/main" id="{735B2027-9585-A8DD-5CF9-0DD1DC6D34D8}"/>
                </a:ext>
              </a:extLst>
            </p:cNvPr>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600;p43">
              <a:extLst>
                <a:ext uri="{FF2B5EF4-FFF2-40B4-BE49-F238E27FC236}">
                  <a16:creationId xmlns:a16="http://schemas.microsoft.com/office/drawing/2014/main" id="{37DB0A11-ED4D-095A-B7BA-E4D92CA7D620}"/>
                </a:ext>
              </a:extLst>
            </p:cNvPr>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601;p43">
              <a:extLst>
                <a:ext uri="{FF2B5EF4-FFF2-40B4-BE49-F238E27FC236}">
                  <a16:creationId xmlns:a16="http://schemas.microsoft.com/office/drawing/2014/main" id="{DF71D152-3F49-CEEF-1BD9-F885E0537717}"/>
                </a:ext>
              </a:extLst>
            </p:cNvPr>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602;p43">
              <a:extLst>
                <a:ext uri="{FF2B5EF4-FFF2-40B4-BE49-F238E27FC236}">
                  <a16:creationId xmlns:a16="http://schemas.microsoft.com/office/drawing/2014/main" id="{03BF735D-6F68-156C-988D-CD16251D3BC0}"/>
                </a:ext>
              </a:extLst>
            </p:cNvPr>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603;p43">
              <a:extLst>
                <a:ext uri="{FF2B5EF4-FFF2-40B4-BE49-F238E27FC236}">
                  <a16:creationId xmlns:a16="http://schemas.microsoft.com/office/drawing/2014/main" id="{8520AC88-292E-6C57-FA67-07A24C84C87A}"/>
                </a:ext>
              </a:extLst>
            </p:cNvPr>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604;p43">
              <a:extLst>
                <a:ext uri="{FF2B5EF4-FFF2-40B4-BE49-F238E27FC236}">
                  <a16:creationId xmlns:a16="http://schemas.microsoft.com/office/drawing/2014/main" id="{8DC1E2EA-AE32-19CD-37C8-E942F11AC2EC}"/>
                </a:ext>
              </a:extLst>
            </p:cNvPr>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605;p43">
              <a:extLst>
                <a:ext uri="{FF2B5EF4-FFF2-40B4-BE49-F238E27FC236}">
                  <a16:creationId xmlns:a16="http://schemas.microsoft.com/office/drawing/2014/main" id="{496224EB-8900-BE82-3462-608A8F0390F1}"/>
                </a:ext>
              </a:extLst>
            </p:cNvPr>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606;p43">
              <a:extLst>
                <a:ext uri="{FF2B5EF4-FFF2-40B4-BE49-F238E27FC236}">
                  <a16:creationId xmlns:a16="http://schemas.microsoft.com/office/drawing/2014/main" id="{5BFE9574-C1A5-7129-D019-FAA0B510E572}"/>
                </a:ext>
              </a:extLst>
            </p:cNvPr>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607;p43">
              <a:extLst>
                <a:ext uri="{FF2B5EF4-FFF2-40B4-BE49-F238E27FC236}">
                  <a16:creationId xmlns:a16="http://schemas.microsoft.com/office/drawing/2014/main" id="{C7AABDE8-010C-426B-15D9-84D65CA09E63}"/>
                </a:ext>
              </a:extLst>
            </p:cNvPr>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608;p43">
              <a:extLst>
                <a:ext uri="{FF2B5EF4-FFF2-40B4-BE49-F238E27FC236}">
                  <a16:creationId xmlns:a16="http://schemas.microsoft.com/office/drawing/2014/main" id="{3F28572A-8073-3989-2DDA-4C1C634CB12A}"/>
                </a:ext>
              </a:extLst>
            </p:cNvPr>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609;p43">
              <a:extLst>
                <a:ext uri="{FF2B5EF4-FFF2-40B4-BE49-F238E27FC236}">
                  <a16:creationId xmlns:a16="http://schemas.microsoft.com/office/drawing/2014/main" id="{63D9E2E5-0BFE-6660-5D83-9A9158AC9E99}"/>
                </a:ext>
              </a:extLst>
            </p:cNvPr>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610;p43">
              <a:extLst>
                <a:ext uri="{FF2B5EF4-FFF2-40B4-BE49-F238E27FC236}">
                  <a16:creationId xmlns:a16="http://schemas.microsoft.com/office/drawing/2014/main" id="{C32BB1E2-7796-5489-8E2C-2D67E2FE142E}"/>
                </a:ext>
              </a:extLst>
            </p:cNvPr>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611;p43">
              <a:extLst>
                <a:ext uri="{FF2B5EF4-FFF2-40B4-BE49-F238E27FC236}">
                  <a16:creationId xmlns:a16="http://schemas.microsoft.com/office/drawing/2014/main" id="{1D7AB08F-29C2-27BD-9809-89728C4E8AD8}"/>
                </a:ext>
              </a:extLst>
            </p:cNvPr>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612;p43">
              <a:extLst>
                <a:ext uri="{FF2B5EF4-FFF2-40B4-BE49-F238E27FC236}">
                  <a16:creationId xmlns:a16="http://schemas.microsoft.com/office/drawing/2014/main" id="{93C8957E-DFC7-09C8-FD08-24FC609B7E26}"/>
                </a:ext>
              </a:extLst>
            </p:cNvPr>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613;p43">
              <a:extLst>
                <a:ext uri="{FF2B5EF4-FFF2-40B4-BE49-F238E27FC236}">
                  <a16:creationId xmlns:a16="http://schemas.microsoft.com/office/drawing/2014/main" id="{8737E726-4777-ABF6-CF88-609AE8186E8B}"/>
                </a:ext>
              </a:extLst>
            </p:cNvPr>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614;p43">
              <a:extLst>
                <a:ext uri="{FF2B5EF4-FFF2-40B4-BE49-F238E27FC236}">
                  <a16:creationId xmlns:a16="http://schemas.microsoft.com/office/drawing/2014/main" id="{EC726A8F-926B-A758-C00C-E50067478E47}"/>
                </a:ext>
              </a:extLst>
            </p:cNvPr>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615;p43">
              <a:extLst>
                <a:ext uri="{FF2B5EF4-FFF2-40B4-BE49-F238E27FC236}">
                  <a16:creationId xmlns:a16="http://schemas.microsoft.com/office/drawing/2014/main" id="{D80711DE-1DC3-D48C-5ECB-3B282BB55178}"/>
                </a:ext>
              </a:extLst>
            </p:cNvPr>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616;p43">
              <a:extLst>
                <a:ext uri="{FF2B5EF4-FFF2-40B4-BE49-F238E27FC236}">
                  <a16:creationId xmlns:a16="http://schemas.microsoft.com/office/drawing/2014/main" id="{90294F4C-65BD-896F-C6D4-C4498C462901}"/>
                </a:ext>
              </a:extLst>
            </p:cNvPr>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617;p43">
              <a:extLst>
                <a:ext uri="{FF2B5EF4-FFF2-40B4-BE49-F238E27FC236}">
                  <a16:creationId xmlns:a16="http://schemas.microsoft.com/office/drawing/2014/main" id="{E13C55F9-FB36-E4BE-8E37-CB7B212096F0}"/>
                </a:ext>
              </a:extLst>
            </p:cNvPr>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618;p43">
              <a:extLst>
                <a:ext uri="{FF2B5EF4-FFF2-40B4-BE49-F238E27FC236}">
                  <a16:creationId xmlns:a16="http://schemas.microsoft.com/office/drawing/2014/main" id="{28528F2A-70B1-69AB-9850-D9B8E0E0BD6A}"/>
                </a:ext>
              </a:extLst>
            </p:cNvPr>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619;p43">
              <a:extLst>
                <a:ext uri="{FF2B5EF4-FFF2-40B4-BE49-F238E27FC236}">
                  <a16:creationId xmlns:a16="http://schemas.microsoft.com/office/drawing/2014/main" id="{68E76CC9-A139-C9F3-F718-BD16F1A300E1}"/>
                </a:ext>
              </a:extLst>
            </p:cNvPr>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620;p43">
              <a:extLst>
                <a:ext uri="{FF2B5EF4-FFF2-40B4-BE49-F238E27FC236}">
                  <a16:creationId xmlns:a16="http://schemas.microsoft.com/office/drawing/2014/main" id="{D0B0ABDD-03BA-1202-F66B-9833A622E0E9}"/>
                </a:ext>
              </a:extLst>
            </p:cNvPr>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621;p43">
              <a:extLst>
                <a:ext uri="{FF2B5EF4-FFF2-40B4-BE49-F238E27FC236}">
                  <a16:creationId xmlns:a16="http://schemas.microsoft.com/office/drawing/2014/main" id="{DF157192-94FA-D6DB-8BFC-539D99C868F4}"/>
                </a:ext>
              </a:extLst>
            </p:cNvPr>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622;p43">
              <a:extLst>
                <a:ext uri="{FF2B5EF4-FFF2-40B4-BE49-F238E27FC236}">
                  <a16:creationId xmlns:a16="http://schemas.microsoft.com/office/drawing/2014/main" id="{D95786CF-1029-987D-A4E9-7FE2F264314F}"/>
                </a:ext>
              </a:extLst>
            </p:cNvPr>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623;p43">
              <a:extLst>
                <a:ext uri="{FF2B5EF4-FFF2-40B4-BE49-F238E27FC236}">
                  <a16:creationId xmlns:a16="http://schemas.microsoft.com/office/drawing/2014/main" id="{7F920917-5563-A04E-DBC9-9727433E6131}"/>
                </a:ext>
              </a:extLst>
            </p:cNvPr>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624;p43">
              <a:extLst>
                <a:ext uri="{FF2B5EF4-FFF2-40B4-BE49-F238E27FC236}">
                  <a16:creationId xmlns:a16="http://schemas.microsoft.com/office/drawing/2014/main" id="{ACF832D6-9E3F-A372-6871-052812DD2FE1}"/>
                </a:ext>
              </a:extLst>
            </p:cNvPr>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625;p43">
              <a:extLst>
                <a:ext uri="{FF2B5EF4-FFF2-40B4-BE49-F238E27FC236}">
                  <a16:creationId xmlns:a16="http://schemas.microsoft.com/office/drawing/2014/main" id="{B401204A-62BA-396D-C979-CE58FE77C010}"/>
                </a:ext>
              </a:extLst>
            </p:cNvPr>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626;p43">
              <a:extLst>
                <a:ext uri="{FF2B5EF4-FFF2-40B4-BE49-F238E27FC236}">
                  <a16:creationId xmlns:a16="http://schemas.microsoft.com/office/drawing/2014/main" id="{2BDD3E36-75AD-5F67-ECF9-C04BC9FF0128}"/>
                </a:ext>
              </a:extLst>
            </p:cNvPr>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627;p43">
              <a:extLst>
                <a:ext uri="{FF2B5EF4-FFF2-40B4-BE49-F238E27FC236}">
                  <a16:creationId xmlns:a16="http://schemas.microsoft.com/office/drawing/2014/main" id="{67ECF34B-29F0-F509-BDAF-4B7F9AE10DBE}"/>
                </a:ext>
              </a:extLst>
            </p:cNvPr>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628;p43">
              <a:extLst>
                <a:ext uri="{FF2B5EF4-FFF2-40B4-BE49-F238E27FC236}">
                  <a16:creationId xmlns:a16="http://schemas.microsoft.com/office/drawing/2014/main" id="{D9D25919-7448-422B-5645-F24E5E6329A6}"/>
                </a:ext>
              </a:extLst>
            </p:cNvPr>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629;p43">
              <a:extLst>
                <a:ext uri="{FF2B5EF4-FFF2-40B4-BE49-F238E27FC236}">
                  <a16:creationId xmlns:a16="http://schemas.microsoft.com/office/drawing/2014/main" id="{62D1778F-F68D-7C55-46AC-1E3C3E13BEE0}"/>
                </a:ext>
              </a:extLst>
            </p:cNvPr>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630;p43">
              <a:extLst>
                <a:ext uri="{FF2B5EF4-FFF2-40B4-BE49-F238E27FC236}">
                  <a16:creationId xmlns:a16="http://schemas.microsoft.com/office/drawing/2014/main" id="{C63F527A-8277-3220-A126-0CA02324AF70}"/>
                </a:ext>
              </a:extLst>
            </p:cNvPr>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631;p43">
              <a:extLst>
                <a:ext uri="{FF2B5EF4-FFF2-40B4-BE49-F238E27FC236}">
                  <a16:creationId xmlns:a16="http://schemas.microsoft.com/office/drawing/2014/main" id="{E34FD04C-94F3-D28A-0734-0D5F310B9EF6}"/>
                </a:ext>
              </a:extLst>
            </p:cNvPr>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632;p43">
              <a:extLst>
                <a:ext uri="{FF2B5EF4-FFF2-40B4-BE49-F238E27FC236}">
                  <a16:creationId xmlns:a16="http://schemas.microsoft.com/office/drawing/2014/main" id="{AA180D3F-0B30-FAFF-53AC-EB184F3696A2}"/>
                </a:ext>
              </a:extLst>
            </p:cNvPr>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633;p43">
              <a:extLst>
                <a:ext uri="{FF2B5EF4-FFF2-40B4-BE49-F238E27FC236}">
                  <a16:creationId xmlns:a16="http://schemas.microsoft.com/office/drawing/2014/main" id="{4C54C9CD-73DA-9653-A3EB-33661D43EFA7}"/>
                </a:ext>
              </a:extLst>
            </p:cNvPr>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634;p43">
              <a:extLst>
                <a:ext uri="{FF2B5EF4-FFF2-40B4-BE49-F238E27FC236}">
                  <a16:creationId xmlns:a16="http://schemas.microsoft.com/office/drawing/2014/main" id="{3E8D32E6-36BC-00BC-AA19-F0A35EDE3189}"/>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635;p43">
              <a:extLst>
                <a:ext uri="{FF2B5EF4-FFF2-40B4-BE49-F238E27FC236}">
                  <a16:creationId xmlns:a16="http://schemas.microsoft.com/office/drawing/2014/main" id="{23A696DA-80BF-5B8F-1783-1A84ED52106E}"/>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1636;p43">
              <a:extLst>
                <a:ext uri="{FF2B5EF4-FFF2-40B4-BE49-F238E27FC236}">
                  <a16:creationId xmlns:a16="http://schemas.microsoft.com/office/drawing/2014/main" id="{42F94BC9-A7B2-B9E2-1B05-21A776F071DC}"/>
                </a:ext>
              </a:extLst>
            </p:cNvPr>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637;p43">
              <a:extLst>
                <a:ext uri="{FF2B5EF4-FFF2-40B4-BE49-F238E27FC236}">
                  <a16:creationId xmlns:a16="http://schemas.microsoft.com/office/drawing/2014/main" id="{B63113DE-8DCD-019E-615D-97B961A4FE7A}"/>
                </a:ext>
              </a:extLst>
            </p:cNvPr>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638;p43">
              <a:extLst>
                <a:ext uri="{FF2B5EF4-FFF2-40B4-BE49-F238E27FC236}">
                  <a16:creationId xmlns:a16="http://schemas.microsoft.com/office/drawing/2014/main" id="{1BBF2F7F-07E2-AF8E-0F5B-27B2C3F08675}"/>
                </a:ext>
              </a:extLst>
            </p:cNvPr>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639;p43">
              <a:extLst>
                <a:ext uri="{FF2B5EF4-FFF2-40B4-BE49-F238E27FC236}">
                  <a16:creationId xmlns:a16="http://schemas.microsoft.com/office/drawing/2014/main" id="{DD93ED3C-0536-79B7-77F3-22B480403685}"/>
                </a:ext>
              </a:extLst>
            </p:cNvPr>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640;p43">
              <a:extLst>
                <a:ext uri="{FF2B5EF4-FFF2-40B4-BE49-F238E27FC236}">
                  <a16:creationId xmlns:a16="http://schemas.microsoft.com/office/drawing/2014/main" id="{6A43D081-1825-C4AB-2659-0A326489BB4E}"/>
                </a:ext>
              </a:extLst>
            </p:cNvPr>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641;p43">
              <a:extLst>
                <a:ext uri="{FF2B5EF4-FFF2-40B4-BE49-F238E27FC236}">
                  <a16:creationId xmlns:a16="http://schemas.microsoft.com/office/drawing/2014/main" id="{3EDF9B08-C7F5-5103-9301-00A4E5A16305}"/>
                </a:ext>
              </a:extLst>
            </p:cNvPr>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642;p43">
              <a:extLst>
                <a:ext uri="{FF2B5EF4-FFF2-40B4-BE49-F238E27FC236}">
                  <a16:creationId xmlns:a16="http://schemas.microsoft.com/office/drawing/2014/main" id="{0F6266F8-A14C-EDBE-E0BE-BBB28BFCF846}"/>
                </a:ext>
              </a:extLst>
            </p:cNvPr>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643;p43">
              <a:extLst>
                <a:ext uri="{FF2B5EF4-FFF2-40B4-BE49-F238E27FC236}">
                  <a16:creationId xmlns:a16="http://schemas.microsoft.com/office/drawing/2014/main" id="{BFBF35BA-9EFB-FBB5-214F-FDD87766A975}"/>
                </a:ext>
              </a:extLst>
            </p:cNvPr>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75200034-3AE8-397F-E927-6CDF9B5220D5}"/>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spTree>
    <p:extLst>
      <p:ext uri="{BB962C8B-B14F-4D97-AF65-F5344CB8AC3E}">
        <p14:creationId xmlns:p14="http://schemas.microsoft.com/office/powerpoint/2010/main" val="635325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PROJECT PLANNING</a:t>
            </a:r>
          </a:p>
        </p:txBody>
      </p:sp>
      <p:sp>
        <p:nvSpPr>
          <p:cNvPr id="4" name="Rectangle 3">
            <a:extLst>
              <a:ext uri="{FF2B5EF4-FFF2-40B4-BE49-F238E27FC236}">
                <a16:creationId xmlns:a16="http://schemas.microsoft.com/office/drawing/2014/main" id="{BF9810EA-95BB-DDDA-F8B3-CF1802EC8840}"/>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pic>
        <p:nvPicPr>
          <p:cNvPr id="5" name="Picture 4" descr="Screens screenshot of a computer&#10;&#10;Description automatically generated">
            <a:extLst>
              <a:ext uri="{FF2B5EF4-FFF2-40B4-BE49-F238E27FC236}">
                <a16:creationId xmlns:a16="http://schemas.microsoft.com/office/drawing/2014/main" id="{5DD94453-4C52-9A90-533C-2B4259DE85A5}"/>
              </a:ext>
            </a:extLst>
          </p:cNvPr>
          <p:cNvPicPr>
            <a:picLocks noChangeAspect="1"/>
          </p:cNvPicPr>
          <p:nvPr/>
        </p:nvPicPr>
        <p:blipFill>
          <a:blip r:embed="rId3"/>
          <a:stretch>
            <a:fillRect/>
          </a:stretch>
        </p:blipFill>
        <p:spPr>
          <a:xfrm>
            <a:off x="638427" y="1003413"/>
            <a:ext cx="7934751" cy="3626643"/>
          </a:xfrm>
          <a:prstGeom prst="rect">
            <a:avLst/>
          </a:prstGeom>
        </p:spPr>
      </p:pic>
    </p:spTree>
    <p:extLst>
      <p:ext uri="{BB962C8B-B14F-4D97-AF65-F5344CB8AC3E}">
        <p14:creationId xmlns:p14="http://schemas.microsoft.com/office/powerpoint/2010/main" val="1380076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774802" y="2241034"/>
            <a:ext cx="4087797"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RESEARCH METHODOLOGY</a:t>
            </a:r>
          </a:p>
        </p:txBody>
      </p:sp>
      <p:grpSp>
        <p:nvGrpSpPr>
          <p:cNvPr id="334" name="Google Shape;3862;p64">
            <a:extLst>
              <a:ext uri="{FF2B5EF4-FFF2-40B4-BE49-F238E27FC236}">
                <a16:creationId xmlns:a16="http://schemas.microsoft.com/office/drawing/2014/main" id="{C5C5D7C6-8167-AC7D-12A5-01E98F71C758}"/>
              </a:ext>
            </a:extLst>
          </p:cNvPr>
          <p:cNvGrpSpPr/>
          <p:nvPr/>
        </p:nvGrpSpPr>
        <p:grpSpPr>
          <a:xfrm>
            <a:off x="313673" y="616904"/>
            <a:ext cx="4061786" cy="3754894"/>
            <a:chOff x="962450" y="238100"/>
            <a:chExt cx="5751300" cy="5238100"/>
          </a:xfrm>
        </p:grpSpPr>
        <p:sp>
          <p:nvSpPr>
            <p:cNvPr id="335" name="Google Shape;3863;p64">
              <a:extLst>
                <a:ext uri="{FF2B5EF4-FFF2-40B4-BE49-F238E27FC236}">
                  <a16:creationId xmlns:a16="http://schemas.microsoft.com/office/drawing/2014/main" id="{6F14ABBD-68CF-76A0-FA3F-6DB96DB4790B}"/>
                </a:ext>
              </a:extLst>
            </p:cNvPr>
            <p:cNvSpPr/>
            <p:nvPr/>
          </p:nvSpPr>
          <p:spPr>
            <a:xfrm>
              <a:off x="962450" y="238100"/>
              <a:ext cx="5751300" cy="5155000"/>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64;p64">
              <a:extLst>
                <a:ext uri="{FF2B5EF4-FFF2-40B4-BE49-F238E27FC236}">
                  <a16:creationId xmlns:a16="http://schemas.microsoft.com/office/drawing/2014/main" id="{ABEE9087-ACB0-58E5-3967-51866A9C9AE4}"/>
                </a:ext>
              </a:extLst>
            </p:cNvPr>
            <p:cNvSpPr/>
            <p:nvPr/>
          </p:nvSpPr>
          <p:spPr>
            <a:xfrm>
              <a:off x="1030525" y="242725"/>
              <a:ext cx="5561175" cy="5150350"/>
            </a:xfrm>
            <a:custGeom>
              <a:avLst/>
              <a:gdLst/>
              <a:ahLst/>
              <a:cxnLst/>
              <a:rect l="l" t="t" r="r" b="b"/>
              <a:pathLst>
                <a:path w="222447" h="206014" extrusionOk="0">
                  <a:moveTo>
                    <a:pt x="110280" y="112230"/>
                  </a:moveTo>
                  <a:lnTo>
                    <a:pt x="110417" y="112549"/>
                  </a:lnTo>
                  <a:lnTo>
                    <a:pt x="110251" y="112325"/>
                  </a:lnTo>
                  <a:lnTo>
                    <a:pt x="110280" y="112230"/>
                  </a:lnTo>
                  <a:close/>
                  <a:moveTo>
                    <a:pt x="109811" y="112342"/>
                  </a:moveTo>
                  <a:lnTo>
                    <a:pt x="110049" y="112595"/>
                  </a:lnTo>
                  <a:lnTo>
                    <a:pt x="109817" y="112440"/>
                  </a:lnTo>
                  <a:lnTo>
                    <a:pt x="109811" y="112342"/>
                  </a:lnTo>
                  <a:close/>
                  <a:moveTo>
                    <a:pt x="110758" y="112287"/>
                  </a:moveTo>
                  <a:lnTo>
                    <a:pt x="110778" y="112633"/>
                  </a:lnTo>
                  <a:lnTo>
                    <a:pt x="110699" y="112366"/>
                  </a:lnTo>
                  <a:lnTo>
                    <a:pt x="110758" y="112287"/>
                  </a:lnTo>
                  <a:close/>
                  <a:moveTo>
                    <a:pt x="109408" y="112607"/>
                  </a:moveTo>
                  <a:lnTo>
                    <a:pt x="109718" y="112763"/>
                  </a:lnTo>
                  <a:lnTo>
                    <a:pt x="109446" y="112698"/>
                  </a:lnTo>
                  <a:lnTo>
                    <a:pt x="109408" y="112607"/>
                  </a:lnTo>
                  <a:close/>
                  <a:moveTo>
                    <a:pt x="111190" y="112504"/>
                  </a:moveTo>
                  <a:lnTo>
                    <a:pt x="111090" y="112836"/>
                  </a:lnTo>
                  <a:lnTo>
                    <a:pt x="111107" y="112558"/>
                  </a:lnTo>
                  <a:lnTo>
                    <a:pt x="111190" y="112504"/>
                  </a:lnTo>
                  <a:close/>
                  <a:moveTo>
                    <a:pt x="109120" y="112994"/>
                  </a:moveTo>
                  <a:lnTo>
                    <a:pt x="109464" y="113034"/>
                  </a:lnTo>
                  <a:lnTo>
                    <a:pt x="109187" y="113066"/>
                  </a:lnTo>
                  <a:lnTo>
                    <a:pt x="109120" y="112994"/>
                  </a:lnTo>
                  <a:close/>
                  <a:moveTo>
                    <a:pt x="111520" y="112854"/>
                  </a:moveTo>
                  <a:lnTo>
                    <a:pt x="111312" y="113133"/>
                  </a:lnTo>
                  <a:lnTo>
                    <a:pt x="111424" y="112877"/>
                  </a:lnTo>
                  <a:lnTo>
                    <a:pt x="111520" y="112854"/>
                  </a:lnTo>
                  <a:close/>
                  <a:moveTo>
                    <a:pt x="111613" y="113286"/>
                  </a:moveTo>
                  <a:lnTo>
                    <a:pt x="111712" y="113297"/>
                  </a:lnTo>
                  <a:lnTo>
                    <a:pt x="111421" y="113488"/>
                  </a:lnTo>
                  <a:lnTo>
                    <a:pt x="111613" y="113286"/>
                  </a:lnTo>
                  <a:close/>
                  <a:moveTo>
                    <a:pt x="109319" y="113376"/>
                  </a:moveTo>
                  <a:lnTo>
                    <a:pt x="109069" y="113500"/>
                  </a:lnTo>
                  <a:lnTo>
                    <a:pt x="108981" y="113456"/>
                  </a:lnTo>
                  <a:lnTo>
                    <a:pt x="109319" y="113376"/>
                  </a:lnTo>
                  <a:close/>
                  <a:moveTo>
                    <a:pt x="111650" y="113734"/>
                  </a:moveTo>
                  <a:lnTo>
                    <a:pt x="111739" y="113779"/>
                  </a:lnTo>
                  <a:lnTo>
                    <a:pt x="111401" y="113859"/>
                  </a:lnTo>
                  <a:lnTo>
                    <a:pt x="111401" y="113859"/>
                  </a:lnTo>
                  <a:lnTo>
                    <a:pt x="111650" y="113734"/>
                  </a:lnTo>
                  <a:close/>
                  <a:moveTo>
                    <a:pt x="109300" y="113746"/>
                  </a:moveTo>
                  <a:lnTo>
                    <a:pt x="109108" y="113949"/>
                  </a:lnTo>
                  <a:lnTo>
                    <a:pt x="109009" y="113937"/>
                  </a:lnTo>
                  <a:lnTo>
                    <a:pt x="109300" y="113746"/>
                  </a:lnTo>
                  <a:close/>
                  <a:moveTo>
                    <a:pt x="110332" y="113136"/>
                  </a:moveTo>
                  <a:lnTo>
                    <a:pt x="110498" y="113155"/>
                  </a:lnTo>
                  <a:lnTo>
                    <a:pt x="110648" y="113231"/>
                  </a:lnTo>
                  <a:lnTo>
                    <a:pt x="110763" y="113352"/>
                  </a:lnTo>
                  <a:lnTo>
                    <a:pt x="110829" y="113505"/>
                  </a:lnTo>
                  <a:lnTo>
                    <a:pt x="110840" y="113673"/>
                  </a:lnTo>
                  <a:lnTo>
                    <a:pt x="110790" y="113834"/>
                  </a:lnTo>
                  <a:lnTo>
                    <a:pt x="110691" y="113968"/>
                  </a:lnTo>
                  <a:lnTo>
                    <a:pt x="110551" y="114059"/>
                  </a:lnTo>
                  <a:lnTo>
                    <a:pt x="110387" y="114099"/>
                  </a:lnTo>
                  <a:lnTo>
                    <a:pt x="110222" y="114080"/>
                  </a:lnTo>
                  <a:lnTo>
                    <a:pt x="110072" y="114004"/>
                  </a:lnTo>
                  <a:lnTo>
                    <a:pt x="109957" y="113882"/>
                  </a:lnTo>
                  <a:lnTo>
                    <a:pt x="109891" y="113728"/>
                  </a:lnTo>
                  <a:lnTo>
                    <a:pt x="109881" y="113562"/>
                  </a:lnTo>
                  <a:lnTo>
                    <a:pt x="109929" y="113401"/>
                  </a:lnTo>
                  <a:lnTo>
                    <a:pt x="110029" y="113267"/>
                  </a:lnTo>
                  <a:lnTo>
                    <a:pt x="110169" y="113174"/>
                  </a:lnTo>
                  <a:lnTo>
                    <a:pt x="110332" y="113136"/>
                  </a:lnTo>
                  <a:close/>
                  <a:moveTo>
                    <a:pt x="111533" y="114169"/>
                  </a:moveTo>
                  <a:lnTo>
                    <a:pt x="111600" y="114241"/>
                  </a:lnTo>
                  <a:lnTo>
                    <a:pt x="111600" y="114241"/>
                  </a:lnTo>
                  <a:lnTo>
                    <a:pt x="111255" y="114200"/>
                  </a:lnTo>
                  <a:lnTo>
                    <a:pt x="111533" y="114169"/>
                  </a:lnTo>
                  <a:close/>
                  <a:moveTo>
                    <a:pt x="109408" y="114101"/>
                  </a:moveTo>
                  <a:lnTo>
                    <a:pt x="109296" y="114358"/>
                  </a:lnTo>
                  <a:lnTo>
                    <a:pt x="109200" y="114381"/>
                  </a:lnTo>
                  <a:lnTo>
                    <a:pt x="109408" y="114101"/>
                  </a:lnTo>
                  <a:close/>
                  <a:moveTo>
                    <a:pt x="111002" y="114471"/>
                  </a:moveTo>
                  <a:lnTo>
                    <a:pt x="111273" y="114537"/>
                  </a:lnTo>
                  <a:lnTo>
                    <a:pt x="111312" y="114628"/>
                  </a:lnTo>
                  <a:lnTo>
                    <a:pt x="111312" y="114628"/>
                  </a:lnTo>
                  <a:lnTo>
                    <a:pt x="111002" y="114471"/>
                  </a:lnTo>
                  <a:close/>
                  <a:moveTo>
                    <a:pt x="109631" y="114398"/>
                  </a:moveTo>
                  <a:lnTo>
                    <a:pt x="109614" y="114677"/>
                  </a:lnTo>
                  <a:lnTo>
                    <a:pt x="109531" y="114731"/>
                  </a:lnTo>
                  <a:lnTo>
                    <a:pt x="109631" y="114398"/>
                  </a:lnTo>
                  <a:close/>
                  <a:moveTo>
                    <a:pt x="110672" y="114640"/>
                  </a:moveTo>
                  <a:lnTo>
                    <a:pt x="110904" y="114793"/>
                  </a:lnTo>
                  <a:lnTo>
                    <a:pt x="110910" y="114893"/>
                  </a:lnTo>
                  <a:lnTo>
                    <a:pt x="110672" y="114640"/>
                  </a:lnTo>
                  <a:close/>
                  <a:moveTo>
                    <a:pt x="109941" y="114600"/>
                  </a:moveTo>
                  <a:lnTo>
                    <a:pt x="110020" y="114868"/>
                  </a:lnTo>
                  <a:lnTo>
                    <a:pt x="109962" y="114948"/>
                  </a:lnTo>
                  <a:lnTo>
                    <a:pt x="109941" y="114600"/>
                  </a:lnTo>
                  <a:close/>
                  <a:moveTo>
                    <a:pt x="110302" y="114684"/>
                  </a:moveTo>
                  <a:lnTo>
                    <a:pt x="110469" y="114910"/>
                  </a:lnTo>
                  <a:lnTo>
                    <a:pt x="110440" y="115003"/>
                  </a:lnTo>
                  <a:lnTo>
                    <a:pt x="110302" y="114684"/>
                  </a:lnTo>
                  <a:close/>
                  <a:moveTo>
                    <a:pt x="104234" y="1"/>
                  </a:moveTo>
                  <a:lnTo>
                    <a:pt x="110755" y="112213"/>
                  </a:lnTo>
                  <a:lnTo>
                    <a:pt x="110678" y="112294"/>
                  </a:lnTo>
                  <a:lnTo>
                    <a:pt x="79198" y="6022"/>
                  </a:lnTo>
                  <a:cubicBezTo>
                    <a:pt x="74748" y="9347"/>
                    <a:pt x="72244" y="13504"/>
                    <a:pt x="69568" y="17815"/>
                  </a:cubicBezTo>
                  <a:lnTo>
                    <a:pt x="110251" y="112163"/>
                  </a:lnTo>
                  <a:lnTo>
                    <a:pt x="110206" y="112265"/>
                  </a:lnTo>
                  <a:lnTo>
                    <a:pt x="52601" y="34415"/>
                  </a:lnTo>
                  <a:cubicBezTo>
                    <a:pt x="48537" y="36485"/>
                    <a:pt x="44514" y="37772"/>
                    <a:pt x="40518" y="38876"/>
                  </a:cubicBezTo>
                  <a:lnTo>
                    <a:pt x="109759" y="112288"/>
                  </a:lnTo>
                  <a:lnTo>
                    <a:pt x="109753" y="112399"/>
                  </a:lnTo>
                  <a:lnTo>
                    <a:pt x="14793" y="49546"/>
                  </a:lnTo>
                  <a:cubicBezTo>
                    <a:pt x="14190" y="50024"/>
                    <a:pt x="13587" y="50518"/>
                    <a:pt x="12983" y="51049"/>
                  </a:cubicBezTo>
                  <a:cubicBezTo>
                    <a:pt x="9931" y="53739"/>
                    <a:pt x="7472" y="56943"/>
                    <a:pt x="5541" y="60425"/>
                  </a:cubicBezTo>
                  <a:lnTo>
                    <a:pt x="109342" y="112575"/>
                  </a:lnTo>
                  <a:lnTo>
                    <a:pt x="109373" y="112680"/>
                  </a:lnTo>
                  <a:lnTo>
                    <a:pt x="1" y="86422"/>
                  </a:lnTo>
                  <a:lnTo>
                    <a:pt x="1" y="86422"/>
                  </a:lnTo>
                  <a:cubicBezTo>
                    <a:pt x="341" y="91335"/>
                    <a:pt x="1449" y="95760"/>
                    <a:pt x="3187" y="99071"/>
                  </a:cubicBezTo>
                  <a:cubicBezTo>
                    <a:pt x="3477" y="99621"/>
                    <a:pt x="3767" y="100163"/>
                    <a:pt x="4058" y="100699"/>
                  </a:cubicBezTo>
                  <a:lnTo>
                    <a:pt x="109045" y="112986"/>
                  </a:lnTo>
                  <a:lnTo>
                    <a:pt x="109111" y="113075"/>
                  </a:lnTo>
                  <a:lnTo>
                    <a:pt x="12288" y="124106"/>
                  </a:lnTo>
                  <a:cubicBezTo>
                    <a:pt x="12327" y="127780"/>
                    <a:pt x="11778" y="131934"/>
                    <a:pt x="10425" y="136800"/>
                  </a:cubicBezTo>
                  <a:lnTo>
                    <a:pt x="108909" y="113473"/>
                  </a:lnTo>
                  <a:lnTo>
                    <a:pt x="109001" y="113534"/>
                  </a:lnTo>
                  <a:lnTo>
                    <a:pt x="7547" y="164117"/>
                  </a:lnTo>
                  <a:cubicBezTo>
                    <a:pt x="8256" y="168831"/>
                    <a:pt x="9754" y="173372"/>
                    <a:pt x="12270" y="177545"/>
                  </a:cubicBezTo>
                  <a:lnTo>
                    <a:pt x="108947" y="113978"/>
                  </a:lnTo>
                  <a:lnTo>
                    <a:pt x="109055" y="114004"/>
                  </a:lnTo>
                  <a:lnTo>
                    <a:pt x="33340" y="193791"/>
                  </a:lnTo>
                  <a:cubicBezTo>
                    <a:pt x="35891" y="194524"/>
                    <a:pt x="38376" y="194840"/>
                    <a:pt x="40798" y="194840"/>
                  </a:cubicBezTo>
                  <a:cubicBezTo>
                    <a:pt x="44116" y="194840"/>
                    <a:pt x="47317" y="194248"/>
                    <a:pt x="50411" y="193326"/>
                  </a:cubicBezTo>
                  <a:lnTo>
                    <a:pt x="109156" y="114440"/>
                  </a:lnTo>
                  <a:lnTo>
                    <a:pt x="109266" y="114428"/>
                  </a:lnTo>
                  <a:lnTo>
                    <a:pt x="79571" y="182722"/>
                  </a:lnTo>
                  <a:cubicBezTo>
                    <a:pt x="81025" y="182729"/>
                    <a:pt x="82452" y="182948"/>
                    <a:pt x="83856" y="183434"/>
                  </a:cubicBezTo>
                  <a:cubicBezTo>
                    <a:pt x="85254" y="183919"/>
                    <a:pt x="86768" y="184558"/>
                    <a:pt x="88389" y="185314"/>
                  </a:cubicBezTo>
                  <a:lnTo>
                    <a:pt x="109509" y="114802"/>
                  </a:lnTo>
                  <a:lnTo>
                    <a:pt x="109609" y="114753"/>
                  </a:lnTo>
                  <a:lnTo>
                    <a:pt x="104776" y="193771"/>
                  </a:lnTo>
                  <a:cubicBezTo>
                    <a:pt x="107955" y="195391"/>
                    <a:pt x="111311" y="197023"/>
                    <a:pt x="114819" y="198543"/>
                  </a:cubicBezTo>
                  <a:lnTo>
                    <a:pt x="109966" y="115021"/>
                  </a:lnTo>
                  <a:lnTo>
                    <a:pt x="110042" y="114941"/>
                  </a:lnTo>
                  <a:lnTo>
                    <a:pt x="136792" y="205246"/>
                  </a:lnTo>
                  <a:cubicBezTo>
                    <a:pt x="139937" y="205738"/>
                    <a:pt x="143144" y="206014"/>
                    <a:pt x="146400" y="206014"/>
                  </a:cubicBezTo>
                  <a:cubicBezTo>
                    <a:pt x="147476" y="206014"/>
                    <a:pt x="148557" y="205983"/>
                    <a:pt x="149643" y="205921"/>
                  </a:cubicBezTo>
                  <a:lnTo>
                    <a:pt x="110470" y="115072"/>
                  </a:lnTo>
                  <a:lnTo>
                    <a:pt x="110515" y="114970"/>
                  </a:lnTo>
                  <a:lnTo>
                    <a:pt x="172423" y="198633"/>
                  </a:lnTo>
                  <a:cubicBezTo>
                    <a:pt x="176323" y="195605"/>
                    <a:pt x="178505" y="191987"/>
                    <a:pt x="180127" y="188277"/>
                  </a:cubicBezTo>
                  <a:lnTo>
                    <a:pt x="110961" y="114947"/>
                  </a:lnTo>
                  <a:lnTo>
                    <a:pt x="110968" y="114835"/>
                  </a:lnTo>
                  <a:lnTo>
                    <a:pt x="192588" y="168858"/>
                  </a:lnTo>
                  <a:cubicBezTo>
                    <a:pt x="193571" y="168359"/>
                    <a:pt x="194591" y="167936"/>
                    <a:pt x="195638" y="167589"/>
                  </a:cubicBezTo>
                  <a:cubicBezTo>
                    <a:pt x="199352" y="166353"/>
                    <a:pt x="202846" y="164531"/>
                    <a:pt x="205986" y="162191"/>
                  </a:cubicBezTo>
                  <a:lnTo>
                    <a:pt x="111379" y="114660"/>
                  </a:lnTo>
                  <a:lnTo>
                    <a:pt x="111347" y="114555"/>
                  </a:lnTo>
                  <a:lnTo>
                    <a:pt x="220545" y="140771"/>
                  </a:lnTo>
                  <a:cubicBezTo>
                    <a:pt x="221794" y="136507"/>
                    <a:pt x="222446" y="131946"/>
                    <a:pt x="222420" y="127209"/>
                  </a:cubicBezTo>
                  <a:lnTo>
                    <a:pt x="111674" y="114249"/>
                  </a:lnTo>
                  <a:lnTo>
                    <a:pt x="111609" y="114159"/>
                  </a:lnTo>
                  <a:lnTo>
                    <a:pt x="216103" y="102253"/>
                  </a:lnTo>
                  <a:cubicBezTo>
                    <a:pt x="213778" y="97725"/>
                    <a:pt x="211166" y="94053"/>
                    <a:pt x="208713" y="90809"/>
                  </a:cubicBezTo>
                  <a:lnTo>
                    <a:pt x="111811" y="113762"/>
                  </a:lnTo>
                  <a:lnTo>
                    <a:pt x="111719" y="113701"/>
                  </a:lnTo>
                  <a:lnTo>
                    <a:pt x="200019" y="69675"/>
                  </a:lnTo>
                  <a:cubicBezTo>
                    <a:pt x="200089" y="69341"/>
                    <a:pt x="200156" y="69006"/>
                    <a:pt x="200247" y="68660"/>
                  </a:cubicBezTo>
                  <a:cubicBezTo>
                    <a:pt x="201661" y="63261"/>
                    <a:pt x="203297" y="57957"/>
                    <a:pt x="203868" y="52703"/>
                  </a:cubicBezTo>
                  <a:lnTo>
                    <a:pt x="203868" y="52703"/>
                  </a:lnTo>
                  <a:lnTo>
                    <a:pt x="111773" y="113257"/>
                  </a:lnTo>
                  <a:lnTo>
                    <a:pt x="111665" y="113231"/>
                  </a:lnTo>
                  <a:lnTo>
                    <a:pt x="193180" y="27331"/>
                  </a:lnTo>
                  <a:cubicBezTo>
                    <a:pt x="189554" y="24030"/>
                    <a:pt x="185444" y="21425"/>
                    <a:pt x="181047" y="19492"/>
                  </a:cubicBezTo>
                  <a:lnTo>
                    <a:pt x="111564" y="112795"/>
                  </a:lnTo>
                  <a:lnTo>
                    <a:pt x="111455" y="112807"/>
                  </a:lnTo>
                  <a:lnTo>
                    <a:pt x="153684" y="15686"/>
                  </a:lnTo>
                  <a:lnTo>
                    <a:pt x="153684" y="15686"/>
                  </a:lnTo>
                  <a:cubicBezTo>
                    <a:pt x="151675" y="15827"/>
                    <a:pt x="149594" y="15920"/>
                    <a:pt x="147490" y="15920"/>
                  </a:cubicBezTo>
                  <a:cubicBezTo>
                    <a:pt x="145081" y="15920"/>
                    <a:pt x="142642" y="15799"/>
                    <a:pt x="140248" y="15493"/>
                  </a:cubicBezTo>
                  <a:lnTo>
                    <a:pt x="111210" y="112433"/>
                  </a:lnTo>
                  <a:lnTo>
                    <a:pt x="111112" y="112482"/>
                  </a:lnTo>
                  <a:lnTo>
                    <a:pt x="117752" y="3918"/>
                  </a:lnTo>
                  <a:cubicBezTo>
                    <a:pt x="113747" y="1703"/>
                    <a:pt x="109031" y="442"/>
                    <a:pt x="104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65;p64">
              <a:extLst>
                <a:ext uri="{FF2B5EF4-FFF2-40B4-BE49-F238E27FC236}">
                  <a16:creationId xmlns:a16="http://schemas.microsoft.com/office/drawing/2014/main" id="{00994F88-9435-7252-F730-C4F26C84B7CC}"/>
                </a:ext>
              </a:extLst>
            </p:cNvPr>
            <p:cNvSpPr/>
            <p:nvPr/>
          </p:nvSpPr>
          <p:spPr>
            <a:xfrm>
              <a:off x="1506350" y="5243875"/>
              <a:ext cx="4508750" cy="232325"/>
            </a:xfrm>
            <a:custGeom>
              <a:avLst/>
              <a:gdLst/>
              <a:ahLst/>
              <a:cxnLst/>
              <a:rect l="l" t="t" r="r" b="b"/>
              <a:pathLst>
                <a:path w="180350" h="9293" extrusionOk="0">
                  <a:moveTo>
                    <a:pt x="90174" y="0"/>
                  </a:moveTo>
                  <a:cubicBezTo>
                    <a:pt x="66259" y="0"/>
                    <a:pt x="43323" y="490"/>
                    <a:pt x="26412" y="1362"/>
                  </a:cubicBezTo>
                  <a:cubicBezTo>
                    <a:pt x="9501" y="2232"/>
                    <a:pt x="0" y="3414"/>
                    <a:pt x="0" y="4646"/>
                  </a:cubicBezTo>
                  <a:cubicBezTo>
                    <a:pt x="0" y="5879"/>
                    <a:pt x="9501" y="7060"/>
                    <a:pt x="26412" y="7931"/>
                  </a:cubicBezTo>
                  <a:cubicBezTo>
                    <a:pt x="43323" y="8803"/>
                    <a:pt x="66259" y="9292"/>
                    <a:pt x="90174" y="9292"/>
                  </a:cubicBezTo>
                  <a:cubicBezTo>
                    <a:pt x="114090" y="9292"/>
                    <a:pt x="137027" y="8803"/>
                    <a:pt x="153938" y="7931"/>
                  </a:cubicBezTo>
                  <a:cubicBezTo>
                    <a:pt x="170849" y="7060"/>
                    <a:pt x="180349" y="5879"/>
                    <a:pt x="180349" y="4646"/>
                  </a:cubicBezTo>
                  <a:cubicBezTo>
                    <a:pt x="180349" y="3414"/>
                    <a:pt x="170849" y="2232"/>
                    <a:pt x="153938" y="1362"/>
                  </a:cubicBezTo>
                  <a:cubicBezTo>
                    <a:pt x="137027" y="490"/>
                    <a:pt x="114090" y="0"/>
                    <a:pt x="90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66;p64">
              <a:extLst>
                <a:ext uri="{FF2B5EF4-FFF2-40B4-BE49-F238E27FC236}">
                  <a16:creationId xmlns:a16="http://schemas.microsoft.com/office/drawing/2014/main" id="{10DD06EA-DA22-E008-2A2A-DB18F5B8565F}"/>
                </a:ext>
              </a:extLst>
            </p:cNvPr>
            <p:cNvSpPr/>
            <p:nvPr/>
          </p:nvSpPr>
          <p:spPr>
            <a:xfrm>
              <a:off x="2371200" y="3301350"/>
              <a:ext cx="2908425" cy="1849500"/>
            </a:xfrm>
            <a:custGeom>
              <a:avLst/>
              <a:gdLst/>
              <a:ahLst/>
              <a:cxnLst/>
              <a:rect l="l" t="t" r="r" b="b"/>
              <a:pathLst>
                <a:path w="116337" h="73980" extrusionOk="0">
                  <a:moveTo>
                    <a:pt x="64" y="0"/>
                  </a:moveTo>
                  <a:cubicBezTo>
                    <a:pt x="29" y="0"/>
                    <a:pt x="1" y="30"/>
                    <a:pt x="1" y="64"/>
                  </a:cubicBezTo>
                  <a:lnTo>
                    <a:pt x="1" y="73979"/>
                  </a:lnTo>
                  <a:lnTo>
                    <a:pt x="116337" y="73979"/>
                  </a:lnTo>
                  <a:lnTo>
                    <a:pt x="116337" y="64"/>
                  </a:lnTo>
                  <a:cubicBezTo>
                    <a:pt x="116337" y="29"/>
                    <a:pt x="116308" y="0"/>
                    <a:pt x="116273" y="0"/>
                  </a:cubicBezTo>
                  <a:lnTo>
                    <a:pt x="67" y="0"/>
                  </a:lnTo>
                  <a:cubicBezTo>
                    <a:pt x="66" y="0"/>
                    <a:pt x="65"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67;p64">
              <a:extLst>
                <a:ext uri="{FF2B5EF4-FFF2-40B4-BE49-F238E27FC236}">
                  <a16:creationId xmlns:a16="http://schemas.microsoft.com/office/drawing/2014/main" id="{E8799B28-2B8E-1960-C31E-146B08CA5CFB}"/>
                </a:ext>
              </a:extLst>
            </p:cNvPr>
            <p:cNvSpPr/>
            <p:nvPr/>
          </p:nvSpPr>
          <p:spPr>
            <a:xfrm>
              <a:off x="2364000" y="3294125"/>
              <a:ext cx="2922825" cy="1863925"/>
            </a:xfrm>
            <a:custGeom>
              <a:avLst/>
              <a:gdLst/>
              <a:ahLst/>
              <a:cxnLst/>
              <a:rect l="l" t="t" r="r" b="b"/>
              <a:pathLst>
                <a:path w="116913" h="74557" extrusionOk="0">
                  <a:moveTo>
                    <a:pt x="114150" y="577"/>
                  </a:moveTo>
                  <a:cubicBezTo>
                    <a:pt x="115356" y="577"/>
                    <a:pt x="116337" y="1557"/>
                    <a:pt x="116337" y="2764"/>
                  </a:cubicBezTo>
                  <a:lnTo>
                    <a:pt x="116337" y="73981"/>
                  </a:lnTo>
                  <a:lnTo>
                    <a:pt x="578" y="73981"/>
                  </a:lnTo>
                  <a:lnTo>
                    <a:pt x="576" y="2764"/>
                  </a:lnTo>
                  <a:cubicBezTo>
                    <a:pt x="576" y="1557"/>
                    <a:pt x="1558" y="577"/>
                    <a:pt x="2764" y="577"/>
                  </a:cubicBezTo>
                  <a:close/>
                  <a:moveTo>
                    <a:pt x="2764" y="0"/>
                  </a:moveTo>
                  <a:cubicBezTo>
                    <a:pt x="1240" y="0"/>
                    <a:pt x="1" y="1240"/>
                    <a:pt x="1" y="2764"/>
                  </a:cubicBezTo>
                  <a:lnTo>
                    <a:pt x="1" y="74268"/>
                  </a:lnTo>
                  <a:cubicBezTo>
                    <a:pt x="1" y="74427"/>
                    <a:pt x="130" y="74556"/>
                    <a:pt x="289" y="74556"/>
                  </a:cubicBezTo>
                  <a:lnTo>
                    <a:pt x="116625" y="74556"/>
                  </a:lnTo>
                  <a:cubicBezTo>
                    <a:pt x="116783" y="74556"/>
                    <a:pt x="116913" y="74427"/>
                    <a:pt x="116913" y="74268"/>
                  </a:cubicBezTo>
                  <a:lnTo>
                    <a:pt x="116913" y="2764"/>
                  </a:lnTo>
                  <a:cubicBezTo>
                    <a:pt x="116913" y="1240"/>
                    <a:pt x="115672" y="0"/>
                    <a:pt x="114149" y="0"/>
                  </a:cubicBezTo>
                  <a:close/>
                </a:path>
              </a:pathLst>
            </a:custGeom>
            <a:solidFill>
              <a:srgbClr val="26323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68;p64">
              <a:extLst>
                <a:ext uri="{FF2B5EF4-FFF2-40B4-BE49-F238E27FC236}">
                  <a16:creationId xmlns:a16="http://schemas.microsoft.com/office/drawing/2014/main" id="{1D5FAD71-876F-ACC2-42D9-B6E61EDAF32A}"/>
                </a:ext>
              </a:extLst>
            </p:cNvPr>
            <p:cNvSpPr/>
            <p:nvPr/>
          </p:nvSpPr>
          <p:spPr>
            <a:xfrm>
              <a:off x="2520625" y="3441725"/>
              <a:ext cx="2609575" cy="1734000"/>
            </a:xfrm>
            <a:custGeom>
              <a:avLst/>
              <a:gdLst/>
              <a:ahLst/>
              <a:cxnLst/>
              <a:rect l="l" t="t" r="r" b="b"/>
              <a:pathLst>
                <a:path w="104383" h="69360" extrusionOk="0">
                  <a:moveTo>
                    <a:pt x="64" y="1"/>
                  </a:moveTo>
                  <a:cubicBezTo>
                    <a:pt x="29" y="1"/>
                    <a:pt x="0" y="30"/>
                    <a:pt x="0" y="65"/>
                  </a:cubicBezTo>
                  <a:lnTo>
                    <a:pt x="0" y="69360"/>
                  </a:lnTo>
                  <a:lnTo>
                    <a:pt x="104383" y="69360"/>
                  </a:lnTo>
                  <a:lnTo>
                    <a:pt x="104383" y="65"/>
                  </a:lnTo>
                  <a:cubicBezTo>
                    <a:pt x="104383" y="30"/>
                    <a:pt x="104354" y="1"/>
                    <a:pt x="104319" y="1"/>
                  </a:cubicBezTo>
                  <a:close/>
                </a:path>
              </a:pathLst>
            </a:custGeom>
            <a:gradFill>
              <a:gsLst>
                <a:gs pos="0">
                  <a:srgbClr val="8BE3FF"/>
                </a:gs>
                <a:gs pos="100000">
                  <a:srgbClr val="ACFFD9"/>
                </a:gs>
              </a:gsLst>
              <a:path path="circle">
                <a:fillToRect l="50000" t="50000" r="50000" b="50000"/>
              </a:path>
              <a:tileRect/>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69;p64">
              <a:extLst>
                <a:ext uri="{FF2B5EF4-FFF2-40B4-BE49-F238E27FC236}">
                  <a16:creationId xmlns:a16="http://schemas.microsoft.com/office/drawing/2014/main" id="{B37BBE51-3E90-1854-17B3-7415C1D0D5CE}"/>
                </a:ext>
              </a:extLst>
            </p:cNvPr>
            <p:cNvSpPr/>
            <p:nvPr/>
          </p:nvSpPr>
          <p:spPr>
            <a:xfrm>
              <a:off x="2017725" y="5114250"/>
              <a:ext cx="3486000" cy="186000"/>
            </a:xfrm>
            <a:custGeom>
              <a:avLst/>
              <a:gdLst/>
              <a:ahLst/>
              <a:cxnLst/>
              <a:rect l="l" t="t" r="r" b="b"/>
              <a:pathLst>
                <a:path w="139440" h="7440" extrusionOk="0">
                  <a:moveTo>
                    <a:pt x="1" y="0"/>
                  </a:moveTo>
                  <a:cubicBezTo>
                    <a:pt x="1" y="4108"/>
                    <a:pt x="4459" y="7439"/>
                    <a:pt x="9959" y="7439"/>
                  </a:cubicBezTo>
                  <a:lnTo>
                    <a:pt x="129479" y="7439"/>
                  </a:lnTo>
                  <a:cubicBezTo>
                    <a:pt x="134980" y="7439"/>
                    <a:pt x="139439" y="4108"/>
                    <a:pt x="139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70;p64">
              <a:extLst>
                <a:ext uri="{FF2B5EF4-FFF2-40B4-BE49-F238E27FC236}">
                  <a16:creationId xmlns:a16="http://schemas.microsoft.com/office/drawing/2014/main" id="{888EE257-24CC-6701-FF5E-A17D6FB02E62}"/>
                </a:ext>
              </a:extLst>
            </p:cNvPr>
            <p:cNvSpPr/>
            <p:nvPr/>
          </p:nvSpPr>
          <p:spPr>
            <a:xfrm>
              <a:off x="2010500" y="5107050"/>
              <a:ext cx="3500400" cy="200425"/>
            </a:xfrm>
            <a:custGeom>
              <a:avLst/>
              <a:gdLst/>
              <a:ahLst/>
              <a:cxnLst/>
              <a:rect l="l" t="t" r="r" b="b"/>
              <a:pathLst>
                <a:path w="140016" h="8017" extrusionOk="0">
                  <a:moveTo>
                    <a:pt x="139432" y="576"/>
                  </a:moveTo>
                  <a:cubicBezTo>
                    <a:pt x="139227" y="4387"/>
                    <a:pt x="134971" y="7439"/>
                    <a:pt x="129768" y="7439"/>
                  </a:cubicBezTo>
                  <a:lnTo>
                    <a:pt x="10248" y="7439"/>
                  </a:lnTo>
                  <a:cubicBezTo>
                    <a:pt x="5047" y="7439"/>
                    <a:pt x="790" y="4387"/>
                    <a:pt x="585" y="576"/>
                  </a:cubicBezTo>
                  <a:close/>
                  <a:moveTo>
                    <a:pt x="290" y="0"/>
                  </a:moveTo>
                  <a:cubicBezTo>
                    <a:pt x="130" y="0"/>
                    <a:pt x="0" y="129"/>
                    <a:pt x="0" y="288"/>
                  </a:cubicBezTo>
                  <a:cubicBezTo>
                    <a:pt x="0" y="4549"/>
                    <a:pt x="4598" y="8016"/>
                    <a:pt x="10248" y="8016"/>
                  </a:cubicBezTo>
                  <a:lnTo>
                    <a:pt x="129768" y="8016"/>
                  </a:lnTo>
                  <a:cubicBezTo>
                    <a:pt x="135420" y="8016"/>
                    <a:pt x="140016" y="4549"/>
                    <a:pt x="140016" y="288"/>
                  </a:cubicBezTo>
                  <a:cubicBezTo>
                    <a:pt x="140016" y="129"/>
                    <a:pt x="139888" y="0"/>
                    <a:pt x="139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71;p64">
              <a:extLst>
                <a:ext uri="{FF2B5EF4-FFF2-40B4-BE49-F238E27FC236}">
                  <a16:creationId xmlns:a16="http://schemas.microsoft.com/office/drawing/2014/main" id="{04A38414-F307-CB5F-4B0C-82CC1E42891B}"/>
                </a:ext>
              </a:extLst>
            </p:cNvPr>
            <p:cNvSpPr/>
            <p:nvPr/>
          </p:nvSpPr>
          <p:spPr>
            <a:xfrm>
              <a:off x="2558025" y="1598375"/>
              <a:ext cx="1254950" cy="2801925"/>
            </a:xfrm>
            <a:custGeom>
              <a:avLst/>
              <a:gdLst/>
              <a:ahLst/>
              <a:cxnLst/>
              <a:rect l="l" t="t" r="r" b="b"/>
              <a:pathLst>
                <a:path w="50198" h="112077" extrusionOk="0">
                  <a:moveTo>
                    <a:pt x="50198" y="0"/>
                  </a:moveTo>
                  <a:cubicBezTo>
                    <a:pt x="42527" y="7305"/>
                    <a:pt x="22893" y="14678"/>
                    <a:pt x="0" y="30321"/>
                  </a:cubicBezTo>
                  <a:cubicBezTo>
                    <a:pt x="0" y="30321"/>
                    <a:pt x="1430" y="83182"/>
                    <a:pt x="50198" y="112076"/>
                  </a:cubicBezTo>
                  <a:lnTo>
                    <a:pt x="5019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72;p64">
              <a:extLst>
                <a:ext uri="{FF2B5EF4-FFF2-40B4-BE49-F238E27FC236}">
                  <a16:creationId xmlns:a16="http://schemas.microsoft.com/office/drawing/2014/main" id="{DD7EDE80-B2D7-92E3-2462-8336597DEE92}"/>
                </a:ext>
              </a:extLst>
            </p:cNvPr>
            <p:cNvSpPr/>
            <p:nvPr/>
          </p:nvSpPr>
          <p:spPr>
            <a:xfrm>
              <a:off x="2550725" y="1591175"/>
              <a:ext cx="1269450" cy="2816325"/>
            </a:xfrm>
            <a:custGeom>
              <a:avLst/>
              <a:gdLst/>
              <a:ahLst/>
              <a:cxnLst/>
              <a:rect l="l" t="t" r="r" b="b"/>
              <a:pathLst>
                <a:path w="50778" h="112653" extrusionOk="0">
                  <a:moveTo>
                    <a:pt x="50202" y="948"/>
                  </a:moveTo>
                  <a:lnTo>
                    <a:pt x="50202" y="111857"/>
                  </a:lnTo>
                  <a:cubicBezTo>
                    <a:pt x="25383" y="96990"/>
                    <a:pt x="13218" y="75784"/>
                    <a:pt x="7380" y="60569"/>
                  </a:cubicBezTo>
                  <a:cubicBezTo>
                    <a:pt x="1386" y="44948"/>
                    <a:pt x="654" y="32294"/>
                    <a:pt x="586" y="30757"/>
                  </a:cubicBezTo>
                  <a:cubicBezTo>
                    <a:pt x="12079" y="22915"/>
                    <a:pt x="22836" y="17111"/>
                    <a:pt x="31485" y="12441"/>
                  </a:cubicBezTo>
                  <a:cubicBezTo>
                    <a:pt x="39724" y="7995"/>
                    <a:pt x="46301" y="4444"/>
                    <a:pt x="50202" y="948"/>
                  </a:cubicBezTo>
                  <a:close/>
                  <a:moveTo>
                    <a:pt x="50487" y="0"/>
                  </a:moveTo>
                  <a:cubicBezTo>
                    <a:pt x="50419" y="0"/>
                    <a:pt x="50349" y="25"/>
                    <a:pt x="50291" y="80"/>
                  </a:cubicBezTo>
                  <a:cubicBezTo>
                    <a:pt x="46521" y="3671"/>
                    <a:pt x="39764" y="7317"/>
                    <a:pt x="31211" y="11934"/>
                  </a:cubicBezTo>
                  <a:cubicBezTo>
                    <a:pt x="22516" y="16627"/>
                    <a:pt x="11696" y="22466"/>
                    <a:pt x="129" y="30372"/>
                  </a:cubicBezTo>
                  <a:cubicBezTo>
                    <a:pt x="49" y="30427"/>
                    <a:pt x="1" y="30519"/>
                    <a:pt x="4" y="30616"/>
                  </a:cubicBezTo>
                  <a:cubicBezTo>
                    <a:pt x="8" y="30749"/>
                    <a:pt x="437" y="44074"/>
                    <a:pt x="6834" y="60755"/>
                  </a:cubicBezTo>
                  <a:cubicBezTo>
                    <a:pt x="12739" y="76150"/>
                    <a:pt x="25080" y="97645"/>
                    <a:pt x="50344" y="112611"/>
                  </a:cubicBezTo>
                  <a:cubicBezTo>
                    <a:pt x="50388" y="112638"/>
                    <a:pt x="50438" y="112652"/>
                    <a:pt x="50490" y="112652"/>
                  </a:cubicBezTo>
                  <a:cubicBezTo>
                    <a:pt x="50649" y="112652"/>
                    <a:pt x="50778" y="112524"/>
                    <a:pt x="50778" y="112364"/>
                  </a:cubicBezTo>
                  <a:lnTo>
                    <a:pt x="50778" y="288"/>
                  </a:lnTo>
                  <a:cubicBezTo>
                    <a:pt x="50778" y="115"/>
                    <a:pt x="50636" y="0"/>
                    <a:pt x="50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73;p64">
              <a:extLst>
                <a:ext uri="{FF2B5EF4-FFF2-40B4-BE49-F238E27FC236}">
                  <a16:creationId xmlns:a16="http://schemas.microsoft.com/office/drawing/2014/main" id="{AFF67CC9-8365-9F1F-1422-873C2B567621}"/>
                </a:ext>
              </a:extLst>
            </p:cNvPr>
            <p:cNvSpPr/>
            <p:nvPr/>
          </p:nvSpPr>
          <p:spPr>
            <a:xfrm>
              <a:off x="3812950" y="1598375"/>
              <a:ext cx="1254975" cy="2801925"/>
            </a:xfrm>
            <a:custGeom>
              <a:avLst/>
              <a:gdLst/>
              <a:ahLst/>
              <a:cxnLst/>
              <a:rect l="l" t="t" r="r" b="b"/>
              <a:pathLst>
                <a:path w="50199" h="112077" extrusionOk="0">
                  <a:moveTo>
                    <a:pt x="1" y="0"/>
                  </a:moveTo>
                  <a:lnTo>
                    <a:pt x="1" y="112076"/>
                  </a:lnTo>
                  <a:cubicBezTo>
                    <a:pt x="48769" y="83182"/>
                    <a:pt x="50199" y="30321"/>
                    <a:pt x="50199" y="30321"/>
                  </a:cubicBezTo>
                  <a:cubicBezTo>
                    <a:pt x="27307" y="14678"/>
                    <a:pt x="7671" y="73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74;p64">
              <a:extLst>
                <a:ext uri="{FF2B5EF4-FFF2-40B4-BE49-F238E27FC236}">
                  <a16:creationId xmlns:a16="http://schemas.microsoft.com/office/drawing/2014/main" id="{DB0B2351-E88D-D2B7-0BB4-B3510F6F15EE}"/>
                </a:ext>
              </a:extLst>
            </p:cNvPr>
            <p:cNvSpPr/>
            <p:nvPr/>
          </p:nvSpPr>
          <p:spPr>
            <a:xfrm>
              <a:off x="3805750" y="1591175"/>
              <a:ext cx="1269475" cy="2816325"/>
            </a:xfrm>
            <a:custGeom>
              <a:avLst/>
              <a:gdLst/>
              <a:ahLst/>
              <a:cxnLst/>
              <a:rect l="l" t="t" r="r" b="b"/>
              <a:pathLst>
                <a:path w="50779" h="112653" extrusionOk="0">
                  <a:moveTo>
                    <a:pt x="577" y="948"/>
                  </a:moveTo>
                  <a:cubicBezTo>
                    <a:pt x="4477" y="4444"/>
                    <a:pt x="11056" y="7995"/>
                    <a:pt x="19294" y="12441"/>
                  </a:cubicBezTo>
                  <a:cubicBezTo>
                    <a:pt x="27943" y="17111"/>
                    <a:pt x="38700" y="22915"/>
                    <a:pt x="50193" y="30758"/>
                  </a:cubicBezTo>
                  <a:cubicBezTo>
                    <a:pt x="50124" y="32296"/>
                    <a:pt x="49394" y="44948"/>
                    <a:pt x="43399" y="60570"/>
                  </a:cubicBezTo>
                  <a:cubicBezTo>
                    <a:pt x="37560" y="75785"/>
                    <a:pt x="25396" y="96991"/>
                    <a:pt x="577" y="111858"/>
                  </a:cubicBezTo>
                  <a:lnTo>
                    <a:pt x="577" y="948"/>
                  </a:lnTo>
                  <a:close/>
                  <a:moveTo>
                    <a:pt x="291" y="0"/>
                  </a:moveTo>
                  <a:cubicBezTo>
                    <a:pt x="143" y="0"/>
                    <a:pt x="1" y="115"/>
                    <a:pt x="1" y="288"/>
                  </a:cubicBezTo>
                  <a:lnTo>
                    <a:pt x="1" y="112364"/>
                  </a:lnTo>
                  <a:cubicBezTo>
                    <a:pt x="1" y="112524"/>
                    <a:pt x="129" y="112652"/>
                    <a:pt x="289" y="112652"/>
                  </a:cubicBezTo>
                  <a:cubicBezTo>
                    <a:pt x="340" y="112652"/>
                    <a:pt x="391" y="112638"/>
                    <a:pt x="435" y="112611"/>
                  </a:cubicBezTo>
                  <a:cubicBezTo>
                    <a:pt x="25699" y="97644"/>
                    <a:pt x="38040" y="76150"/>
                    <a:pt x="43945" y="60755"/>
                  </a:cubicBezTo>
                  <a:cubicBezTo>
                    <a:pt x="50343" y="44074"/>
                    <a:pt x="50772" y="30749"/>
                    <a:pt x="50776" y="30616"/>
                  </a:cubicBezTo>
                  <a:cubicBezTo>
                    <a:pt x="50778" y="30519"/>
                    <a:pt x="50731" y="30427"/>
                    <a:pt x="50650" y="30372"/>
                  </a:cubicBezTo>
                  <a:cubicBezTo>
                    <a:pt x="39082" y="22466"/>
                    <a:pt x="28262" y="16627"/>
                    <a:pt x="19567" y="11934"/>
                  </a:cubicBezTo>
                  <a:cubicBezTo>
                    <a:pt x="11014" y="7317"/>
                    <a:pt x="4258" y="3671"/>
                    <a:pt x="488" y="80"/>
                  </a:cubicBezTo>
                  <a:cubicBezTo>
                    <a:pt x="430" y="25"/>
                    <a:pt x="36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75;p64">
              <a:extLst>
                <a:ext uri="{FF2B5EF4-FFF2-40B4-BE49-F238E27FC236}">
                  <a16:creationId xmlns:a16="http://schemas.microsoft.com/office/drawing/2014/main" id="{BC9CDB5D-696C-8A4F-435D-FCA09CEDD4B0}"/>
                </a:ext>
              </a:extLst>
            </p:cNvPr>
            <p:cNvSpPr/>
            <p:nvPr/>
          </p:nvSpPr>
          <p:spPr>
            <a:xfrm>
              <a:off x="2650050" y="1710875"/>
              <a:ext cx="2325850" cy="2576950"/>
            </a:xfrm>
            <a:custGeom>
              <a:avLst/>
              <a:gdLst/>
              <a:ahLst/>
              <a:cxnLst/>
              <a:rect l="l" t="t" r="r" b="b"/>
              <a:pathLst>
                <a:path w="93034" h="103078" extrusionOk="0">
                  <a:moveTo>
                    <a:pt x="46517" y="1"/>
                  </a:moveTo>
                  <a:cubicBezTo>
                    <a:pt x="37257" y="6566"/>
                    <a:pt x="21213" y="12822"/>
                    <a:pt x="0" y="27317"/>
                  </a:cubicBezTo>
                  <a:cubicBezTo>
                    <a:pt x="0" y="27317"/>
                    <a:pt x="1326" y="76301"/>
                    <a:pt x="46517" y="103077"/>
                  </a:cubicBezTo>
                  <a:cubicBezTo>
                    <a:pt x="91708" y="76302"/>
                    <a:pt x="93034" y="27318"/>
                    <a:pt x="93034" y="27318"/>
                  </a:cubicBezTo>
                  <a:cubicBezTo>
                    <a:pt x="71820" y="12822"/>
                    <a:pt x="55847" y="6566"/>
                    <a:pt x="46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76;p64">
              <a:extLst>
                <a:ext uri="{FF2B5EF4-FFF2-40B4-BE49-F238E27FC236}">
                  <a16:creationId xmlns:a16="http://schemas.microsoft.com/office/drawing/2014/main" id="{DBA8DFF9-741F-41BF-832D-4A10AAB98E70}"/>
                </a:ext>
              </a:extLst>
            </p:cNvPr>
            <p:cNvSpPr/>
            <p:nvPr/>
          </p:nvSpPr>
          <p:spPr>
            <a:xfrm>
              <a:off x="2642775" y="1703675"/>
              <a:ext cx="2340350" cy="2591300"/>
            </a:xfrm>
            <a:custGeom>
              <a:avLst/>
              <a:gdLst/>
              <a:ahLst/>
              <a:cxnLst/>
              <a:rect l="l" t="t" r="r" b="b"/>
              <a:pathLst>
                <a:path w="93614" h="103652" extrusionOk="0">
                  <a:moveTo>
                    <a:pt x="46808" y="641"/>
                  </a:moveTo>
                  <a:cubicBezTo>
                    <a:pt x="50665" y="3330"/>
                    <a:pt x="55728" y="6028"/>
                    <a:pt x="61577" y="9144"/>
                  </a:cubicBezTo>
                  <a:cubicBezTo>
                    <a:pt x="70085" y="13678"/>
                    <a:pt x="80668" y="19317"/>
                    <a:pt x="93029" y="27754"/>
                  </a:cubicBezTo>
                  <a:cubicBezTo>
                    <a:pt x="92964" y="29226"/>
                    <a:pt x="92277" y="40909"/>
                    <a:pt x="86743" y="55341"/>
                  </a:cubicBezTo>
                  <a:cubicBezTo>
                    <a:pt x="81315" y="69495"/>
                    <a:pt x="69983" y="89244"/>
                    <a:pt x="46808" y="103029"/>
                  </a:cubicBezTo>
                  <a:cubicBezTo>
                    <a:pt x="23643" y="89249"/>
                    <a:pt x="12310" y="69509"/>
                    <a:pt x="6880" y="55361"/>
                  </a:cubicBezTo>
                  <a:cubicBezTo>
                    <a:pt x="1341" y="40927"/>
                    <a:pt x="652" y="29228"/>
                    <a:pt x="586" y="27754"/>
                  </a:cubicBezTo>
                  <a:cubicBezTo>
                    <a:pt x="12888" y="19359"/>
                    <a:pt x="23451" y="13733"/>
                    <a:pt x="31946" y="9210"/>
                  </a:cubicBezTo>
                  <a:cubicBezTo>
                    <a:pt x="37846" y="6069"/>
                    <a:pt x="42953" y="3350"/>
                    <a:pt x="46808" y="641"/>
                  </a:cubicBezTo>
                  <a:close/>
                  <a:moveTo>
                    <a:pt x="46807" y="1"/>
                  </a:moveTo>
                  <a:cubicBezTo>
                    <a:pt x="46749" y="1"/>
                    <a:pt x="46691" y="18"/>
                    <a:pt x="46641" y="54"/>
                  </a:cubicBezTo>
                  <a:cubicBezTo>
                    <a:pt x="42796" y="2779"/>
                    <a:pt x="37888" y="5392"/>
                    <a:pt x="31675" y="8702"/>
                  </a:cubicBezTo>
                  <a:cubicBezTo>
                    <a:pt x="23138" y="13247"/>
                    <a:pt x="12513" y="18904"/>
                    <a:pt x="129" y="27367"/>
                  </a:cubicBezTo>
                  <a:cubicBezTo>
                    <a:pt x="48" y="27422"/>
                    <a:pt x="1" y="27515"/>
                    <a:pt x="3" y="27613"/>
                  </a:cubicBezTo>
                  <a:cubicBezTo>
                    <a:pt x="7" y="27736"/>
                    <a:pt x="405" y="40087"/>
                    <a:pt x="6334" y="55547"/>
                  </a:cubicBezTo>
                  <a:cubicBezTo>
                    <a:pt x="11807" y="69817"/>
                    <a:pt x="23246" y="89738"/>
                    <a:pt x="46662" y="103612"/>
                  </a:cubicBezTo>
                  <a:cubicBezTo>
                    <a:pt x="46706" y="103639"/>
                    <a:pt x="46756" y="103652"/>
                    <a:pt x="46808" y="103652"/>
                  </a:cubicBezTo>
                  <a:cubicBezTo>
                    <a:pt x="46859" y="103652"/>
                    <a:pt x="46910" y="103639"/>
                    <a:pt x="46954" y="103612"/>
                  </a:cubicBezTo>
                  <a:cubicBezTo>
                    <a:pt x="70370" y="89740"/>
                    <a:pt x="81808" y="69817"/>
                    <a:pt x="87281" y="55548"/>
                  </a:cubicBezTo>
                  <a:cubicBezTo>
                    <a:pt x="93209" y="40087"/>
                    <a:pt x="93608" y="27737"/>
                    <a:pt x="93611" y="27613"/>
                  </a:cubicBezTo>
                  <a:cubicBezTo>
                    <a:pt x="93614" y="27515"/>
                    <a:pt x="93567" y="27422"/>
                    <a:pt x="93485" y="27367"/>
                  </a:cubicBezTo>
                  <a:cubicBezTo>
                    <a:pt x="81042" y="18864"/>
                    <a:pt x="70398" y="13192"/>
                    <a:pt x="61846" y="8636"/>
                  </a:cubicBezTo>
                  <a:cubicBezTo>
                    <a:pt x="55931" y="5483"/>
                    <a:pt x="50821" y="2761"/>
                    <a:pt x="46973" y="54"/>
                  </a:cubicBezTo>
                  <a:cubicBezTo>
                    <a:pt x="46924" y="18"/>
                    <a:pt x="46865" y="1"/>
                    <a:pt x="46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77;p64">
              <a:extLst>
                <a:ext uri="{FF2B5EF4-FFF2-40B4-BE49-F238E27FC236}">
                  <a16:creationId xmlns:a16="http://schemas.microsoft.com/office/drawing/2014/main" id="{E4515B32-8391-F1A5-F389-C60F4B918139}"/>
                </a:ext>
              </a:extLst>
            </p:cNvPr>
            <p:cNvSpPr/>
            <p:nvPr/>
          </p:nvSpPr>
          <p:spPr>
            <a:xfrm>
              <a:off x="3070950" y="2263700"/>
              <a:ext cx="1904950" cy="2024100"/>
            </a:xfrm>
            <a:custGeom>
              <a:avLst/>
              <a:gdLst/>
              <a:ahLst/>
              <a:cxnLst/>
              <a:rect l="l" t="t" r="r" b="b"/>
              <a:pathLst>
                <a:path w="76198" h="80964" extrusionOk="0">
                  <a:moveTo>
                    <a:pt x="68272" y="1"/>
                  </a:moveTo>
                  <a:cubicBezTo>
                    <a:pt x="35912" y="9790"/>
                    <a:pt x="11201" y="38229"/>
                    <a:pt x="1" y="53227"/>
                  </a:cubicBezTo>
                  <a:cubicBezTo>
                    <a:pt x="6793" y="63187"/>
                    <a:pt x="16319" y="73047"/>
                    <a:pt x="29681" y="80963"/>
                  </a:cubicBezTo>
                  <a:cubicBezTo>
                    <a:pt x="74872" y="54188"/>
                    <a:pt x="76198" y="5204"/>
                    <a:pt x="76198" y="5204"/>
                  </a:cubicBezTo>
                  <a:cubicBezTo>
                    <a:pt x="73466" y="3339"/>
                    <a:pt x="70825" y="1611"/>
                    <a:pt x="682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78;p64">
              <a:extLst>
                <a:ext uri="{FF2B5EF4-FFF2-40B4-BE49-F238E27FC236}">
                  <a16:creationId xmlns:a16="http://schemas.microsoft.com/office/drawing/2014/main" id="{8E74F575-03A2-4C25-388E-1A1C6A72AE18}"/>
                </a:ext>
              </a:extLst>
            </p:cNvPr>
            <p:cNvSpPr/>
            <p:nvPr/>
          </p:nvSpPr>
          <p:spPr>
            <a:xfrm>
              <a:off x="3063275" y="2256475"/>
              <a:ext cx="1919875" cy="2038500"/>
            </a:xfrm>
            <a:custGeom>
              <a:avLst/>
              <a:gdLst/>
              <a:ahLst/>
              <a:cxnLst/>
              <a:rect l="l" t="t" r="r" b="b"/>
              <a:pathLst>
                <a:path w="76795" h="81540" extrusionOk="0">
                  <a:moveTo>
                    <a:pt x="68537" y="604"/>
                  </a:moveTo>
                  <a:cubicBezTo>
                    <a:pt x="71132" y="2242"/>
                    <a:pt x="73712" y="3936"/>
                    <a:pt x="76211" y="5642"/>
                  </a:cubicBezTo>
                  <a:cubicBezTo>
                    <a:pt x="76145" y="7116"/>
                    <a:pt x="75456" y="18815"/>
                    <a:pt x="69916" y="33249"/>
                  </a:cubicBezTo>
                  <a:cubicBezTo>
                    <a:pt x="64487" y="47397"/>
                    <a:pt x="53153" y="67137"/>
                    <a:pt x="29989" y="80917"/>
                  </a:cubicBezTo>
                  <a:cubicBezTo>
                    <a:pt x="18161" y="73883"/>
                    <a:pt x="8297" y="64669"/>
                    <a:pt x="663" y="53523"/>
                  </a:cubicBezTo>
                  <a:cubicBezTo>
                    <a:pt x="27829" y="17217"/>
                    <a:pt x="54790" y="4788"/>
                    <a:pt x="68537" y="604"/>
                  </a:cubicBezTo>
                  <a:close/>
                  <a:moveTo>
                    <a:pt x="68579" y="1"/>
                  </a:moveTo>
                  <a:cubicBezTo>
                    <a:pt x="68551" y="1"/>
                    <a:pt x="68523" y="5"/>
                    <a:pt x="68495" y="14"/>
                  </a:cubicBezTo>
                  <a:cubicBezTo>
                    <a:pt x="54291" y="4310"/>
                    <a:pt x="40100" y="12628"/>
                    <a:pt x="26318" y="24733"/>
                  </a:cubicBezTo>
                  <a:cubicBezTo>
                    <a:pt x="14607" y="35018"/>
                    <a:pt x="5585" y="45969"/>
                    <a:pt x="77" y="53343"/>
                  </a:cubicBezTo>
                  <a:cubicBezTo>
                    <a:pt x="4" y="53442"/>
                    <a:pt x="1" y="53576"/>
                    <a:pt x="70" y="53678"/>
                  </a:cubicBezTo>
                  <a:cubicBezTo>
                    <a:pt x="7802" y="65015"/>
                    <a:pt x="17817" y="74377"/>
                    <a:pt x="29842" y="81500"/>
                  </a:cubicBezTo>
                  <a:cubicBezTo>
                    <a:pt x="29886" y="81527"/>
                    <a:pt x="29936" y="81540"/>
                    <a:pt x="29988" y="81540"/>
                  </a:cubicBezTo>
                  <a:cubicBezTo>
                    <a:pt x="30039" y="81540"/>
                    <a:pt x="30090" y="81527"/>
                    <a:pt x="30134" y="81500"/>
                  </a:cubicBezTo>
                  <a:cubicBezTo>
                    <a:pt x="53550" y="67626"/>
                    <a:pt x="64989" y="47705"/>
                    <a:pt x="70462" y="33435"/>
                  </a:cubicBezTo>
                  <a:cubicBezTo>
                    <a:pt x="76391" y="17975"/>
                    <a:pt x="76789" y="5624"/>
                    <a:pt x="76792" y="5501"/>
                  </a:cubicBezTo>
                  <a:cubicBezTo>
                    <a:pt x="76795" y="5403"/>
                    <a:pt x="76748" y="5310"/>
                    <a:pt x="76666" y="5255"/>
                  </a:cubicBezTo>
                  <a:cubicBezTo>
                    <a:pt x="74085" y="3491"/>
                    <a:pt x="71417" y="1739"/>
                    <a:pt x="68732" y="45"/>
                  </a:cubicBezTo>
                  <a:cubicBezTo>
                    <a:pt x="68686" y="16"/>
                    <a:pt x="68633" y="1"/>
                    <a:pt x="68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79;p64">
              <a:extLst>
                <a:ext uri="{FF2B5EF4-FFF2-40B4-BE49-F238E27FC236}">
                  <a16:creationId xmlns:a16="http://schemas.microsoft.com/office/drawing/2014/main" id="{678769B1-3D94-CD9A-3A6A-5DE5062B80C1}"/>
                </a:ext>
              </a:extLst>
            </p:cNvPr>
            <p:cNvSpPr/>
            <p:nvPr/>
          </p:nvSpPr>
          <p:spPr>
            <a:xfrm>
              <a:off x="3314775" y="1960000"/>
              <a:ext cx="1010750" cy="985675"/>
            </a:xfrm>
            <a:custGeom>
              <a:avLst/>
              <a:gdLst/>
              <a:ahLst/>
              <a:cxnLst/>
              <a:rect l="l" t="t" r="r" b="b"/>
              <a:pathLst>
                <a:path w="40430" h="39427" extrusionOk="0">
                  <a:moveTo>
                    <a:pt x="20215" y="5762"/>
                  </a:moveTo>
                  <a:cubicBezTo>
                    <a:pt x="28185" y="5762"/>
                    <a:pt x="34668" y="12246"/>
                    <a:pt x="34668" y="20215"/>
                  </a:cubicBezTo>
                  <a:lnTo>
                    <a:pt x="34668" y="33664"/>
                  </a:lnTo>
                  <a:lnTo>
                    <a:pt x="5761" y="33664"/>
                  </a:lnTo>
                  <a:lnTo>
                    <a:pt x="5761" y="20215"/>
                  </a:lnTo>
                  <a:cubicBezTo>
                    <a:pt x="5761" y="12246"/>
                    <a:pt x="12245" y="5762"/>
                    <a:pt x="20215" y="5762"/>
                  </a:cubicBezTo>
                  <a:close/>
                  <a:moveTo>
                    <a:pt x="20215" y="1"/>
                  </a:moveTo>
                  <a:cubicBezTo>
                    <a:pt x="9068" y="1"/>
                    <a:pt x="0" y="9070"/>
                    <a:pt x="0" y="20216"/>
                  </a:cubicBezTo>
                  <a:lnTo>
                    <a:pt x="0" y="36545"/>
                  </a:lnTo>
                  <a:cubicBezTo>
                    <a:pt x="0" y="38137"/>
                    <a:pt x="1290" y="39426"/>
                    <a:pt x="2881" y="39426"/>
                  </a:cubicBezTo>
                  <a:lnTo>
                    <a:pt x="37549" y="39426"/>
                  </a:lnTo>
                  <a:cubicBezTo>
                    <a:pt x="39140" y="39426"/>
                    <a:pt x="40430" y="38136"/>
                    <a:pt x="40430" y="36545"/>
                  </a:cubicBezTo>
                  <a:lnTo>
                    <a:pt x="40430" y="20216"/>
                  </a:lnTo>
                  <a:cubicBezTo>
                    <a:pt x="40430" y="9068"/>
                    <a:pt x="31362" y="1"/>
                    <a:pt x="20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80;p64">
              <a:extLst>
                <a:ext uri="{FF2B5EF4-FFF2-40B4-BE49-F238E27FC236}">
                  <a16:creationId xmlns:a16="http://schemas.microsoft.com/office/drawing/2014/main" id="{7BC71C69-3549-A281-5CF5-B05CA00ACD2E}"/>
                </a:ext>
              </a:extLst>
            </p:cNvPr>
            <p:cNvSpPr/>
            <p:nvPr/>
          </p:nvSpPr>
          <p:spPr>
            <a:xfrm>
              <a:off x="3307550" y="1952800"/>
              <a:ext cx="1025175" cy="1000075"/>
            </a:xfrm>
            <a:custGeom>
              <a:avLst/>
              <a:gdLst/>
              <a:ahLst/>
              <a:cxnLst/>
              <a:rect l="l" t="t" r="r" b="b"/>
              <a:pathLst>
                <a:path w="41007" h="40003" extrusionOk="0">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81;p64">
              <a:extLst>
                <a:ext uri="{FF2B5EF4-FFF2-40B4-BE49-F238E27FC236}">
                  <a16:creationId xmlns:a16="http://schemas.microsoft.com/office/drawing/2014/main" id="{64F65381-5F0A-BB4E-5CAE-454AF05508E8}"/>
                </a:ext>
              </a:extLst>
            </p:cNvPr>
            <p:cNvSpPr/>
            <p:nvPr/>
          </p:nvSpPr>
          <p:spPr>
            <a:xfrm>
              <a:off x="3261250" y="2748875"/>
              <a:ext cx="1103450" cy="932375"/>
            </a:xfrm>
            <a:custGeom>
              <a:avLst/>
              <a:gdLst/>
              <a:ahLst/>
              <a:cxnLst/>
              <a:rect l="l" t="t" r="r" b="b"/>
              <a:pathLst>
                <a:path w="44138" h="37295" extrusionOk="0">
                  <a:moveTo>
                    <a:pt x="0" y="1"/>
                  </a:moveTo>
                  <a:lnTo>
                    <a:pt x="0" y="37295"/>
                  </a:lnTo>
                  <a:lnTo>
                    <a:pt x="44137" y="37295"/>
                  </a:lnTo>
                  <a:lnTo>
                    <a:pt x="44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82;p64">
              <a:extLst>
                <a:ext uri="{FF2B5EF4-FFF2-40B4-BE49-F238E27FC236}">
                  <a16:creationId xmlns:a16="http://schemas.microsoft.com/office/drawing/2014/main" id="{A3397D48-2F38-9FF7-D9C1-45302F65DFF9}"/>
                </a:ext>
              </a:extLst>
            </p:cNvPr>
            <p:cNvSpPr/>
            <p:nvPr/>
          </p:nvSpPr>
          <p:spPr>
            <a:xfrm>
              <a:off x="3254025" y="2741675"/>
              <a:ext cx="1117900" cy="946775"/>
            </a:xfrm>
            <a:custGeom>
              <a:avLst/>
              <a:gdLst/>
              <a:ahLst/>
              <a:cxnLst/>
              <a:rect l="l" t="t" r="r" b="b"/>
              <a:pathLst>
                <a:path w="44716" h="37871" extrusionOk="0">
                  <a:moveTo>
                    <a:pt x="44138" y="576"/>
                  </a:moveTo>
                  <a:lnTo>
                    <a:pt x="44138" y="37295"/>
                  </a:lnTo>
                  <a:lnTo>
                    <a:pt x="577" y="37295"/>
                  </a:lnTo>
                  <a:lnTo>
                    <a:pt x="577" y="576"/>
                  </a:lnTo>
                  <a:close/>
                  <a:moveTo>
                    <a:pt x="287" y="1"/>
                  </a:moveTo>
                  <a:cubicBezTo>
                    <a:pt x="129" y="1"/>
                    <a:pt x="0" y="130"/>
                    <a:pt x="1" y="289"/>
                  </a:cubicBezTo>
                  <a:lnTo>
                    <a:pt x="1" y="37583"/>
                  </a:lnTo>
                  <a:cubicBezTo>
                    <a:pt x="0" y="37742"/>
                    <a:pt x="130" y="37871"/>
                    <a:pt x="289" y="37871"/>
                  </a:cubicBezTo>
                  <a:lnTo>
                    <a:pt x="44426" y="37871"/>
                  </a:lnTo>
                  <a:cubicBezTo>
                    <a:pt x="44586" y="37871"/>
                    <a:pt x="44715" y="37742"/>
                    <a:pt x="44714" y="37583"/>
                  </a:cubicBezTo>
                  <a:lnTo>
                    <a:pt x="44714" y="289"/>
                  </a:lnTo>
                  <a:cubicBezTo>
                    <a:pt x="44715" y="129"/>
                    <a:pt x="44586" y="1"/>
                    <a:pt x="44426" y="1"/>
                  </a:cubicBezTo>
                  <a:lnTo>
                    <a:pt x="289" y="1"/>
                  </a:lnTo>
                  <a:cubicBezTo>
                    <a:pt x="289" y="1"/>
                    <a:pt x="288"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83;p64">
              <a:extLst>
                <a:ext uri="{FF2B5EF4-FFF2-40B4-BE49-F238E27FC236}">
                  <a16:creationId xmlns:a16="http://schemas.microsoft.com/office/drawing/2014/main" id="{4AABB47D-914C-391D-B100-763A2A9F38D8}"/>
                </a:ext>
              </a:extLst>
            </p:cNvPr>
            <p:cNvSpPr/>
            <p:nvPr/>
          </p:nvSpPr>
          <p:spPr>
            <a:xfrm>
              <a:off x="3687425" y="3015925"/>
              <a:ext cx="240325" cy="437650"/>
            </a:xfrm>
            <a:custGeom>
              <a:avLst/>
              <a:gdLst/>
              <a:ahLst/>
              <a:cxnLst/>
              <a:rect l="l" t="t" r="r" b="b"/>
              <a:pathLst>
                <a:path w="9613" h="17506" extrusionOk="0">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884;p64">
              <a:extLst>
                <a:ext uri="{FF2B5EF4-FFF2-40B4-BE49-F238E27FC236}">
                  <a16:creationId xmlns:a16="http://schemas.microsoft.com/office/drawing/2014/main" id="{466769C9-10A2-377E-3EF3-D21D179F9BC6}"/>
                </a:ext>
              </a:extLst>
            </p:cNvPr>
            <p:cNvSpPr/>
            <p:nvPr/>
          </p:nvSpPr>
          <p:spPr>
            <a:xfrm>
              <a:off x="3680200" y="3008700"/>
              <a:ext cx="254725" cy="452075"/>
            </a:xfrm>
            <a:custGeom>
              <a:avLst/>
              <a:gdLst/>
              <a:ahLst/>
              <a:cxnLst/>
              <a:rect l="l" t="t" r="r" b="b"/>
              <a:pathLst>
                <a:path w="10189" h="18083" extrusionOk="0">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885;p64">
              <a:extLst>
                <a:ext uri="{FF2B5EF4-FFF2-40B4-BE49-F238E27FC236}">
                  <a16:creationId xmlns:a16="http://schemas.microsoft.com/office/drawing/2014/main" id="{0D919018-E717-B46A-2B7F-F9B45C0A2D0B}"/>
                </a:ext>
              </a:extLst>
            </p:cNvPr>
            <p:cNvSpPr/>
            <p:nvPr/>
          </p:nvSpPr>
          <p:spPr>
            <a:xfrm>
              <a:off x="5977700" y="2926050"/>
              <a:ext cx="16800" cy="36025"/>
            </a:xfrm>
            <a:custGeom>
              <a:avLst/>
              <a:gdLst/>
              <a:ahLst/>
              <a:cxnLst/>
              <a:rect l="l" t="t" r="r" b="b"/>
              <a:pathLst>
                <a:path w="672" h="1441" extrusionOk="0">
                  <a:moveTo>
                    <a:pt x="299" y="0"/>
                  </a:moveTo>
                  <a:cubicBezTo>
                    <a:pt x="292" y="0"/>
                    <a:pt x="284" y="1"/>
                    <a:pt x="277" y="1"/>
                  </a:cubicBezTo>
                  <a:cubicBezTo>
                    <a:pt x="118" y="14"/>
                    <a:pt x="1" y="153"/>
                    <a:pt x="14" y="313"/>
                  </a:cubicBezTo>
                  <a:cubicBezTo>
                    <a:pt x="39" y="600"/>
                    <a:pt x="62" y="886"/>
                    <a:pt x="84" y="1174"/>
                  </a:cubicBezTo>
                  <a:cubicBezTo>
                    <a:pt x="96" y="1324"/>
                    <a:pt x="220" y="1440"/>
                    <a:pt x="372" y="1440"/>
                  </a:cubicBezTo>
                  <a:cubicBezTo>
                    <a:pt x="379" y="1440"/>
                    <a:pt x="386" y="1440"/>
                    <a:pt x="393" y="1439"/>
                  </a:cubicBezTo>
                  <a:cubicBezTo>
                    <a:pt x="553" y="1427"/>
                    <a:pt x="671" y="1289"/>
                    <a:pt x="659" y="1130"/>
                  </a:cubicBezTo>
                  <a:cubicBezTo>
                    <a:pt x="637" y="841"/>
                    <a:pt x="613" y="552"/>
                    <a:pt x="589" y="263"/>
                  </a:cubicBezTo>
                  <a:cubicBezTo>
                    <a:pt x="574" y="113"/>
                    <a:pt x="447"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886;p64">
              <a:extLst>
                <a:ext uri="{FF2B5EF4-FFF2-40B4-BE49-F238E27FC236}">
                  <a16:creationId xmlns:a16="http://schemas.microsoft.com/office/drawing/2014/main" id="{085CF995-25F8-BEA4-AC2D-3E8DA352107A}"/>
                </a:ext>
              </a:extLst>
            </p:cNvPr>
            <p:cNvSpPr/>
            <p:nvPr/>
          </p:nvSpPr>
          <p:spPr>
            <a:xfrm>
              <a:off x="1532575" y="886700"/>
              <a:ext cx="4456100" cy="2011825"/>
            </a:xfrm>
            <a:custGeom>
              <a:avLst/>
              <a:gdLst/>
              <a:ahLst/>
              <a:cxnLst/>
              <a:rect l="l" t="t" r="r" b="b"/>
              <a:pathLst>
                <a:path w="178244" h="80473" extrusionOk="0">
                  <a:moveTo>
                    <a:pt x="88232" y="1"/>
                  </a:moveTo>
                  <a:cubicBezTo>
                    <a:pt x="87652" y="6"/>
                    <a:pt x="87073" y="17"/>
                    <a:pt x="86494" y="33"/>
                  </a:cubicBezTo>
                  <a:cubicBezTo>
                    <a:pt x="86337" y="38"/>
                    <a:pt x="86212" y="169"/>
                    <a:pt x="86214" y="326"/>
                  </a:cubicBezTo>
                  <a:cubicBezTo>
                    <a:pt x="86217" y="483"/>
                    <a:pt x="86344" y="609"/>
                    <a:pt x="86501" y="610"/>
                  </a:cubicBezTo>
                  <a:lnTo>
                    <a:pt x="86509" y="610"/>
                  </a:lnTo>
                  <a:cubicBezTo>
                    <a:pt x="87086" y="593"/>
                    <a:pt x="87662" y="583"/>
                    <a:pt x="88238" y="577"/>
                  </a:cubicBezTo>
                  <a:cubicBezTo>
                    <a:pt x="88394" y="572"/>
                    <a:pt x="88518" y="444"/>
                    <a:pt x="88518" y="288"/>
                  </a:cubicBezTo>
                  <a:cubicBezTo>
                    <a:pt x="88517" y="131"/>
                    <a:pt x="88391" y="3"/>
                    <a:pt x="88235" y="1"/>
                  </a:cubicBezTo>
                  <a:close/>
                  <a:moveTo>
                    <a:pt x="89967" y="1"/>
                  </a:moveTo>
                  <a:cubicBezTo>
                    <a:pt x="89811" y="3"/>
                    <a:pt x="89685" y="131"/>
                    <a:pt x="89684" y="288"/>
                  </a:cubicBezTo>
                  <a:cubicBezTo>
                    <a:pt x="89684" y="444"/>
                    <a:pt x="89808" y="572"/>
                    <a:pt x="89965" y="577"/>
                  </a:cubicBezTo>
                  <a:cubicBezTo>
                    <a:pt x="90541" y="583"/>
                    <a:pt x="91116" y="593"/>
                    <a:pt x="91692" y="610"/>
                  </a:cubicBezTo>
                  <a:lnTo>
                    <a:pt x="91702" y="610"/>
                  </a:lnTo>
                  <a:cubicBezTo>
                    <a:pt x="91859" y="609"/>
                    <a:pt x="91986" y="483"/>
                    <a:pt x="91988" y="326"/>
                  </a:cubicBezTo>
                  <a:cubicBezTo>
                    <a:pt x="91991" y="169"/>
                    <a:pt x="91866" y="38"/>
                    <a:pt x="91710" y="33"/>
                  </a:cubicBezTo>
                  <a:cubicBezTo>
                    <a:pt x="91129" y="17"/>
                    <a:pt x="90550" y="6"/>
                    <a:pt x="89971" y="1"/>
                  </a:cubicBezTo>
                  <a:close/>
                  <a:moveTo>
                    <a:pt x="84784" y="98"/>
                  </a:moveTo>
                  <a:cubicBezTo>
                    <a:pt x="84775" y="98"/>
                    <a:pt x="84766" y="98"/>
                    <a:pt x="84757" y="99"/>
                  </a:cubicBezTo>
                  <a:cubicBezTo>
                    <a:pt x="84178" y="127"/>
                    <a:pt x="83599" y="160"/>
                    <a:pt x="83020" y="199"/>
                  </a:cubicBezTo>
                  <a:cubicBezTo>
                    <a:pt x="82865" y="208"/>
                    <a:pt x="82745" y="340"/>
                    <a:pt x="82751" y="496"/>
                  </a:cubicBezTo>
                  <a:cubicBezTo>
                    <a:pt x="82756" y="651"/>
                    <a:pt x="82885" y="775"/>
                    <a:pt x="83039" y="775"/>
                  </a:cubicBezTo>
                  <a:cubicBezTo>
                    <a:pt x="83046" y="775"/>
                    <a:pt x="83052" y="773"/>
                    <a:pt x="83060" y="773"/>
                  </a:cubicBezTo>
                  <a:cubicBezTo>
                    <a:pt x="83634" y="735"/>
                    <a:pt x="84209" y="703"/>
                    <a:pt x="84784" y="675"/>
                  </a:cubicBezTo>
                  <a:cubicBezTo>
                    <a:pt x="84943" y="667"/>
                    <a:pt x="85065" y="532"/>
                    <a:pt x="85058" y="373"/>
                  </a:cubicBezTo>
                  <a:cubicBezTo>
                    <a:pt x="85051" y="224"/>
                    <a:pt x="84927" y="98"/>
                    <a:pt x="84784" y="98"/>
                  </a:cubicBezTo>
                  <a:close/>
                  <a:moveTo>
                    <a:pt x="93436" y="100"/>
                  </a:moveTo>
                  <a:cubicBezTo>
                    <a:pt x="93282" y="100"/>
                    <a:pt x="93154" y="219"/>
                    <a:pt x="93146" y="374"/>
                  </a:cubicBezTo>
                  <a:cubicBezTo>
                    <a:pt x="93137" y="534"/>
                    <a:pt x="93261" y="668"/>
                    <a:pt x="93419" y="676"/>
                  </a:cubicBezTo>
                  <a:cubicBezTo>
                    <a:pt x="93995" y="703"/>
                    <a:pt x="94569" y="736"/>
                    <a:pt x="95144" y="775"/>
                  </a:cubicBezTo>
                  <a:lnTo>
                    <a:pt x="95163" y="775"/>
                  </a:lnTo>
                  <a:lnTo>
                    <a:pt x="95163" y="776"/>
                  </a:lnTo>
                  <a:cubicBezTo>
                    <a:pt x="95319" y="776"/>
                    <a:pt x="95446" y="652"/>
                    <a:pt x="95452" y="496"/>
                  </a:cubicBezTo>
                  <a:cubicBezTo>
                    <a:pt x="95457" y="342"/>
                    <a:pt x="95338" y="210"/>
                    <a:pt x="95182" y="200"/>
                  </a:cubicBezTo>
                  <a:cubicBezTo>
                    <a:pt x="94605" y="160"/>
                    <a:pt x="94026" y="128"/>
                    <a:pt x="93447" y="101"/>
                  </a:cubicBezTo>
                  <a:cubicBezTo>
                    <a:pt x="93443" y="100"/>
                    <a:pt x="93439" y="100"/>
                    <a:pt x="93436" y="100"/>
                  </a:cubicBezTo>
                  <a:close/>
                  <a:moveTo>
                    <a:pt x="81313" y="331"/>
                  </a:moveTo>
                  <a:cubicBezTo>
                    <a:pt x="81305" y="331"/>
                    <a:pt x="81296" y="331"/>
                    <a:pt x="81287" y="332"/>
                  </a:cubicBezTo>
                  <a:cubicBezTo>
                    <a:pt x="80710" y="381"/>
                    <a:pt x="80133" y="438"/>
                    <a:pt x="79557" y="498"/>
                  </a:cubicBezTo>
                  <a:cubicBezTo>
                    <a:pt x="79405" y="514"/>
                    <a:pt x="79292" y="646"/>
                    <a:pt x="79299" y="800"/>
                  </a:cubicBezTo>
                  <a:cubicBezTo>
                    <a:pt x="79308" y="952"/>
                    <a:pt x="79434" y="1072"/>
                    <a:pt x="79587" y="1072"/>
                  </a:cubicBezTo>
                  <a:lnTo>
                    <a:pt x="79587" y="1072"/>
                  </a:lnTo>
                  <a:cubicBezTo>
                    <a:pt x="79597" y="1072"/>
                    <a:pt x="79608" y="1072"/>
                    <a:pt x="79617" y="1071"/>
                  </a:cubicBezTo>
                  <a:cubicBezTo>
                    <a:pt x="80191" y="1011"/>
                    <a:pt x="80764" y="956"/>
                    <a:pt x="81337" y="905"/>
                  </a:cubicBezTo>
                  <a:cubicBezTo>
                    <a:pt x="81496" y="892"/>
                    <a:pt x="81613" y="752"/>
                    <a:pt x="81599" y="593"/>
                  </a:cubicBezTo>
                  <a:cubicBezTo>
                    <a:pt x="81586" y="444"/>
                    <a:pt x="81461" y="331"/>
                    <a:pt x="81313" y="331"/>
                  </a:cubicBezTo>
                  <a:close/>
                  <a:moveTo>
                    <a:pt x="79587" y="1072"/>
                  </a:moveTo>
                  <a:cubicBezTo>
                    <a:pt x="79587" y="1072"/>
                    <a:pt x="79586" y="1072"/>
                    <a:pt x="79586" y="1072"/>
                  </a:cubicBezTo>
                  <a:lnTo>
                    <a:pt x="79587" y="1072"/>
                  </a:lnTo>
                  <a:cubicBezTo>
                    <a:pt x="79587" y="1072"/>
                    <a:pt x="79587" y="1072"/>
                    <a:pt x="79587" y="1072"/>
                  </a:cubicBezTo>
                  <a:close/>
                  <a:moveTo>
                    <a:pt x="96894" y="331"/>
                  </a:moveTo>
                  <a:cubicBezTo>
                    <a:pt x="96746" y="331"/>
                    <a:pt x="96619" y="443"/>
                    <a:pt x="96603" y="595"/>
                  </a:cubicBezTo>
                  <a:cubicBezTo>
                    <a:pt x="96589" y="753"/>
                    <a:pt x="96707" y="892"/>
                    <a:pt x="96865" y="905"/>
                  </a:cubicBezTo>
                  <a:cubicBezTo>
                    <a:pt x="97439" y="956"/>
                    <a:pt x="98012" y="1010"/>
                    <a:pt x="98585" y="1071"/>
                  </a:cubicBezTo>
                  <a:cubicBezTo>
                    <a:pt x="98595" y="1072"/>
                    <a:pt x="98606" y="1072"/>
                    <a:pt x="98615" y="1072"/>
                  </a:cubicBezTo>
                  <a:lnTo>
                    <a:pt x="98615" y="1073"/>
                  </a:lnTo>
                  <a:cubicBezTo>
                    <a:pt x="98769" y="1073"/>
                    <a:pt x="98896" y="953"/>
                    <a:pt x="98904" y="800"/>
                  </a:cubicBezTo>
                  <a:cubicBezTo>
                    <a:pt x="98911" y="646"/>
                    <a:pt x="98799" y="514"/>
                    <a:pt x="98645" y="499"/>
                  </a:cubicBezTo>
                  <a:cubicBezTo>
                    <a:pt x="98069" y="438"/>
                    <a:pt x="97493" y="382"/>
                    <a:pt x="96914" y="332"/>
                  </a:cubicBezTo>
                  <a:cubicBezTo>
                    <a:pt x="96908" y="332"/>
                    <a:pt x="96901" y="331"/>
                    <a:pt x="96894" y="331"/>
                  </a:cubicBezTo>
                  <a:close/>
                  <a:moveTo>
                    <a:pt x="100344" y="695"/>
                  </a:moveTo>
                  <a:cubicBezTo>
                    <a:pt x="100199" y="695"/>
                    <a:pt x="100076" y="802"/>
                    <a:pt x="100058" y="947"/>
                  </a:cubicBezTo>
                  <a:cubicBezTo>
                    <a:pt x="100039" y="1102"/>
                    <a:pt x="100147" y="1246"/>
                    <a:pt x="100302" y="1268"/>
                  </a:cubicBezTo>
                  <a:cubicBezTo>
                    <a:pt x="100874" y="1340"/>
                    <a:pt x="101445" y="1416"/>
                    <a:pt x="102014" y="1499"/>
                  </a:cubicBezTo>
                  <a:cubicBezTo>
                    <a:pt x="102028" y="1501"/>
                    <a:pt x="102042" y="1503"/>
                    <a:pt x="102056" y="1503"/>
                  </a:cubicBezTo>
                  <a:cubicBezTo>
                    <a:pt x="102208" y="1503"/>
                    <a:pt x="102332" y="1385"/>
                    <a:pt x="102343" y="1234"/>
                  </a:cubicBezTo>
                  <a:cubicBezTo>
                    <a:pt x="102354" y="1084"/>
                    <a:pt x="102246" y="950"/>
                    <a:pt x="102097" y="929"/>
                  </a:cubicBezTo>
                  <a:cubicBezTo>
                    <a:pt x="101523" y="845"/>
                    <a:pt x="100949" y="769"/>
                    <a:pt x="100375" y="697"/>
                  </a:cubicBezTo>
                  <a:cubicBezTo>
                    <a:pt x="100364" y="696"/>
                    <a:pt x="100354" y="695"/>
                    <a:pt x="100344" y="695"/>
                  </a:cubicBezTo>
                  <a:close/>
                  <a:moveTo>
                    <a:pt x="77854" y="697"/>
                  </a:moveTo>
                  <a:cubicBezTo>
                    <a:pt x="77846" y="697"/>
                    <a:pt x="77837" y="697"/>
                    <a:pt x="77829" y="698"/>
                  </a:cubicBezTo>
                  <a:cubicBezTo>
                    <a:pt x="77254" y="770"/>
                    <a:pt x="76680" y="848"/>
                    <a:pt x="76106" y="931"/>
                  </a:cubicBezTo>
                  <a:cubicBezTo>
                    <a:pt x="75957" y="953"/>
                    <a:pt x="75850" y="1086"/>
                    <a:pt x="75861" y="1236"/>
                  </a:cubicBezTo>
                  <a:cubicBezTo>
                    <a:pt x="75871" y="1388"/>
                    <a:pt x="75996" y="1504"/>
                    <a:pt x="76147" y="1504"/>
                  </a:cubicBezTo>
                  <a:cubicBezTo>
                    <a:pt x="76160" y="1504"/>
                    <a:pt x="76175" y="1503"/>
                    <a:pt x="76188" y="1501"/>
                  </a:cubicBezTo>
                  <a:cubicBezTo>
                    <a:pt x="76758" y="1419"/>
                    <a:pt x="77329" y="1341"/>
                    <a:pt x="77901" y="1270"/>
                  </a:cubicBezTo>
                  <a:cubicBezTo>
                    <a:pt x="78053" y="1245"/>
                    <a:pt x="78160" y="1103"/>
                    <a:pt x="78141" y="950"/>
                  </a:cubicBezTo>
                  <a:cubicBezTo>
                    <a:pt x="78123" y="803"/>
                    <a:pt x="77998" y="697"/>
                    <a:pt x="77854" y="697"/>
                  </a:cubicBezTo>
                  <a:close/>
                  <a:moveTo>
                    <a:pt x="103767" y="1190"/>
                  </a:moveTo>
                  <a:cubicBezTo>
                    <a:pt x="103628" y="1190"/>
                    <a:pt x="103506" y="1291"/>
                    <a:pt x="103484" y="1432"/>
                  </a:cubicBezTo>
                  <a:cubicBezTo>
                    <a:pt x="103457" y="1589"/>
                    <a:pt x="103564" y="1737"/>
                    <a:pt x="103721" y="1763"/>
                  </a:cubicBezTo>
                  <a:cubicBezTo>
                    <a:pt x="104289" y="1857"/>
                    <a:pt x="104856" y="1955"/>
                    <a:pt x="105422" y="2060"/>
                  </a:cubicBezTo>
                  <a:cubicBezTo>
                    <a:pt x="105440" y="2063"/>
                    <a:pt x="105458" y="2065"/>
                    <a:pt x="105476" y="2065"/>
                  </a:cubicBezTo>
                  <a:cubicBezTo>
                    <a:pt x="105624" y="2064"/>
                    <a:pt x="105748" y="1950"/>
                    <a:pt x="105761" y="1803"/>
                  </a:cubicBezTo>
                  <a:cubicBezTo>
                    <a:pt x="105775" y="1655"/>
                    <a:pt x="105673" y="1521"/>
                    <a:pt x="105528" y="1493"/>
                  </a:cubicBezTo>
                  <a:cubicBezTo>
                    <a:pt x="104957" y="1388"/>
                    <a:pt x="104386" y="1288"/>
                    <a:pt x="103815" y="1194"/>
                  </a:cubicBezTo>
                  <a:cubicBezTo>
                    <a:pt x="103799" y="1192"/>
                    <a:pt x="103783" y="1190"/>
                    <a:pt x="103767" y="1190"/>
                  </a:cubicBezTo>
                  <a:close/>
                  <a:moveTo>
                    <a:pt x="74440" y="1193"/>
                  </a:moveTo>
                  <a:cubicBezTo>
                    <a:pt x="74423" y="1193"/>
                    <a:pt x="74406" y="1195"/>
                    <a:pt x="74389" y="1198"/>
                  </a:cubicBezTo>
                  <a:cubicBezTo>
                    <a:pt x="73816" y="1292"/>
                    <a:pt x="73245" y="1392"/>
                    <a:pt x="72675" y="1498"/>
                  </a:cubicBezTo>
                  <a:cubicBezTo>
                    <a:pt x="72530" y="1524"/>
                    <a:pt x="72428" y="1659"/>
                    <a:pt x="72441" y="1807"/>
                  </a:cubicBezTo>
                  <a:cubicBezTo>
                    <a:pt x="72455" y="1955"/>
                    <a:pt x="72579" y="2069"/>
                    <a:pt x="72728" y="2069"/>
                  </a:cubicBezTo>
                  <a:cubicBezTo>
                    <a:pt x="72746" y="2069"/>
                    <a:pt x="72764" y="2068"/>
                    <a:pt x="72780" y="2064"/>
                  </a:cubicBezTo>
                  <a:cubicBezTo>
                    <a:pt x="73347" y="1958"/>
                    <a:pt x="73914" y="1860"/>
                    <a:pt x="74482" y="1767"/>
                  </a:cubicBezTo>
                  <a:cubicBezTo>
                    <a:pt x="74640" y="1740"/>
                    <a:pt x="74745" y="1591"/>
                    <a:pt x="74720" y="1434"/>
                  </a:cubicBezTo>
                  <a:cubicBezTo>
                    <a:pt x="74698" y="1294"/>
                    <a:pt x="74577" y="1193"/>
                    <a:pt x="74440" y="1193"/>
                  </a:cubicBezTo>
                  <a:close/>
                  <a:moveTo>
                    <a:pt x="107177" y="1820"/>
                  </a:moveTo>
                  <a:cubicBezTo>
                    <a:pt x="107043" y="1820"/>
                    <a:pt x="106922" y="1913"/>
                    <a:pt x="106894" y="2050"/>
                  </a:cubicBezTo>
                  <a:cubicBezTo>
                    <a:pt x="106863" y="2206"/>
                    <a:pt x="106962" y="2358"/>
                    <a:pt x="107118" y="2390"/>
                  </a:cubicBezTo>
                  <a:cubicBezTo>
                    <a:pt x="107683" y="2505"/>
                    <a:pt x="108246" y="2627"/>
                    <a:pt x="108807" y="2752"/>
                  </a:cubicBezTo>
                  <a:cubicBezTo>
                    <a:pt x="108828" y="2757"/>
                    <a:pt x="108849" y="2760"/>
                    <a:pt x="108870" y="2760"/>
                  </a:cubicBezTo>
                  <a:lnTo>
                    <a:pt x="108870" y="2761"/>
                  </a:lnTo>
                  <a:cubicBezTo>
                    <a:pt x="109018" y="2761"/>
                    <a:pt x="109143" y="2651"/>
                    <a:pt x="109158" y="2504"/>
                  </a:cubicBezTo>
                  <a:cubicBezTo>
                    <a:pt x="109175" y="2358"/>
                    <a:pt x="109078" y="2222"/>
                    <a:pt x="108934" y="2191"/>
                  </a:cubicBezTo>
                  <a:cubicBezTo>
                    <a:pt x="108368" y="2063"/>
                    <a:pt x="107802" y="1942"/>
                    <a:pt x="107234" y="1825"/>
                  </a:cubicBezTo>
                  <a:cubicBezTo>
                    <a:pt x="107215" y="1821"/>
                    <a:pt x="107196" y="1820"/>
                    <a:pt x="107177" y="1820"/>
                  </a:cubicBezTo>
                  <a:close/>
                  <a:moveTo>
                    <a:pt x="71027" y="1824"/>
                  </a:moveTo>
                  <a:cubicBezTo>
                    <a:pt x="71007" y="1824"/>
                    <a:pt x="70988" y="1826"/>
                    <a:pt x="70968" y="1830"/>
                  </a:cubicBezTo>
                  <a:cubicBezTo>
                    <a:pt x="70401" y="1946"/>
                    <a:pt x="69835" y="2069"/>
                    <a:pt x="69270" y="2196"/>
                  </a:cubicBezTo>
                  <a:cubicBezTo>
                    <a:pt x="69125" y="2227"/>
                    <a:pt x="69027" y="2363"/>
                    <a:pt x="69044" y="2509"/>
                  </a:cubicBezTo>
                  <a:cubicBezTo>
                    <a:pt x="69060" y="2656"/>
                    <a:pt x="69183" y="2766"/>
                    <a:pt x="69330" y="2766"/>
                  </a:cubicBezTo>
                  <a:cubicBezTo>
                    <a:pt x="69330" y="2766"/>
                    <a:pt x="69331" y="2766"/>
                    <a:pt x="69332" y="2766"/>
                  </a:cubicBezTo>
                  <a:cubicBezTo>
                    <a:pt x="69354" y="2766"/>
                    <a:pt x="69375" y="2763"/>
                    <a:pt x="69396" y="2758"/>
                  </a:cubicBezTo>
                  <a:cubicBezTo>
                    <a:pt x="69958" y="2631"/>
                    <a:pt x="70521" y="2510"/>
                    <a:pt x="71084" y="2394"/>
                  </a:cubicBezTo>
                  <a:cubicBezTo>
                    <a:pt x="71240" y="2363"/>
                    <a:pt x="71341" y="2210"/>
                    <a:pt x="71309" y="2054"/>
                  </a:cubicBezTo>
                  <a:cubicBezTo>
                    <a:pt x="71280" y="1918"/>
                    <a:pt x="71161" y="1824"/>
                    <a:pt x="71027" y="1824"/>
                  </a:cubicBezTo>
                  <a:close/>
                  <a:moveTo>
                    <a:pt x="110558" y="2580"/>
                  </a:moveTo>
                  <a:cubicBezTo>
                    <a:pt x="110428" y="2580"/>
                    <a:pt x="110310" y="2667"/>
                    <a:pt x="110277" y="2799"/>
                  </a:cubicBezTo>
                  <a:cubicBezTo>
                    <a:pt x="110240" y="2954"/>
                    <a:pt x="110334" y="3110"/>
                    <a:pt x="110488" y="3148"/>
                  </a:cubicBezTo>
                  <a:cubicBezTo>
                    <a:pt x="111047" y="3285"/>
                    <a:pt x="111605" y="3428"/>
                    <a:pt x="112162" y="3577"/>
                  </a:cubicBezTo>
                  <a:cubicBezTo>
                    <a:pt x="112187" y="3583"/>
                    <a:pt x="112211" y="3586"/>
                    <a:pt x="112236" y="3586"/>
                  </a:cubicBezTo>
                  <a:cubicBezTo>
                    <a:pt x="112380" y="3586"/>
                    <a:pt x="112504" y="3479"/>
                    <a:pt x="112522" y="3335"/>
                  </a:cubicBezTo>
                  <a:cubicBezTo>
                    <a:pt x="112541" y="3193"/>
                    <a:pt x="112451" y="3057"/>
                    <a:pt x="112310" y="3020"/>
                  </a:cubicBezTo>
                  <a:cubicBezTo>
                    <a:pt x="111750" y="2870"/>
                    <a:pt x="111189" y="2726"/>
                    <a:pt x="110626" y="2588"/>
                  </a:cubicBezTo>
                  <a:cubicBezTo>
                    <a:pt x="110603" y="2583"/>
                    <a:pt x="110581" y="2580"/>
                    <a:pt x="110558" y="2580"/>
                  </a:cubicBezTo>
                  <a:close/>
                  <a:moveTo>
                    <a:pt x="67646" y="2588"/>
                  </a:moveTo>
                  <a:cubicBezTo>
                    <a:pt x="67623" y="2588"/>
                    <a:pt x="67599" y="2591"/>
                    <a:pt x="67576" y="2597"/>
                  </a:cubicBezTo>
                  <a:cubicBezTo>
                    <a:pt x="67014" y="2736"/>
                    <a:pt x="66452" y="2880"/>
                    <a:pt x="65892" y="3030"/>
                  </a:cubicBezTo>
                  <a:cubicBezTo>
                    <a:pt x="65753" y="3068"/>
                    <a:pt x="65662" y="3202"/>
                    <a:pt x="65681" y="3346"/>
                  </a:cubicBezTo>
                  <a:cubicBezTo>
                    <a:pt x="65700" y="3489"/>
                    <a:pt x="65822" y="3597"/>
                    <a:pt x="65968" y="3597"/>
                  </a:cubicBezTo>
                  <a:cubicBezTo>
                    <a:pt x="65992" y="3596"/>
                    <a:pt x="66017" y="3593"/>
                    <a:pt x="66041" y="3586"/>
                  </a:cubicBezTo>
                  <a:cubicBezTo>
                    <a:pt x="66597" y="3437"/>
                    <a:pt x="67155" y="3295"/>
                    <a:pt x="67714" y="3157"/>
                  </a:cubicBezTo>
                  <a:cubicBezTo>
                    <a:pt x="67869" y="3118"/>
                    <a:pt x="67963" y="2962"/>
                    <a:pt x="67925" y="2808"/>
                  </a:cubicBezTo>
                  <a:cubicBezTo>
                    <a:pt x="67892" y="2676"/>
                    <a:pt x="67775" y="2588"/>
                    <a:pt x="67646" y="2588"/>
                  </a:cubicBezTo>
                  <a:close/>
                  <a:moveTo>
                    <a:pt x="113911" y="3473"/>
                  </a:moveTo>
                  <a:cubicBezTo>
                    <a:pt x="113785" y="3473"/>
                    <a:pt x="113669" y="3555"/>
                    <a:pt x="113633" y="3681"/>
                  </a:cubicBezTo>
                  <a:cubicBezTo>
                    <a:pt x="113589" y="3833"/>
                    <a:pt x="113675" y="3992"/>
                    <a:pt x="113828" y="4037"/>
                  </a:cubicBezTo>
                  <a:cubicBezTo>
                    <a:pt x="114381" y="4197"/>
                    <a:pt x="114932" y="4361"/>
                    <a:pt x="115483" y="4531"/>
                  </a:cubicBezTo>
                  <a:cubicBezTo>
                    <a:pt x="115511" y="4540"/>
                    <a:pt x="115539" y="4543"/>
                    <a:pt x="115568" y="4543"/>
                  </a:cubicBezTo>
                  <a:cubicBezTo>
                    <a:pt x="115711" y="4543"/>
                    <a:pt x="115832" y="4440"/>
                    <a:pt x="115854" y="4299"/>
                  </a:cubicBezTo>
                  <a:cubicBezTo>
                    <a:pt x="115874" y="4158"/>
                    <a:pt x="115789" y="4023"/>
                    <a:pt x="115653" y="3981"/>
                  </a:cubicBezTo>
                  <a:cubicBezTo>
                    <a:pt x="115099" y="3809"/>
                    <a:pt x="114544" y="3644"/>
                    <a:pt x="113987" y="3483"/>
                  </a:cubicBezTo>
                  <a:cubicBezTo>
                    <a:pt x="113962" y="3476"/>
                    <a:pt x="113936" y="3473"/>
                    <a:pt x="113911" y="3473"/>
                  </a:cubicBezTo>
                  <a:close/>
                  <a:moveTo>
                    <a:pt x="64299" y="3485"/>
                  </a:moveTo>
                  <a:cubicBezTo>
                    <a:pt x="64272" y="3485"/>
                    <a:pt x="64245" y="3488"/>
                    <a:pt x="64218" y="3496"/>
                  </a:cubicBezTo>
                  <a:cubicBezTo>
                    <a:pt x="63661" y="3657"/>
                    <a:pt x="63106" y="3824"/>
                    <a:pt x="62552" y="3995"/>
                  </a:cubicBezTo>
                  <a:cubicBezTo>
                    <a:pt x="62416" y="4038"/>
                    <a:pt x="62331" y="4173"/>
                    <a:pt x="62353" y="4314"/>
                  </a:cubicBezTo>
                  <a:cubicBezTo>
                    <a:pt x="62374" y="4455"/>
                    <a:pt x="62495" y="4559"/>
                    <a:pt x="62638" y="4559"/>
                  </a:cubicBezTo>
                  <a:cubicBezTo>
                    <a:pt x="62667" y="4559"/>
                    <a:pt x="62696" y="4554"/>
                    <a:pt x="62723" y="4546"/>
                  </a:cubicBezTo>
                  <a:cubicBezTo>
                    <a:pt x="63272" y="4375"/>
                    <a:pt x="63824" y="4210"/>
                    <a:pt x="64378" y="4049"/>
                  </a:cubicBezTo>
                  <a:cubicBezTo>
                    <a:pt x="64531" y="4005"/>
                    <a:pt x="64619" y="3845"/>
                    <a:pt x="64575" y="3693"/>
                  </a:cubicBezTo>
                  <a:cubicBezTo>
                    <a:pt x="64538" y="3566"/>
                    <a:pt x="64424" y="3485"/>
                    <a:pt x="64299" y="3485"/>
                  </a:cubicBezTo>
                  <a:close/>
                  <a:moveTo>
                    <a:pt x="117224" y="4497"/>
                  </a:moveTo>
                  <a:cubicBezTo>
                    <a:pt x="117103" y="4497"/>
                    <a:pt x="116990" y="4574"/>
                    <a:pt x="116950" y="4694"/>
                  </a:cubicBezTo>
                  <a:cubicBezTo>
                    <a:pt x="116901" y="4843"/>
                    <a:pt x="116980" y="5005"/>
                    <a:pt x="117127" y="5057"/>
                  </a:cubicBezTo>
                  <a:cubicBezTo>
                    <a:pt x="117410" y="5150"/>
                    <a:pt x="117692" y="5245"/>
                    <a:pt x="117974" y="5342"/>
                  </a:cubicBezTo>
                  <a:cubicBezTo>
                    <a:pt x="118238" y="5432"/>
                    <a:pt x="118501" y="5523"/>
                    <a:pt x="118763" y="5616"/>
                  </a:cubicBezTo>
                  <a:cubicBezTo>
                    <a:pt x="118793" y="5626"/>
                    <a:pt x="118826" y="5632"/>
                    <a:pt x="118859" y="5632"/>
                  </a:cubicBezTo>
                  <a:cubicBezTo>
                    <a:pt x="119000" y="5632"/>
                    <a:pt x="119120" y="5532"/>
                    <a:pt x="119144" y="5392"/>
                  </a:cubicBezTo>
                  <a:cubicBezTo>
                    <a:pt x="119166" y="5255"/>
                    <a:pt x="119087" y="5119"/>
                    <a:pt x="118954" y="5072"/>
                  </a:cubicBezTo>
                  <a:cubicBezTo>
                    <a:pt x="118690" y="4979"/>
                    <a:pt x="118425" y="4888"/>
                    <a:pt x="118160" y="4796"/>
                  </a:cubicBezTo>
                  <a:cubicBezTo>
                    <a:pt x="117877" y="4699"/>
                    <a:pt x="117593" y="4604"/>
                    <a:pt x="117308" y="4510"/>
                  </a:cubicBezTo>
                  <a:cubicBezTo>
                    <a:pt x="117280" y="4501"/>
                    <a:pt x="117252" y="4497"/>
                    <a:pt x="117224" y="4497"/>
                  </a:cubicBezTo>
                  <a:close/>
                  <a:moveTo>
                    <a:pt x="60986" y="4513"/>
                  </a:moveTo>
                  <a:cubicBezTo>
                    <a:pt x="60956" y="4513"/>
                    <a:pt x="60925" y="4518"/>
                    <a:pt x="60895" y="4528"/>
                  </a:cubicBezTo>
                  <a:cubicBezTo>
                    <a:pt x="60346" y="4711"/>
                    <a:pt x="59798" y="4899"/>
                    <a:pt x="59251" y="5094"/>
                  </a:cubicBezTo>
                  <a:cubicBezTo>
                    <a:pt x="59119" y="5141"/>
                    <a:pt x="59038" y="5275"/>
                    <a:pt x="59062" y="5414"/>
                  </a:cubicBezTo>
                  <a:cubicBezTo>
                    <a:pt x="59086" y="5552"/>
                    <a:pt x="59206" y="5653"/>
                    <a:pt x="59347" y="5653"/>
                  </a:cubicBezTo>
                  <a:lnTo>
                    <a:pt x="59348" y="5653"/>
                  </a:lnTo>
                  <a:cubicBezTo>
                    <a:pt x="59380" y="5653"/>
                    <a:pt x="59413" y="5647"/>
                    <a:pt x="59443" y="5636"/>
                  </a:cubicBezTo>
                  <a:cubicBezTo>
                    <a:pt x="59986" y="5444"/>
                    <a:pt x="60531" y="5257"/>
                    <a:pt x="61078" y="5075"/>
                  </a:cubicBezTo>
                  <a:cubicBezTo>
                    <a:pt x="61229" y="5024"/>
                    <a:pt x="61310" y="4861"/>
                    <a:pt x="61260" y="4711"/>
                  </a:cubicBezTo>
                  <a:cubicBezTo>
                    <a:pt x="61219" y="4590"/>
                    <a:pt x="61107" y="4513"/>
                    <a:pt x="60986" y="4513"/>
                  </a:cubicBezTo>
                  <a:close/>
                  <a:moveTo>
                    <a:pt x="120485" y="5651"/>
                  </a:moveTo>
                  <a:cubicBezTo>
                    <a:pt x="120368" y="5651"/>
                    <a:pt x="120259" y="5722"/>
                    <a:pt x="120216" y="5837"/>
                  </a:cubicBezTo>
                  <a:cubicBezTo>
                    <a:pt x="120160" y="5986"/>
                    <a:pt x="120235" y="6153"/>
                    <a:pt x="120384" y="6209"/>
                  </a:cubicBezTo>
                  <a:cubicBezTo>
                    <a:pt x="120924" y="6411"/>
                    <a:pt x="121461" y="6619"/>
                    <a:pt x="121995" y="6832"/>
                  </a:cubicBezTo>
                  <a:cubicBezTo>
                    <a:pt x="122029" y="6845"/>
                    <a:pt x="122065" y="6852"/>
                    <a:pt x="122101" y="6852"/>
                  </a:cubicBezTo>
                  <a:cubicBezTo>
                    <a:pt x="122239" y="6852"/>
                    <a:pt x="122358" y="6754"/>
                    <a:pt x="122385" y="6618"/>
                  </a:cubicBezTo>
                  <a:cubicBezTo>
                    <a:pt x="122410" y="6483"/>
                    <a:pt x="122337" y="6347"/>
                    <a:pt x="122208" y="6297"/>
                  </a:cubicBezTo>
                  <a:cubicBezTo>
                    <a:pt x="121670" y="6082"/>
                    <a:pt x="121130" y="5873"/>
                    <a:pt x="120587" y="5670"/>
                  </a:cubicBezTo>
                  <a:cubicBezTo>
                    <a:pt x="120553" y="5657"/>
                    <a:pt x="120519" y="5651"/>
                    <a:pt x="120485" y="5651"/>
                  </a:cubicBezTo>
                  <a:close/>
                  <a:moveTo>
                    <a:pt x="57719" y="5671"/>
                  </a:moveTo>
                  <a:cubicBezTo>
                    <a:pt x="57685" y="5671"/>
                    <a:pt x="57651" y="5677"/>
                    <a:pt x="57617" y="5690"/>
                  </a:cubicBezTo>
                  <a:cubicBezTo>
                    <a:pt x="57075" y="5895"/>
                    <a:pt x="56534" y="6105"/>
                    <a:pt x="55997" y="6320"/>
                  </a:cubicBezTo>
                  <a:cubicBezTo>
                    <a:pt x="55868" y="6371"/>
                    <a:pt x="55794" y="6506"/>
                    <a:pt x="55820" y="6642"/>
                  </a:cubicBezTo>
                  <a:cubicBezTo>
                    <a:pt x="55847" y="6778"/>
                    <a:pt x="55965" y="6876"/>
                    <a:pt x="56103" y="6876"/>
                  </a:cubicBezTo>
                  <a:lnTo>
                    <a:pt x="56103" y="6875"/>
                  </a:lnTo>
                  <a:cubicBezTo>
                    <a:pt x="56141" y="6875"/>
                    <a:pt x="56177" y="6868"/>
                    <a:pt x="56210" y="6855"/>
                  </a:cubicBezTo>
                  <a:cubicBezTo>
                    <a:pt x="56745" y="6641"/>
                    <a:pt x="57281" y="6432"/>
                    <a:pt x="57821" y="6230"/>
                  </a:cubicBezTo>
                  <a:cubicBezTo>
                    <a:pt x="57970" y="6173"/>
                    <a:pt x="58045" y="6008"/>
                    <a:pt x="57989" y="5858"/>
                  </a:cubicBezTo>
                  <a:cubicBezTo>
                    <a:pt x="57945" y="5743"/>
                    <a:pt x="57836" y="5671"/>
                    <a:pt x="57719" y="5671"/>
                  </a:cubicBezTo>
                  <a:close/>
                  <a:moveTo>
                    <a:pt x="123706" y="6933"/>
                  </a:moveTo>
                  <a:cubicBezTo>
                    <a:pt x="123593" y="6933"/>
                    <a:pt x="123486" y="6999"/>
                    <a:pt x="123440" y="7109"/>
                  </a:cubicBezTo>
                  <a:cubicBezTo>
                    <a:pt x="123378" y="7255"/>
                    <a:pt x="123446" y="7424"/>
                    <a:pt x="123594" y="7487"/>
                  </a:cubicBezTo>
                  <a:cubicBezTo>
                    <a:pt x="124124" y="7710"/>
                    <a:pt x="124653" y="7939"/>
                    <a:pt x="125179" y="8173"/>
                  </a:cubicBezTo>
                  <a:cubicBezTo>
                    <a:pt x="125215" y="8190"/>
                    <a:pt x="125256" y="8198"/>
                    <a:pt x="125296" y="8198"/>
                  </a:cubicBezTo>
                  <a:cubicBezTo>
                    <a:pt x="125432" y="8198"/>
                    <a:pt x="125550" y="8102"/>
                    <a:pt x="125577" y="7969"/>
                  </a:cubicBezTo>
                  <a:cubicBezTo>
                    <a:pt x="125606" y="7836"/>
                    <a:pt x="125538" y="7701"/>
                    <a:pt x="125413" y="7646"/>
                  </a:cubicBezTo>
                  <a:cubicBezTo>
                    <a:pt x="124884" y="7411"/>
                    <a:pt x="124352" y="7181"/>
                    <a:pt x="123818" y="6955"/>
                  </a:cubicBezTo>
                  <a:cubicBezTo>
                    <a:pt x="123781" y="6940"/>
                    <a:pt x="123743" y="6933"/>
                    <a:pt x="123706" y="6933"/>
                  </a:cubicBezTo>
                  <a:close/>
                  <a:moveTo>
                    <a:pt x="54506" y="6955"/>
                  </a:moveTo>
                  <a:cubicBezTo>
                    <a:pt x="54466" y="6955"/>
                    <a:pt x="54426" y="6963"/>
                    <a:pt x="54388" y="6981"/>
                  </a:cubicBezTo>
                  <a:cubicBezTo>
                    <a:pt x="53854" y="7206"/>
                    <a:pt x="53323" y="7436"/>
                    <a:pt x="52793" y="7673"/>
                  </a:cubicBezTo>
                  <a:cubicBezTo>
                    <a:pt x="52669" y="7728"/>
                    <a:pt x="52600" y="7863"/>
                    <a:pt x="52629" y="7996"/>
                  </a:cubicBezTo>
                  <a:cubicBezTo>
                    <a:pt x="52657" y="8130"/>
                    <a:pt x="52775" y="8224"/>
                    <a:pt x="52911" y="8224"/>
                  </a:cubicBezTo>
                  <a:lnTo>
                    <a:pt x="52911" y="8223"/>
                  </a:lnTo>
                  <a:cubicBezTo>
                    <a:pt x="52913" y="8223"/>
                    <a:pt x="52916" y="8223"/>
                    <a:pt x="52918" y="8223"/>
                  </a:cubicBezTo>
                  <a:cubicBezTo>
                    <a:pt x="52956" y="8223"/>
                    <a:pt x="52993" y="8215"/>
                    <a:pt x="53028" y="8199"/>
                  </a:cubicBezTo>
                  <a:cubicBezTo>
                    <a:pt x="53555" y="7965"/>
                    <a:pt x="54082" y="7735"/>
                    <a:pt x="54613" y="7511"/>
                  </a:cubicBezTo>
                  <a:cubicBezTo>
                    <a:pt x="54762" y="7452"/>
                    <a:pt x="54834" y="7280"/>
                    <a:pt x="54772" y="7132"/>
                  </a:cubicBezTo>
                  <a:cubicBezTo>
                    <a:pt x="54726" y="7021"/>
                    <a:pt x="54618" y="6955"/>
                    <a:pt x="54506" y="6955"/>
                  </a:cubicBezTo>
                  <a:close/>
                  <a:moveTo>
                    <a:pt x="126877" y="8342"/>
                  </a:moveTo>
                  <a:cubicBezTo>
                    <a:pt x="126769" y="8342"/>
                    <a:pt x="126666" y="8404"/>
                    <a:pt x="126616" y="8509"/>
                  </a:cubicBezTo>
                  <a:cubicBezTo>
                    <a:pt x="126550" y="8650"/>
                    <a:pt x="126609" y="8819"/>
                    <a:pt x="126750" y="8889"/>
                  </a:cubicBezTo>
                  <a:cubicBezTo>
                    <a:pt x="127272" y="9134"/>
                    <a:pt x="127792" y="9383"/>
                    <a:pt x="128307" y="9637"/>
                  </a:cubicBezTo>
                  <a:cubicBezTo>
                    <a:pt x="128347" y="9656"/>
                    <a:pt x="128390" y="9666"/>
                    <a:pt x="128434" y="9667"/>
                  </a:cubicBezTo>
                  <a:lnTo>
                    <a:pt x="128434" y="9666"/>
                  </a:lnTo>
                  <a:cubicBezTo>
                    <a:pt x="128569" y="9666"/>
                    <a:pt x="128685" y="9574"/>
                    <a:pt x="128715" y="9443"/>
                  </a:cubicBezTo>
                  <a:cubicBezTo>
                    <a:pt x="128745" y="9313"/>
                    <a:pt x="128682" y="9179"/>
                    <a:pt x="128562" y="9119"/>
                  </a:cubicBezTo>
                  <a:cubicBezTo>
                    <a:pt x="128042" y="8864"/>
                    <a:pt x="127519" y="8613"/>
                    <a:pt x="126994" y="8367"/>
                  </a:cubicBezTo>
                  <a:cubicBezTo>
                    <a:pt x="126956" y="8350"/>
                    <a:pt x="126917" y="8342"/>
                    <a:pt x="126877" y="8342"/>
                  </a:cubicBezTo>
                  <a:close/>
                  <a:moveTo>
                    <a:pt x="51329" y="8371"/>
                  </a:moveTo>
                  <a:cubicBezTo>
                    <a:pt x="51290" y="8371"/>
                    <a:pt x="51250" y="8379"/>
                    <a:pt x="51212" y="8396"/>
                  </a:cubicBezTo>
                  <a:cubicBezTo>
                    <a:pt x="50687" y="8642"/>
                    <a:pt x="50165" y="8892"/>
                    <a:pt x="49644" y="9149"/>
                  </a:cubicBezTo>
                  <a:cubicBezTo>
                    <a:pt x="49524" y="9208"/>
                    <a:pt x="49461" y="9342"/>
                    <a:pt x="49491" y="9473"/>
                  </a:cubicBezTo>
                  <a:cubicBezTo>
                    <a:pt x="49522" y="9604"/>
                    <a:pt x="49638" y="9696"/>
                    <a:pt x="49773" y="9696"/>
                  </a:cubicBezTo>
                  <a:cubicBezTo>
                    <a:pt x="49816" y="9695"/>
                    <a:pt x="49859" y="9685"/>
                    <a:pt x="49899" y="9666"/>
                  </a:cubicBezTo>
                  <a:cubicBezTo>
                    <a:pt x="50416" y="9412"/>
                    <a:pt x="50935" y="9161"/>
                    <a:pt x="51457" y="8918"/>
                  </a:cubicBezTo>
                  <a:cubicBezTo>
                    <a:pt x="51597" y="8848"/>
                    <a:pt x="51656" y="8679"/>
                    <a:pt x="51590" y="8536"/>
                  </a:cubicBezTo>
                  <a:cubicBezTo>
                    <a:pt x="51541" y="8432"/>
                    <a:pt x="51437" y="8371"/>
                    <a:pt x="51329" y="8371"/>
                  </a:cubicBezTo>
                  <a:close/>
                  <a:moveTo>
                    <a:pt x="129983" y="9870"/>
                  </a:moveTo>
                  <a:cubicBezTo>
                    <a:pt x="129879" y="9870"/>
                    <a:pt x="129778" y="9927"/>
                    <a:pt x="129727" y="10026"/>
                  </a:cubicBezTo>
                  <a:cubicBezTo>
                    <a:pt x="129654" y="10167"/>
                    <a:pt x="129710" y="10341"/>
                    <a:pt x="129851" y="10415"/>
                  </a:cubicBezTo>
                  <a:cubicBezTo>
                    <a:pt x="130362" y="10680"/>
                    <a:pt x="130871" y="10948"/>
                    <a:pt x="131377" y="11222"/>
                  </a:cubicBezTo>
                  <a:cubicBezTo>
                    <a:pt x="131419" y="11245"/>
                    <a:pt x="131467" y="11257"/>
                    <a:pt x="131515" y="11257"/>
                  </a:cubicBezTo>
                  <a:cubicBezTo>
                    <a:pt x="131647" y="11257"/>
                    <a:pt x="131761" y="11167"/>
                    <a:pt x="131793" y="11039"/>
                  </a:cubicBezTo>
                  <a:cubicBezTo>
                    <a:pt x="131825" y="10911"/>
                    <a:pt x="131768" y="10778"/>
                    <a:pt x="131651" y="10716"/>
                  </a:cubicBezTo>
                  <a:cubicBezTo>
                    <a:pt x="131142" y="10440"/>
                    <a:pt x="130629" y="10169"/>
                    <a:pt x="130115" y="9902"/>
                  </a:cubicBezTo>
                  <a:cubicBezTo>
                    <a:pt x="130073" y="9881"/>
                    <a:pt x="130028" y="9870"/>
                    <a:pt x="129983" y="9870"/>
                  </a:cubicBezTo>
                  <a:close/>
                  <a:moveTo>
                    <a:pt x="48228" y="9898"/>
                  </a:moveTo>
                  <a:cubicBezTo>
                    <a:pt x="48182" y="9898"/>
                    <a:pt x="48136" y="9909"/>
                    <a:pt x="48092" y="9932"/>
                  </a:cubicBezTo>
                  <a:cubicBezTo>
                    <a:pt x="47578" y="10199"/>
                    <a:pt x="47066" y="10470"/>
                    <a:pt x="46556" y="10746"/>
                  </a:cubicBezTo>
                  <a:cubicBezTo>
                    <a:pt x="46440" y="10808"/>
                    <a:pt x="46381" y="10942"/>
                    <a:pt x="46413" y="11069"/>
                  </a:cubicBezTo>
                  <a:cubicBezTo>
                    <a:pt x="46446" y="11198"/>
                    <a:pt x="46561" y="11287"/>
                    <a:pt x="46693" y="11287"/>
                  </a:cubicBezTo>
                  <a:cubicBezTo>
                    <a:pt x="46741" y="11287"/>
                    <a:pt x="46787" y="11275"/>
                    <a:pt x="46829" y="11252"/>
                  </a:cubicBezTo>
                  <a:cubicBezTo>
                    <a:pt x="47337" y="10978"/>
                    <a:pt x="47845" y="10708"/>
                    <a:pt x="48356" y="10445"/>
                  </a:cubicBezTo>
                  <a:cubicBezTo>
                    <a:pt x="48500" y="10373"/>
                    <a:pt x="48558" y="10196"/>
                    <a:pt x="48483" y="10054"/>
                  </a:cubicBezTo>
                  <a:cubicBezTo>
                    <a:pt x="48433" y="9955"/>
                    <a:pt x="48332" y="9898"/>
                    <a:pt x="48228" y="9898"/>
                  </a:cubicBezTo>
                  <a:close/>
                  <a:moveTo>
                    <a:pt x="133027" y="11519"/>
                  </a:moveTo>
                  <a:cubicBezTo>
                    <a:pt x="132927" y="11519"/>
                    <a:pt x="132828" y="11571"/>
                    <a:pt x="132775" y="11666"/>
                  </a:cubicBezTo>
                  <a:cubicBezTo>
                    <a:pt x="132696" y="11805"/>
                    <a:pt x="132746" y="11982"/>
                    <a:pt x="132888" y="12059"/>
                  </a:cubicBezTo>
                  <a:cubicBezTo>
                    <a:pt x="133389" y="12343"/>
                    <a:pt x="133887" y="12632"/>
                    <a:pt x="134383" y="12926"/>
                  </a:cubicBezTo>
                  <a:cubicBezTo>
                    <a:pt x="134427" y="12953"/>
                    <a:pt x="134477" y="12966"/>
                    <a:pt x="134529" y="12966"/>
                  </a:cubicBezTo>
                  <a:cubicBezTo>
                    <a:pt x="134658" y="12966"/>
                    <a:pt x="134772" y="12879"/>
                    <a:pt x="134807" y="12755"/>
                  </a:cubicBezTo>
                  <a:cubicBezTo>
                    <a:pt x="134841" y="12629"/>
                    <a:pt x="134788" y="12497"/>
                    <a:pt x="134676" y="12430"/>
                  </a:cubicBezTo>
                  <a:cubicBezTo>
                    <a:pt x="134177" y="12135"/>
                    <a:pt x="133676" y="11844"/>
                    <a:pt x="133171" y="11558"/>
                  </a:cubicBezTo>
                  <a:cubicBezTo>
                    <a:pt x="133126" y="11531"/>
                    <a:pt x="133076" y="11519"/>
                    <a:pt x="133027" y="11519"/>
                  </a:cubicBezTo>
                  <a:close/>
                  <a:moveTo>
                    <a:pt x="45177" y="11550"/>
                  </a:moveTo>
                  <a:cubicBezTo>
                    <a:pt x="45128" y="11550"/>
                    <a:pt x="45080" y="11562"/>
                    <a:pt x="45035" y="11588"/>
                  </a:cubicBezTo>
                  <a:cubicBezTo>
                    <a:pt x="44531" y="11874"/>
                    <a:pt x="44030" y="12165"/>
                    <a:pt x="43531" y="12460"/>
                  </a:cubicBezTo>
                  <a:cubicBezTo>
                    <a:pt x="43419" y="12527"/>
                    <a:pt x="43365" y="12659"/>
                    <a:pt x="43400" y="12785"/>
                  </a:cubicBezTo>
                  <a:cubicBezTo>
                    <a:pt x="43434" y="12909"/>
                    <a:pt x="43548" y="12996"/>
                    <a:pt x="43677" y="12996"/>
                  </a:cubicBezTo>
                  <a:cubicBezTo>
                    <a:pt x="43730" y="12996"/>
                    <a:pt x="43780" y="12983"/>
                    <a:pt x="43825" y="12956"/>
                  </a:cubicBezTo>
                  <a:cubicBezTo>
                    <a:pt x="44320" y="12662"/>
                    <a:pt x="44819" y="12373"/>
                    <a:pt x="45319" y="12089"/>
                  </a:cubicBezTo>
                  <a:cubicBezTo>
                    <a:pt x="45458" y="12011"/>
                    <a:pt x="45506" y="11835"/>
                    <a:pt x="45428" y="11697"/>
                  </a:cubicBezTo>
                  <a:cubicBezTo>
                    <a:pt x="45375" y="11603"/>
                    <a:pt x="45277" y="11550"/>
                    <a:pt x="45177" y="11550"/>
                  </a:cubicBezTo>
                  <a:close/>
                  <a:moveTo>
                    <a:pt x="136012" y="13287"/>
                  </a:moveTo>
                  <a:cubicBezTo>
                    <a:pt x="135916" y="13287"/>
                    <a:pt x="135821" y="13336"/>
                    <a:pt x="135767" y="13424"/>
                  </a:cubicBezTo>
                  <a:cubicBezTo>
                    <a:pt x="135683" y="13559"/>
                    <a:pt x="135725" y="13737"/>
                    <a:pt x="135860" y="13821"/>
                  </a:cubicBezTo>
                  <a:cubicBezTo>
                    <a:pt x="136350" y="14124"/>
                    <a:pt x="136837" y="14431"/>
                    <a:pt x="137320" y="14743"/>
                  </a:cubicBezTo>
                  <a:cubicBezTo>
                    <a:pt x="137367" y="14775"/>
                    <a:pt x="137421" y="14790"/>
                    <a:pt x="137477" y="14790"/>
                  </a:cubicBezTo>
                  <a:cubicBezTo>
                    <a:pt x="137604" y="14790"/>
                    <a:pt x="137717" y="14706"/>
                    <a:pt x="137753" y="14584"/>
                  </a:cubicBezTo>
                  <a:cubicBezTo>
                    <a:pt x="137789" y="14461"/>
                    <a:pt x="137741" y="14330"/>
                    <a:pt x="137633" y="14260"/>
                  </a:cubicBezTo>
                  <a:cubicBezTo>
                    <a:pt x="137146" y="13946"/>
                    <a:pt x="136657" y="13636"/>
                    <a:pt x="136164" y="13330"/>
                  </a:cubicBezTo>
                  <a:cubicBezTo>
                    <a:pt x="136116" y="13301"/>
                    <a:pt x="136064" y="13287"/>
                    <a:pt x="136012" y="13287"/>
                  </a:cubicBezTo>
                  <a:close/>
                  <a:moveTo>
                    <a:pt x="42195" y="13317"/>
                  </a:moveTo>
                  <a:cubicBezTo>
                    <a:pt x="42143" y="13317"/>
                    <a:pt x="42091" y="13331"/>
                    <a:pt x="42044" y="13360"/>
                  </a:cubicBezTo>
                  <a:cubicBezTo>
                    <a:pt x="41551" y="13665"/>
                    <a:pt x="41061" y="13976"/>
                    <a:pt x="40574" y="14290"/>
                  </a:cubicBezTo>
                  <a:cubicBezTo>
                    <a:pt x="40466" y="14360"/>
                    <a:pt x="40418" y="14491"/>
                    <a:pt x="40454" y="14614"/>
                  </a:cubicBezTo>
                  <a:cubicBezTo>
                    <a:pt x="40490" y="14736"/>
                    <a:pt x="40603" y="14820"/>
                    <a:pt x="40730" y="14820"/>
                  </a:cubicBezTo>
                  <a:cubicBezTo>
                    <a:pt x="40787" y="14820"/>
                    <a:pt x="40841" y="14803"/>
                    <a:pt x="40886" y="14773"/>
                  </a:cubicBezTo>
                  <a:cubicBezTo>
                    <a:pt x="41371" y="14461"/>
                    <a:pt x="41856" y="14153"/>
                    <a:pt x="42347" y="13851"/>
                  </a:cubicBezTo>
                  <a:cubicBezTo>
                    <a:pt x="42483" y="13767"/>
                    <a:pt x="42523" y="13589"/>
                    <a:pt x="42441" y="13454"/>
                  </a:cubicBezTo>
                  <a:cubicBezTo>
                    <a:pt x="42386" y="13366"/>
                    <a:pt x="42292" y="13317"/>
                    <a:pt x="42195" y="13317"/>
                  </a:cubicBezTo>
                  <a:close/>
                  <a:moveTo>
                    <a:pt x="138924" y="15168"/>
                  </a:moveTo>
                  <a:cubicBezTo>
                    <a:pt x="138831" y="15168"/>
                    <a:pt x="138740" y="15213"/>
                    <a:pt x="138685" y="15295"/>
                  </a:cubicBezTo>
                  <a:cubicBezTo>
                    <a:pt x="138596" y="15427"/>
                    <a:pt x="138631" y="15606"/>
                    <a:pt x="138763" y="15694"/>
                  </a:cubicBezTo>
                  <a:cubicBezTo>
                    <a:pt x="139241" y="16017"/>
                    <a:pt x="139715" y="16343"/>
                    <a:pt x="140187" y="16673"/>
                  </a:cubicBezTo>
                  <a:cubicBezTo>
                    <a:pt x="140235" y="16708"/>
                    <a:pt x="140292" y="16726"/>
                    <a:pt x="140351" y="16726"/>
                  </a:cubicBezTo>
                  <a:lnTo>
                    <a:pt x="140352" y="16726"/>
                  </a:lnTo>
                  <a:cubicBezTo>
                    <a:pt x="140478" y="16726"/>
                    <a:pt x="140590" y="16644"/>
                    <a:pt x="140627" y="16525"/>
                  </a:cubicBezTo>
                  <a:cubicBezTo>
                    <a:pt x="140664" y="16405"/>
                    <a:pt x="140620" y="16274"/>
                    <a:pt x="140518" y="16202"/>
                  </a:cubicBezTo>
                  <a:cubicBezTo>
                    <a:pt x="140044" y="15870"/>
                    <a:pt x="139567" y="15541"/>
                    <a:pt x="139084" y="15217"/>
                  </a:cubicBezTo>
                  <a:cubicBezTo>
                    <a:pt x="139035" y="15184"/>
                    <a:pt x="138979" y="15168"/>
                    <a:pt x="138924" y="15168"/>
                  </a:cubicBezTo>
                  <a:close/>
                  <a:moveTo>
                    <a:pt x="39286" y="15197"/>
                  </a:moveTo>
                  <a:cubicBezTo>
                    <a:pt x="39230" y="15197"/>
                    <a:pt x="39173" y="15214"/>
                    <a:pt x="39123" y="15248"/>
                  </a:cubicBezTo>
                  <a:cubicBezTo>
                    <a:pt x="38643" y="15571"/>
                    <a:pt x="38166" y="15900"/>
                    <a:pt x="37691" y="16233"/>
                  </a:cubicBezTo>
                  <a:cubicBezTo>
                    <a:pt x="37461" y="16395"/>
                    <a:pt x="37574" y="16756"/>
                    <a:pt x="37856" y="16757"/>
                  </a:cubicBezTo>
                  <a:lnTo>
                    <a:pt x="37856" y="16756"/>
                  </a:lnTo>
                  <a:cubicBezTo>
                    <a:pt x="37915" y="16756"/>
                    <a:pt x="37973" y="16738"/>
                    <a:pt x="38021" y="16704"/>
                  </a:cubicBezTo>
                  <a:cubicBezTo>
                    <a:pt x="38493" y="16373"/>
                    <a:pt x="38968" y="16047"/>
                    <a:pt x="39446" y="15726"/>
                  </a:cubicBezTo>
                  <a:cubicBezTo>
                    <a:pt x="39579" y="15637"/>
                    <a:pt x="39615" y="15457"/>
                    <a:pt x="39525" y="15324"/>
                  </a:cubicBezTo>
                  <a:cubicBezTo>
                    <a:pt x="39470" y="15242"/>
                    <a:pt x="39379" y="15197"/>
                    <a:pt x="39286" y="15197"/>
                  </a:cubicBezTo>
                  <a:close/>
                  <a:moveTo>
                    <a:pt x="141751" y="17151"/>
                  </a:moveTo>
                  <a:cubicBezTo>
                    <a:pt x="141663" y="17151"/>
                    <a:pt x="141575" y="17192"/>
                    <a:pt x="141518" y="17269"/>
                  </a:cubicBezTo>
                  <a:cubicBezTo>
                    <a:pt x="141421" y="17402"/>
                    <a:pt x="141454" y="17588"/>
                    <a:pt x="141590" y="17680"/>
                  </a:cubicBezTo>
                  <a:cubicBezTo>
                    <a:pt x="142057" y="18019"/>
                    <a:pt x="142518" y="18363"/>
                    <a:pt x="142975" y="18712"/>
                  </a:cubicBezTo>
                  <a:cubicBezTo>
                    <a:pt x="143026" y="18749"/>
                    <a:pt x="143087" y="18771"/>
                    <a:pt x="143150" y="18771"/>
                  </a:cubicBezTo>
                  <a:cubicBezTo>
                    <a:pt x="143274" y="18771"/>
                    <a:pt x="143384" y="18693"/>
                    <a:pt x="143424" y="18576"/>
                  </a:cubicBezTo>
                  <a:cubicBezTo>
                    <a:pt x="143463" y="18458"/>
                    <a:pt x="143423" y="18328"/>
                    <a:pt x="143324" y="18254"/>
                  </a:cubicBezTo>
                  <a:cubicBezTo>
                    <a:pt x="142864" y="17903"/>
                    <a:pt x="142400" y="17557"/>
                    <a:pt x="141931" y="17214"/>
                  </a:cubicBezTo>
                  <a:cubicBezTo>
                    <a:pt x="141877" y="17172"/>
                    <a:pt x="141814" y="17151"/>
                    <a:pt x="141751" y="17151"/>
                  </a:cubicBezTo>
                  <a:close/>
                  <a:moveTo>
                    <a:pt x="36436" y="17196"/>
                  </a:moveTo>
                  <a:cubicBezTo>
                    <a:pt x="36381" y="17196"/>
                    <a:pt x="36326" y="17212"/>
                    <a:pt x="36277" y="17244"/>
                  </a:cubicBezTo>
                  <a:cubicBezTo>
                    <a:pt x="35809" y="17586"/>
                    <a:pt x="35344" y="17933"/>
                    <a:pt x="34883" y="18283"/>
                  </a:cubicBezTo>
                  <a:cubicBezTo>
                    <a:pt x="34663" y="18451"/>
                    <a:pt x="34782" y="18801"/>
                    <a:pt x="35058" y="18801"/>
                  </a:cubicBezTo>
                  <a:cubicBezTo>
                    <a:pt x="35120" y="18801"/>
                    <a:pt x="35182" y="18779"/>
                    <a:pt x="35232" y="18741"/>
                  </a:cubicBezTo>
                  <a:cubicBezTo>
                    <a:pt x="35690" y="18393"/>
                    <a:pt x="36152" y="18049"/>
                    <a:pt x="36617" y="17708"/>
                  </a:cubicBezTo>
                  <a:cubicBezTo>
                    <a:pt x="36737" y="17612"/>
                    <a:pt x="36760" y="17438"/>
                    <a:pt x="36669" y="17314"/>
                  </a:cubicBezTo>
                  <a:cubicBezTo>
                    <a:pt x="36612" y="17237"/>
                    <a:pt x="36525" y="17196"/>
                    <a:pt x="36436" y="17196"/>
                  </a:cubicBezTo>
                  <a:close/>
                  <a:moveTo>
                    <a:pt x="144520" y="19256"/>
                  </a:moveTo>
                  <a:cubicBezTo>
                    <a:pt x="144435" y="19256"/>
                    <a:pt x="144350" y="19294"/>
                    <a:pt x="144294" y="19366"/>
                  </a:cubicBezTo>
                  <a:cubicBezTo>
                    <a:pt x="144195" y="19491"/>
                    <a:pt x="144217" y="19672"/>
                    <a:pt x="144341" y="19770"/>
                  </a:cubicBezTo>
                  <a:cubicBezTo>
                    <a:pt x="144792" y="20128"/>
                    <a:pt x="145241" y="20489"/>
                    <a:pt x="145686" y="20856"/>
                  </a:cubicBezTo>
                  <a:cubicBezTo>
                    <a:pt x="145738" y="20898"/>
                    <a:pt x="145802" y="20920"/>
                    <a:pt x="145870" y="20920"/>
                  </a:cubicBezTo>
                  <a:cubicBezTo>
                    <a:pt x="146139" y="20920"/>
                    <a:pt x="146261" y="20582"/>
                    <a:pt x="146052" y="20411"/>
                  </a:cubicBezTo>
                  <a:cubicBezTo>
                    <a:pt x="145604" y="20042"/>
                    <a:pt x="145153" y="19678"/>
                    <a:pt x="144698" y="19318"/>
                  </a:cubicBezTo>
                  <a:cubicBezTo>
                    <a:pt x="144645" y="19276"/>
                    <a:pt x="144582" y="19256"/>
                    <a:pt x="144520" y="19256"/>
                  </a:cubicBezTo>
                  <a:close/>
                  <a:moveTo>
                    <a:pt x="33689" y="19287"/>
                  </a:moveTo>
                  <a:cubicBezTo>
                    <a:pt x="33626" y="19287"/>
                    <a:pt x="33563" y="19307"/>
                    <a:pt x="33510" y="19349"/>
                  </a:cubicBezTo>
                  <a:cubicBezTo>
                    <a:pt x="33055" y="19709"/>
                    <a:pt x="32604" y="20072"/>
                    <a:pt x="32157" y="20441"/>
                  </a:cubicBezTo>
                  <a:cubicBezTo>
                    <a:pt x="31948" y="20613"/>
                    <a:pt x="32069" y="20952"/>
                    <a:pt x="32340" y="20952"/>
                  </a:cubicBezTo>
                  <a:cubicBezTo>
                    <a:pt x="32406" y="20952"/>
                    <a:pt x="32471" y="20929"/>
                    <a:pt x="32522" y="20886"/>
                  </a:cubicBezTo>
                  <a:cubicBezTo>
                    <a:pt x="32967" y="20520"/>
                    <a:pt x="33416" y="20158"/>
                    <a:pt x="33867" y="19801"/>
                  </a:cubicBezTo>
                  <a:cubicBezTo>
                    <a:pt x="33992" y="19702"/>
                    <a:pt x="34013" y="19521"/>
                    <a:pt x="33915" y="19396"/>
                  </a:cubicBezTo>
                  <a:cubicBezTo>
                    <a:pt x="33858" y="19324"/>
                    <a:pt x="33774" y="19287"/>
                    <a:pt x="33689" y="19287"/>
                  </a:cubicBezTo>
                  <a:close/>
                  <a:moveTo>
                    <a:pt x="147197" y="21459"/>
                  </a:moveTo>
                  <a:cubicBezTo>
                    <a:pt x="147115" y="21459"/>
                    <a:pt x="147034" y="21493"/>
                    <a:pt x="146977" y="21560"/>
                  </a:cubicBezTo>
                  <a:cubicBezTo>
                    <a:pt x="146873" y="21680"/>
                    <a:pt x="146888" y="21862"/>
                    <a:pt x="147009" y="21965"/>
                  </a:cubicBezTo>
                  <a:cubicBezTo>
                    <a:pt x="147447" y="22341"/>
                    <a:pt x="147881" y="22718"/>
                    <a:pt x="148312" y="23101"/>
                  </a:cubicBezTo>
                  <a:cubicBezTo>
                    <a:pt x="148363" y="23148"/>
                    <a:pt x="148432" y="23174"/>
                    <a:pt x="148502" y="23174"/>
                  </a:cubicBezTo>
                  <a:cubicBezTo>
                    <a:pt x="148767" y="23174"/>
                    <a:pt x="148891" y="22847"/>
                    <a:pt x="148694" y="22670"/>
                  </a:cubicBezTo>
                  <a:cubicBezTo>
                    <a:pt x="148261" y="22285"/>
                    <a:pt x="147823" y="21904"/>
                    <a:pt x="147383" y="21527"/>
                  </a:cubicBezTo>
                  <a:cubicBezTo>
                    <a:pt x="147329" y="21481"/>
                    <a:pt x="147263" y="21459"/>
                    <a:pt x="147197" y="21459"/>
                  </a:cubicBezTo>
                  <a:close/>
                  <a:moveTo>
                    <a:pt x="31012" y="21490"/>
                  </a:moveTo>
                  <a:cubicBezTo>
                    <a:pt x="30946" y="21490"/>
                    <a:pt x="30879" y="21512"/>
                    <a:pt x="30825" y="21559"/>
                  </a:cubicBezTo>
                  <a:cubicBezTo>
                    <a:pt x="30385" y="21936"/>
                    <a:pt x="29948" y="22317"/>
                    <a:pt x="29515" y="22703"/>
                  </a:cubicBezTo>
                  <a:cubicBezTo>
                    <a:pt x="29318" y="22879"/>
                    <a:pt x="29442" y="23205"/>
                    <a:pt x="29707" y="23205"/>
                  </a:cubicBezTo>
                  <a:cubicBezTo>
                    <a:pt x="29778" y="23205"/>
                    <a:pt x="29845" y="23180"/>
                    <a:pt x="29898" y="23133"/>
                  </a:cubicBezTo>
                  <a:cubicBezTo>
                    <a:pt x="30329" y="22750"/>
                    <a:pt x="30763" y="22372"/>
                    <a:pt x="31199" y="21996"/>
                  </a:cubicBezTo>
                  <a:cubicBezTo>
                    <a:pt x="31321" y="21893"/>
                    <a:pt x="31335" y="21711"/>
                    <a:pt x="31231" y="21591"/>
                  </a:cubicBezTo>
                  <a:cubicBezTo>
                    <a:pt x="31174" y="21524"/>
                    <a:pt x="31093" y="21490"/>
                    <a:pt x="31012" y="21490"/>
                  </a:cubicBezTo>
                  <a:close/>
                  <a:moveTo>
                    <a:pt x="149788" y="23763"/>
                  </a:moveTo>
                  <a:cubicBezTo>
                    <a:pt x="149710" y="23763"/>
                    <a:pt x="149633" y="23794"/>
                    <a:pt x="149577" y="23856"/>
                  </a:cubicBezTo>
                  <a:cubicBezTo>
                    <a:pt x="149469" y="23972"/>
                    <a:pt x="149475" y="24154"/>
                    <a:pt x="149591" y="24262"/>
                  </a:cubicBezTo>
                  <a:cubicBezTo>
                    <a:pt x="150015" y="24653"/>
                    <a:pt x="150433" y="25048"/>
                    <a:pt x="150848" y="25447"/>
                  </a:cubicBezTo>
                  <a:cubicBezTo>
                    <a:pt x="150902" y="25499"/>
                    <a:pt x="150973" y="25528"/>
                    <a:pt x="151049" y="25528"/>
                  </a:cubicBezTo>
                  <a:cubicBezTo>
                    <a:pt x="151308" y="25528"/>
                    <a:pt x="151435" y="25212"/>
                    <a:pt x="151248" y="25032"/>
                  </a:cubicBezTo>
                  <a:cubicBezTo>
                    <a:pt x="150830" y="24630"/>
                    <a:pt x="150408" y="24233"/>
                    <a:pt x="149982" y="23839"/>
                  </a:cubicBezTo>
                  <a:cubicBezTo>
                    <a:pt x="149927" y="23788"/>
                    <a:pt x="149858" y="23763"/>
                    <a:pt x="149788" y="23763"/>
                  </a:cubicBezTo>
                  <a:close/>
                  <a:moveTo>
                    <a:pt x="28420" y="23798"/>
                  </a:moveTo>
                  <a:cubicBezTo>
                    <a:pt x="28352" y="23798"/>
                    <a:pt x="28284" y="23822"/>
                    <a:pt x="28228" y="23871"/>
                  </a:cubicBezTo>
                  <a:cubicBezTo>
                    <a:pt x="27804" y="24265"/>
                    <a:pt x="27382" y="24662"/>
                    <a:pt x="26964" y="25065"/>
                  </a:cubicBezTo>
                  <a:cubicBezTo>
                    <a:pt x="26777" y="25244"/>
                    <a:pt x="26904" y="25560"/>
                    <a:pt x="27165" y="25560"/>
                  </a:cubicBezTo>
                  <a:cubicBezTo>
                    <a:pt x="27239" y="25560"/>
                    <a:pt x="27310" y="25531"/>
                    <a:pt x="27364" y="25480"/>
                  </a:cubicBezTo>
                  <a:cubicBezTo>
                    <a:pt x="27779" y="25080"/>
                    <a:pt x="28197" y="24684"/>
                    <a:pt x="28619" y="24294"/>
                  </a:cubicBezTo>
                  <a:cubicBezTo>
                    <a:pt x="28733" y="24185"/>
                    <a:pt x="28738" y="24005"/>
                    <a:pt x="28631" y="23890"/>
                  </a:cubicBezTo>
                  <a:cubicBezTo>
                    <a:pt x="28575" y="23829"/>
                    <a:pt x="28498" y="23798"/>
                    <a:pt x="28420" y="23798"/>
                  </a:cubicBezTo>
                  <a:close/>
                  <a:moveTo>
                    <a:pt x="152285" y="26163"/>
                  </a:moveTo>
                  <a:cubicBezTo>
                    <a:pt x="152212" y="26163"/>
                    <a:pt x="152139" y="26191"/>
                    <a:pt x="152083" y="26247"/>
                  </a:cubicBezTo>
                  <a:cubicBezTo>
                    <a:pt x="151970" y="26360"/>
                    <a:pt x="151970" y="26543"/>
                    <a:pt x="152083" y="26656"/>
                  </a:cubicBezTo>
                  <a:cubicBezTo>
                    <a:pt x="152489" y="27063"/>
                    <a:pt x="152893" y="27473"/>
                    <a:pt x="153293" y="27888"/>
                  </a:cubicBezTo>
                  <a:cubicBezTo>
                    <a:pt x="153347" y="27944"/>
                    <a:pt x="153422" y="27977"/>
                    <a:pt x="153500" y="27977"/>
                  </a:cubicBezTo>
                  <a:lnTo>
                    <a:pt x="153502" y="27977"/>
                  </a:lnTo>
                  <a:cubicBezTo>
                    <a:pt x="153755" y="27977"/>
                    <a:pt x="153885" y="27671"/>
                    <a:pt x="153709" y="27489"/>
                  </a:cubicBezTo>
                  <a:cubicBezTo>
                    <a:pt x="153306" y="27071"/>
                    <a:pt x="152901" y="26657"/>
                    <a:pt x="152490" y="26248"/>
                  </a:cubicBezTo>
                  <a:cubicBezTo>
                    <a:pt x="152434" y="26192"/>
                    <a:pt x="152360" y="26163"/>
                    <a:pt x="152285" y="26163"/>
                  </a:cubicBezTo>
                  <a:close/>
                  <a:moveTo>
                    <a:pt x="25927" y="26197"/>
                  </a:moveTo>
                  <a:cubicBezTo>
                    <a:pt x="25853" y="26197"/>
                    <a:pt x="25779" y="26226"/>
                    <a:pt x="25723" y="26282"/>
                  </a:cubicBezTo>
                  <a:cubicBezTo>
                    <a:pt x="25314" y="26691"/>
                    <a:pt x="24907" y="27105"/>
                    <a:pt x="24505" y="27523"/>
                  </a:cubicBezTo>
                  <a:cubicBezTo>
                    <a:pt x="24329" y="27706"/>
                    <a:pt x="24459" y="28010"/>
                    <a:pt x="24713" y="28010"/>
                  </a:cubicBezTo>
                  <a:cubicBezTo>
                    <a:pt x="24791" y="28010"/>
                    <a:pt x="24866" y="27979"/>
                    <a:pt x="24920" y="27923"/>
                  </a:cubicBezTo>
                  <a:cubicBezTo>
                    <a:pt x="25320" y="27507"/>
                    <a:pt x="25723" y="27096"/>
                    <a:pt x="26129" y="26689"/>
                  </a:cubicBezTo>
                  <a:cubicBezTo>
                    <a:pt x="26242" y="26576"/>
                    <a:pt x="26242" y="26394"/>
                    <a:pt x="26129" y="26282"/>
                  </a:cubicBezTo>
                  <a:cubicBezTo>
                    <a:pt x="26074" y="26226"/>
                    <a:pt x="26000" y="26197"/>
                    <a:pt x="25927" y="26197"/>
                  </a:cubicBezTo>
                  <a:close/>
                  <a:moveTo>
                    <a:pt x="154687" y="28655"/>
                  </a:moveTo>
                  <a:cubicBezTo>
                    <a:pt x="154617" y="28655"/>
                    <a:pt x="154547" y="28681"/>
                    <a:pt x="154491" y="28732"/>
                  </a:cubicBezTo>
                  <a:cubicBezTo>
                    <a:pt x="154372" y="28843"/>
                    <a:pt x="154368" y="29028"/>
                    <a:pt x="154480" y="29144"/>
                  </a:cubicBezTo>
                  <a:cubicBezTo>
                    <a:pt x="154871" y="29567"/>
                    <a:pt x="155259" y="29993"/>
                    <a:pt x="155641" y="30422"/>
                  </a:cubicBezTo>
                  <a:cubicBezTo>
                    <a:pt x="155697" y="30484"/>
                    <a:pt x="155775" y="30520"/>
                    <a:pt x="155857" y="30520"/>
                  </a:cubicBezTo>
                  <a:cubicBezTo>
                    <a:pt x="156106" y="30520"/>
                    <a:pt x="156238" y="30225"/>
                    <a:pt x="156072" y="30040"/>
                  </a:cubicBezTo>
                  <a:cubicBezTo>
                    <a:pt x="155686" y="29607"/>
                    <a:pt x="155296" y="29177"/>
                    <a:pt x="154903" y="28753"/>
                  </a:cubicBezTo>
                  <a:cubicBezTo>
                    <a:pt x="154846" y="28688"/>
                    <a:pt x="154766" y="28655"/>
                    <a:pt x="154687" y="28655"/>
                  </a:cubicBezTo>
                  <a:close/>
                  <a:moveTo>
                    <a:pt x="23524" y="28695"/>
                  </a:moveTo>
                  <a:cubicBezTo>
                    <a:pt x="23447" y="28695"/>
                    <a:pt x="23370" y="28726"/>
                    <a:pt x="23313" y="28788"/>
                  </a:cubicBezTo>
                  <a:cubicBezTo>
                    <a:pt x="22946" y="29185"/>
                    <a:pt x="22581" y="29585"/>
                    <a:pt x="22222" y="29989"/>
                  </a:cubicBezTo>
                  <a:lnTo>
                    <a:pt x="22145" y="30075"/>
                  </a:lnTo>
                  <a:cubicBezTo>
                    <a:pt x="21979" y="30261"/>
                    <a:pt x="22111" y="30554"/>
                    <a:pt x="22361" y="30554"/>
                  </a:cubicBezTo>
                  <a:cubicBezTo>
                    <a:pt x="22442" y="30554"/>
                    <a:pt x="22520" y="30520"/>
                    <a:pt x="22575" y="30458"/>
                  </a:cubicBezTo>
                  <a:lnTo>
                    <a:pt x="22651" y="30373"/>
                  </a:lnTo>
                  <a:cubicBezTo>
                    <a:pt x="23010" y="29971"/>
                    <a:pt x="23371" y="29573"/>
                    <a:pt x="23735" y="29179"/>
                  </a:cubicBezTo>
                  <a:cubicBezTo>
                    <a:pt x="23844" y="29062"/>
                    <a:pt x="23837" y="28880"/>
                    <a:pt x="23720" y="28772"/>
                  </a:cubicBezTo>
                  <a:cubicBezTo>
                    <a:pt x="23665" y="28721"/>
                    <a:pt x="23594" y="28695"/>
                    <a:pt x="23524" y="28695"/>
                  </a:cubicBezTo>
                  <a:close/>
                  <a:moveTo>
                    <a:pt x="156997" y="31247"/>
                  </a:moveTo>
                  <a:cubicBezTo>
                    <a:pt x="156931" y="31247"/>
                    <a:pt x="156864" y="31270"/>
                    <a:pt x="156810" y="31317"/>
                  </a:cubicBezTo>
                  <a:cubicBezTo>
                    <a:pt x="156689" y="31420"/>
                    <a:pt x="156674" y="31603"/>
                    <a:pt x="156778" y="31723"/>
                  </a:cubicBezTo>
                  <a:cubicBezTo>
                    <a:pt x="157153" y="32160"/>
                    <a:pt x="157523" y="32602"/>
                    <a:pt x="157890" y="33046"/>
                  </a:cubicBezTo>
                  <a:cubicBezTo>
                    <a:pt x="157944" y="33113"/>
                    <a:pt x="158026" y="33151"/>
                    <a:pt x="158112" y="33151"/>
                  </a:cubicBezTo>
                  <a:cubicBezTo>
                    <a:pt x="158356" y="33151"/>
                    <a:pt x="158490" y="32867"/>
                    <a:pt x="158334" y="32680"/>
                  </a:cubicBezTo>
                  <a:cubicBezTo>
                    <a:pt x="157966" y="32232"/>
                    <a:pt x="157593" y="31789"/>
                    <a:pt x="157216" y="31348"/>
                  </a:cubicBezTo>
                  <a:cubicBezTo>
                    <a:pt x="157159" y="31282"/>
                    <a:pt x="157078" y="31247"/>
                    <a:pt x="156997" y="31247"/>
                  </a:cubicBezTo>
                  <a:close/>
                  <a:moveTo>
                    <a:pt x="21221" y="31286"/>
                  </a:moveTo>
                  <a:cubicBezTo>
                    <a:pt x="21140" y="31286"/>
                    <a:pt x="21060" y="31320"/>
                    <a:pt x="21003" y="31387"/>
                  </a:cubicBezTo>
                  <a:cubicBezTo>
                    <a:pt x="20625" y="31827"/>
                    <a:pt x="20253" y="32272"/>
                    <a:pt x="19885" y="32719"/>
                  </a:cubicBezTo>
                  <a:cubicBezTo>
                    <a:pt x="19732" y="32908"/>
                    <a:pt x="19865" y="33190"/>
                    <a:pt x="20108" y="33191"/>
                  </a:cubicBezTo>
                  <a:cubicBezTo>
                    <a:pt x="20193" y="33191"/>
                    <a:pt x="20276" y="33152"/>
                    <a:pt x="20331" y="33086"/>
                  </a:cubicBezTo>
                  <a:cubicBezTo>
                    <a:pt x="20696" y="32641"/>
                    <a:pt x="21067" y="32199"/>
                    <a:pt x="21441" y="31761"/>
                  </a:cubicBezTo>
                  <a:cubicBezTo>
                    <a:pt x="21544" y="31640"/>
                    <a:pt x="21530" y="31459"/>
                    <a:pt x="21408" y="31356"/>
                  </a:cubicBezTo>
                  <a:cubicBezTo>
                    <a:pt x="21354" y="31309"/>
                    <a:pt x="21287" y="31286"/>
                    <a:pt x="21221" y="31286"/>
                  </a:cubicBezTo>
                  <a:close/>
                  <a:moveTo>
                    <a:pt x="159203" y="33927"/>
                  </a:moveTo>
                  <a:cubicBezTo>
                    <a:pt x="159140" y="33927"/>
                    <a:pt x="159077" y="33948"/>
                    <a:pt x="159025" y="33990"/>
                  </a:cubicBezTo>
                  <a:cubicBezTo>
                    <a:pt x="158901" y="34088"/>
                    <a:pt x="158879" y="34267"/>
                    <a:pt x="158976" y="34391"/>
                  </a:cubicBezTo>
                  <a:lnTo>
                    <a:pt x="159259" y="34750"/>
                  </a:lnTo>
                  <a:cubicBezTo>
                    <a:pt x="159519" y="35083"/>
                    <a:pt x="159778" y="35419"/>
                    <a:pt x="160034" y="35756"/>
                  </a:cubicBezTo>
                  <a:cubicBezTo>
                    <a:pt x="160088" y="35828"/>
                    <a:pt x="160173" y="35870"/>
                    <a:pt x="160263" y="35870"/>
                  </a:cubicBezTo>
                  <a:cubicBezTo>
                    <a:pt x="160502" y="35869"/>
                    <a:pt x="160636" y="35597"/>
                    <a:pt x="160492" y="35407"/>
                  </a:cubicBezTo>
                  <a:cubicBezTo>
                    <a:pt x="160234" y="35068"/>
                    <a:pt x="159974" y="34731"/>
                    <a:pt x="159711" y="34395"/>
                  </a:cubicBezTo>
                  <a:lnTo>
                    <a:pt x="159427" y="34033"/>
                  </a:lnTo>
                  <a:cubicBezTo>
                    <a:pt x="159370" y="33963"/>
                    <a:pt x="159287" y="33927"/>
                    <a:pt x="159203" y="33927"/>
                  </a:cubicBezTo>
                  <a:close/>
                  <a:moveTo>
                    <a:pt x="19021" y="33965"/>
                  </a:moveTo>
                  <a:cubicBezTo>
                    <a:pt x="18936" y="33965"/>
                    <a:pt x="18851" y="34002"/>
                    <a:pt x="18795" y="34075"/>
                  </a:cubicBezTo>
                  <a:cubicBezTo>
                    <a:pt x="18436" y="34529"/>
                    <a:pt x="18081" y="34988"/>
                    <a:pt x="17731" y="35449"/>
                  </a:cubicBezTo>
                  <a:cubicBezTo>
                    <a:pt x="17587" y="35639"/>
                    <a:pt x="17723" y="35911"/>
                    <a:pt x="17960" y="35912"/>
                  </a:cubicBezTo>
                  <a:cubicBezTo>
                    <a:pt x="18051" y="35912"/>
                    <a:pt x="18136" y="35870"/>
                    <a:pt x="18190" y="35798"/>
                  </a:cubicBezTo>
                  <a:cubicBezTo>
                    <a:pt x="18538" y="35339"/>
                    <a:pt x="18891" y="34883"/>
                    <a:pt x="19247" y="34431"/>
                  </a:cubicBezTo>
                  <a:cubicBezTo>
                    <a:pt x="19345" y="34306"/>
                    <a:pt x="19325" y="34125"/>
                    <a:pt x="19199" y="34027"/>
                  </a:cubicBezTo>
                  <a:cubicBezTo>
                    <a:pt x="19146" y="33985"/>
                    <a:pt x="19083" y="33965"/>
                    <a:pt x="19021" y="33965"/>
                  </a:cubicBezTo>
                  <a:close/>
                  <a:moveTo>
                    <a:pt x="161297" y="36683"/>
                  </a:moveTo>
                  <a:cubicBezTo>
                    <a:pt x="161238" y="36683"/>
                    <a:pt x="161179" y="36701"/>
                    <a:pt x="161128" y="36739"/>
                  </a:cubicBezTo>
                  <a:cubicBezTo>
                    <a:pt x="160999" y="36832"/>
                    <a:pt x="160971" y="37012"/>
                    <a:pt x="161064" y="37141"/>
                  </a:cubicBezTo>
                  <a:cubicBezTo>
                    <a:pt x="161405" y="37606"/>
                    <a:pt x="161739" y="38075"/>
                    <a:pt x="162069" y="38546"/>
                  </a:cubicBezTo>
                  <a:cubicBezTo>
                    <a:pt x="162123" y="38624"/>
                    <a:pt x="162211" y="38670"/>
                    <a:pt x="162306" y="38670"/>
                  </a:cubicBezTo>
                  <a:cubicBezTo>
                    <a:pt x="162364" y="38670"/>
                    <a:pt x="162422" y="38652"/>
                    <a:pt x="162470" y="38617"/>
                  </a:cubicBezTo>
                  <a:cubicBezTo>
                    <a:pt x="162601" y="38527"/>
                    <a:pt x="162632" y="38347"/>
                    <a:pt x="162541" y="38216"/>
                  </a:cubicBezTo>
                  <a:cubicBezTo>
                    <a:pt x="162208" y="37741"/>
                    <a:pt x="161871" y="37270"/>
                    <a:pt x="161531" y="36802"/>
                  </a:cubicBezTo>
                  <a:cubicBezTo>
                    <a:pt x="161474" y="36724"/>
                    <a:pt x="161387" y="36683"/>
                    <a:pt x="161297" y="36683"/>
                  </a:cubicBezTo>
                  <a:close/>
                  <a:moveTo>
                    <a:pt x="16925" y="36729"/>
                  </a:moveTo>
                  <a:cubicBezTo>
                    <a:pt x="16837" y="36729"/>
                    <a:pt x="16750" y="36769"/>
                    <a:pt x="16693" y="36845"/>
                  </a:cubicBezTo>
                  <a:cubicBezTo>
                    <a:pt x="16353" y="37314"/>
                    <a:pt x="16016" y="37786"/>
                    <a:pt x="15685" y="38261"/>
                  </a:cubicBezTo>
                  <a:cubicBezTo>
                    <a:pt x="15552" y="38452"/>
                    <a:pt x="15687" y="38714"/>
                    <a:pt x="15920" y="38714"/>
                  </a:cubicBezTo>
                  <a:cubicBezTo>
                    <a:pt x="16015" y="38714"/>
                    <a:pt x="16102" y="38669"/>
                    <a:pt x="16156" y="38592"/>
                  </a:cubicBezTo>
                  <a:cubicBezTo>
                    <a:pt x="16486" y="38119"/>
                    <a:pt x="16821" y="37650"/>
                    <a:pt x="17160" y="37185"/>
                  </a:cubicBezTo>
                  <a:cubicBezTo>
                    <a:pt x="17251" y="37057"/>
                    <a:pt x="17222" y="36878"/>
                    <a:pt x="17094" y="36784"/>
                  </a:cubicBezTo>
                  <a:cubicBezTo>
                    <a:pt x="17043" y="36747"/>
                    <a:pt x="16984" y="36729"/>
                    <a:pt x="16925" y="36729"/>
                  </a:cubicBezTo>
                  <a:close/>
                  <a:moveTo>
                    <a:pt x="163285" y="39523"/>
                  </a:moveTo>
                  <a:cubicBezTo>
                    <a:pt x="163230" y="39523"/>
                    <a:pt x="163173" y="39539"/>
                    <a:pt x="163124" y="39572"/>
                  </a:cubicBezTo>
                  <a:cubicBezTo>
                    <a:pt x="162992" y="39661"/>
                    <a:pt x="162957" y="39839"/>
                    <a:pt x="163046" y="39971"/>
                  </a:cubicBezTo>
                  <a:cubicBezTo>
                    <a:pt x="163366" y="40450"/>
                    <a:pt x="163682" y="40931"/>
                    <a:pt x="163993" y="41415"/>
                  </a:cubicBezTo>
                  <a:cubicBezTo>
                    <a:pt x="164046" y="41497"/>
                    <a:pt x="164138" y="41547"/>
                    <a:pt x="164235" y="41547"/>
                  </a:cubicBezTo>
                  <a:cubicBezTo>
                    <a:pt x="164463" y="41547"/>
                    <a:pt x="164601" y="41295"/>
                    <a:pt x="164479" y="41104"/>
                  </a:cubicBezTo>
                  <a:cubicBezTo>
                    <a:pt x="164165" y="40617"/>
                    <a:pt x="163847" y="40132"/>
                    <a:pt x="163524" y="39650"/>
                  </a:cubicBezTo>
                  <a:cubicBezTo>
                    <a:pt x="163469" y="39567"/>
                    <a:pt x="163378" y="39523"/>
                    <a:pt x="163285" y="39523"/>
                  </a:cubicBezTo>
                  <a:close/>
                  <a:moveTo>
                    <a:pt x="14941" y="39570"/>
                  </a:moveTo>
                  <a:cubicBezTo>
                    <a:pt x="14849" y="39570"/>
                    <a:pt x="14758" y="39614"/>
                    <a:pt x="14702" y="39698"/>
                  </a:cubicBezTo>
                  <a:cubicBezTo>
                    <a:pt x="14380" y="40179"/>
                    <a:pt x="14062" y="40663"/>
                    <a:pt x="13749" y="41151"/>
                  </a:cubicBezTo>
                  <a:cubicBezTo>
                    <a:pt x="13625" y="41343"/>
                    <a:pt x="13763" y="41595"/>
                    <a:pt x="13991" y="41595"/>
                  </a:cubicBezTo>
                  <a:cubicBezTo>
                    <a:pt x="14089" y="41595"/>
                    <a:pt x="14181" y="41545"/>
                    <a:pt x="14233" y="41462"/>
                  </a:cubicBezTo>
                  <a:cubicBezTo>
                    <a:pt x="14545" y="40978"/>
                    <a:pt x="14861" y="40497"/>
                    <a:pt x="15181" y="40018"/>
                  </a:cubicBezTo>
                  <a:cubicBezTo>
                    <a:pt x="15270" y="39886"/>
                    <a:pt x="15235" y="39706"/>
                    <a:pt x="15102" y="39619"/>
                  </a:cubicBezTo>
                  <a:cubicBezTo>
                    <a:pt x="15052" y="39585"/>
                    <a:pt x="14997" y="39570"/>
                    <a:pt x="14941" y="39570"/>
                  </a:cubicBezTo>
                  <a:close/>
                  <a:moveTo>
                    <a:pt x="165160" y="42437"/>
                  </a:moveTo>
                  <a:cubicBezTo>
                    <a:pt x="165109" y="42437"/>
                    <a:pt x="165056" y="42451"/>
                    <a:pt x="165009" y="42480"/>
                  </a:cubicBezTo>
                  <a:cubicBezTo>
                    <a:pt x="164874" y="42563"/>
                    <a:pt x="164832" y="42741"/>
                    <a:pt x="164914" y="42876"/>
                  </a:cubicBezTo>
                  <a:cubicBezTo>
                    <a:pt x="165217" y="43367"/>
                    <a:pt x="165514" y="43860"/>
                    <a:pt x="165805" y="44356"/>
                  </a:cubicBezTo>
                  <a:cubicBezTo>
                    <a:pt x="165857" y="44444"/>
                    <a:pt x="165952" y="44498"/>
                    <a:pt x="166054" y="44498"/>
                  </a:cubicBezTo>
                  <a:lnTo>
                    <a:pt x="166054" y="44499"/>
                  </a:lnTo>
                  <a:cubicBezTo>
                    <a:pt x="166277" y="44499"/>
                    <a:pt x="166416" y="44256"/>
                    <a:pt x="166302" y="44064"/>
                  </a:cubicBezTo>
                  <a:cubicBezTo>
                    <a:pt x="166008" y="43565"/>
                    <a:pt x="165710" y="43068"/>
                    <a:pt x="165405" y="42574"/>
                  </a:cubicBezTo>
                  <a:cubicBezTo>
                    <a:pt x="165351" y="42486"/>
                    <a:pt x="165257" y="42437"/>
                    <a:pt x="165160" y="42437"/>
                  </a:cubicBezTo>
                  <a:close/>
                  <a:moveTo>
                    <a:pt x="13072" y="42480"/>
                  </a:moveTo>
                  <a:cubicBezTo>
                    <a:pt x="12973" y="42480"/>
                    <a:pt x="12877" y="42531"/>
                    <a:pt x="12824" y="42622"/>
                  </a:cubicBezTo>
                  <a:cubicBezTo>
                    <a:pt x="12519" y="43116"/>
                    <a:pt x="12221" y="43613"/>
                    <a:pt x="11927" y="44112"/>
                  </a:cubicBezTo>
                  <a:cubicBezTo>
                    <a:pt x="11813" y="44304"/>
                    <a:pt x="11951" y="44547"/>
                    <a:pt x="12174" y="44547"/>
                  </a:cubicBezTo>
                  <a:cubicBezTo>
                    <a:pt x="12277" y="44547"/>
                    <a:pt x="12371" y="44493"/>
                    <a:pt x="12422" y="44404"/>
                  </a:cubicBezTo>
                  <a:cubicBezTo>
                    <a:pt x="12716" y="43908"/>
                    <a:pt x="13012" y="43415"/>
                    <a:pt x="13313" y="42924"/>
                  </a:cubicBezTo>
                  <a:cubicBezTo>
                    <a:pt x="13401" y="42789"/>
                    <a:pt x="13360" y="42608"/>
                    <a:pt x="13223" y="42524"/>
                  </a:cubicBezTo>
                  <a:cubicBezTo>
                    <a:pt x="13176" y="42494"/>
                    <a:pt x="13123" y="42480"/>
                    <a:pt x="13072" y="42480"/>
                  </a:cubicBezTo>
                  <a:close/>
                  <a:moveTo>
                    <a:pt x="166919" y="45423"/>
                  </a:moveTo>
                  <a:cubicBezTo>
                    <a:pt x="166871" y="45423"/>
                    <a:pt x="166823" y="45435"/>
                    <a:pt x="166778" y="45460"/>
                  </a:cubicBezTo>
                  <a:cubicBezTo>
                    <a:pt x="166639" y="45539"/>
                    <a:pt x="166590" y="45714"/>
                    <a:pt x="166669" y="45853"/>
                  </a:cubicBezTo>
                  <a:cubicBezTo>
                    <a:pt x="166951" y="46355"/>
                    <a:pt x="167229" y="46858"/>
                    <a:pt x="167501" y="47366"/>
                  </a:cubicBezTo>
                  <a:cubicBezTo>
                    <a:pt x="167552" y="47459"/>
                    <a:pt x="167649" y="47517"/>
                    <a:pt x="167755" y="47517"/>
                  </a:cubicBezTo>
                  <a:cubicBezTo>
                    <a:pt x="167973" y="47517"/>
                    <a:pt x="168112" y="47284"/>
                    <a:pt x="168009" y="47092"/>
                  </a:cubicBezTo>
                  <a:cubicBezTo>
                    <a:pt x="167734" y="46583"/>
                    <a:pt x="167455" y="46074"/>
                    <a:pt x="167170" y="45570"/>
                  </a:cubicBezTo>
                  <a:cubicBezTo>
                    <a:pt x="167118" y="45476"/>
                    <a:pt x="167019" y="45423"/>
                    <a:pt x="166919" y="45423"/>
                  </a:cubicBezTo>
                  <a:close/>
                  <a:moveTo>
                    <a:pt x="11312" y="45469"/>
                  </a:moveTo>
                  <a:cubicBezTo>
                    <a:pt x="11210" y="45469"/>
                    <a:pt x="11112" y="45523"/>
                    <a:pt x="11060" y="45619"/>
                  </a:cubicBezTo>
                  <a:cubicBezTo>
                    <a:pt x="10774" y="46124"/>
                    <a:pt x="10495" y="46632"/>
                    <a:pt x="10220" y="47143"/>
                  </a:cubicBezTo>
                  <a:cubicBezTo>
                    <a:pt x="10117" y="47335"/>
                    <a:pt x="10256" y="47567"/>
                    <a:pt x="10473" y="47567"/>
                  </a:cubicBezTo>
                  <a:cubicBezTo>
                    <a:pt x="10580" y="47567"/>
                    <a:pt x="10677" y="47509"/>
                    <a:pt x="10727" y="47415"/>
                  </a:cubicBezTo>
                  <a:cubicBezTo>
                    <a:pt x="11001" y="46908"/>
                    <a:pt x="11278" y="46404"/>
                    <a:pt x="11561" y="45902"/>
                  </a:cubicBezTo>
                  <a:cubicBezTo>
                    <a:pt x="11643" y="45763"/>
                    <a:pt x="11593" y="45585"/>
                    <a:pt x="11454" y="45507"/>
                  </a:cubicBezTo>
                  <a:cubicBezTo>
                    <a:pt x="11409" y="45481"/>
                    <a:pt x="11360" y="45469"/>
                    <a:pt x="11312" y="45469"/>
                  </a:cubicBezTo>
                  <a:close/>
                  <a:moveTo>
                    <a:pt x="168562" y="48476"/>
                  </a:moveTo>
                  <a:cubicBezTo>
                    <a:pt x="168518" y="48476"/>
                    <a:pt x="168473" y="48486"/>
                    <a:pt x="168431" y="48508"/>
                  </a:cubicBezTo>
                  <a:cubicBezTo>
                    <a:pt x="168288" y="48580"/>
                    <a:pt x="168233" y="48754"/>
                    <a:pt x="168305" y="48895"/>
                  </a:cubicBezTo>
                  <a:cubicBezTo>
                    <a:pt x="168568" y="49407"/>
                    <a:pt x="168827" y="49922"/>
                    <a:pt x="169079" y="50439"/>
                  </a:cubicBezTo>
                  <a:cubicBezTo>
                    <a:pt x="169128" y="50538"/>
                    <a:pt x="169227" y="50601"/>
                    <a:pt x="169338" y="50601"/>
                  </a:cubicBezTo>
                  <a:cubicBezTo>
                    <a:pt x="169382" y="50601"/>
                    <a:pt x="169425" y="50591"/>
                    <a:pt x="169465" y="50572"/>
                  </a:cubicBezTo>
                  <a:cubicBezTo>
                    <a:pt x="169608" y="50502"/>
                    <a:pt x="169668" y="50330"/>
                    <a:pt x="169598" y="50187"/>
                  </a:cubicBezTo>
                  <a:cubicBezTo>
                    <a:pt x="169343" y="49666"/>
                    <a:pt x="169084" y="49148"/>
                    <a:pt x="168818" y="48632"/>
                  </a:cubicBezTo>
                  <a:cubicBezTo>
                    <a:pt x="168767" y="48533"/>
                    <a:pt x="168667" y="48476"/>
                    <a:pt x="168562" y="48476"/>
                  </a:cubicBezTo>
                  <a:close/>
                  <a:moveTo>
                    <a:pt x="9667" y="48525"/>
                  </a:moveTo>
                  <a:cubicBezTo>
                    <a:pt x="9562" y="48525"/>
                    <a:pt x="9462" y="48581"/>
                    <a:pt x="9412" y="48680"/>
                  </a:cubicBezTo>
                  <a:cubicBezTo>
                    <a:pt x="9145" y="49196"/>
                    <a:pt x="8886" y="49714"/>
                    <a:pt x="8632" y="50235"/>
                  </a:cubicBezTo>
                  <a:cubicBezTo>
                    <a:pt x="8537" y="50427"/>
                    <a:pt x="8676" y="50650"/>
                    <a:pt x="8890" y="50650"/>
                  </a:cubicBezTo>
                  <a:cubicBezTo>
                    <a:pt x="9000" y="50650"/>
                    <a:pt x="9101" y="50588"/>
                    <a:pt x="9149" y="50488"/>
                  </a:cubicBezTo>
                  <a:cubicBezTo>
                    <a:pt x="9402" y="49971"/>
                    <a:pt x="9660" y="49456"/>
                    <a:pt x="9924" y="48944"/>
                  </a:cubicBezTo>
                  <a:cubicBezTo>
                    <a:pt x="9997" y="48803"/>
                    <a:pt x="9941" y="48629"/>
                    <a:pt x="9799" y="48557"/>
                  </a:cubicBezTo>
                  <a:cubicBezTo>
                    <a:pt x="9757" y="48535"/>
                    <a:pt x="9711" y="48525"/>
                    <a:pt x="9667" y="48525"/>
                  </a:cubicBezTo>
                  <a:close/>
                  <a:moveTo>
                    <a:pt x="170086" y="51593"/>
                  </a:moveTo>
                  <a:cubicBezTo>
                    <a:pt x="170045" y="51593"/>
                    <a:pt x="170004" y="51602"/>
                    <a:pt x="169964" y="51620"/>
                  </a:cubicBezTo>
                  <a:cubicBezTo>
                    <a:pt x="169821" y="51686"/>
                    <a:pt x="169759" y="51854"/>
                    <a:pt x="169822" y="51998"/>
                  </a:cubicBezTo>
                  <a:cubicBezTo>
                    <a:pt x="170066" y="52520"/>
                    <a:pt x="170305" y="53044"/>
                    <a:pt x="170537" y="53571"/>
                  </a:cubicBezTo>
                  <a:cubicBezTo>
                    <a:pt x="170583" y="53675"/>
                    <a:pt x="170686" y="53742"/>
                    <a:pt x="170800" y="53742"/>
                  </a:cubicBezTo>
                  <a:lnTo>
                    <a:pt x="170800" y="53743"/>
                  </a:lnTo>
                  <a:cubicBezTo>
                    <a:pt x="171009" y="53743"/>
                    <a:pt x="171149" y="53529"/>
                    <a:pt x="171064" y="53338"/>
                  </a:cubicBezTo>
                  <a:cubicBezTo>
                    <a:pt x="170829" y="52808"/>
                    <a:pt x="170590" y="52280"/>
                    <a:pt x="170345" y="51755"/>
                  </a:cubicBezTo>
                  <a:cubicBezTo>
                    <a:pt x="170295" y="51652"/>
                    <a:pt x="170193" y="51593"/>
                    <a:pt x="170086" y="51593"/>
                  </a:cubicBezTo>
                  <a:close/>
                  <a:moveTo>
                    <a:pt x="8144" y="51638"/>
                  </a:moveTo>
                  <a:cubicBezTo>
                    <a:pt x="8035" y="51638"/>
                    <a:pt x="7931" y="51699"/>
                    <a:pt x="7884" y="51804"/>
                  </a:cubicBezTo>
                  <a:cubicBezTo>
                    <a:pt x="7638" y="52330"/>
                    <a:pt x="7398" y="52858"/>
                    <a:pt x="7164" y="53387"/>
                  </a:cubicBezTo>
                  <a:cubicBezTo>
                    <a:pt x="7079" y="53578"/>
                    <a:pt x="7218" y="53791"/>
                    <a:pt x="7427" y="53792"/>
                  </a:cubicBezTo>
                  <a:cubicBezTo>
                    <a:pt x="7540" y="53792"/>
                    <a:pt x="7645" y="53725"/>
                    <a:pt x="7690" y="53621"/>
                  </a:cubicBezTo>
                  <a:cubicBezTo>
                    <a:pt x="7924" y="53093"/>
                    <a:pt x="8162" y="52569"/>
                    <a:pt x="8405" y="52047"/>
                  </a:cubicBezTo>
                  <a:cubicBezTo>
                    <a:pt x="8472" y="51903"/>
                    <a:pt x="8410" y="51732"/>
                    <a:pt x="8265" y="51665"/>
                  </a:cubicBezTo>
                  <a:cubicBezTo>
                    <a:pt x="8226" y="51646"/>
                    <a:pt x="8184" y="51638"/>
                    <a:pt x="8144" y="51638"/>
                  </a:cubicBezTo>
                  <a:close/>
                  <a:moveTo>
                    <a:pt x="171485" y="54757"/>
                  </a:moveTo>
                  <a:cubicBezTo>
                    <a:pt x="171448" y="54757"/>
                    <a:pt x="171411" y="54764"/>
                    <a:pt x="171374" y="54780"/>
                  </a:cubicBezTo>
                  <a:cubicBezTo>
                    <a:pt x="171228" y="54842"/>
                    <a:pt x="171159" y="55010"/>
                    <a:pt x="171220" y="55157"/>
                  </a:cubicBezTo>
                  <a:cubicBezTo>
                    <a:pt x="171443" y="55689"/>
                    <a:pt x="171660" y="56221"/>
                    <a:pt x="171872" y="56757"/>
                  </a:cubicBezTo>
                  <a:cubicBezTo>
                    <a:pt x="171917" y="56867"/>
                    <a:pt x="172022" y="56939"/>
                    <a:pt x="172141" y="56939"/>
                  </a:cubicBezTo>
                  <a:cubicBezTo>
                    <a:pt x="172344" y="56939"/>
                    <a:pt x="172484" y="56733"/>
                    <a:pt x="172408" y="56544"/>
                  </a:cubicBezTo>
                  <a:cubicBezTo>
                    <a:pt x="172194" y="56005"/>
                    <a:pt x="171975" y="55469"/>
                    <a:pt x="171751" y="54934"/>
                  </a:cubicBezTo>
                  <a:cubicBezTo>
                    <a:pt x="171705" y="54824"/>
                    <a:pt x="171598" y="54757"/>
                    <a:pt x="171485" y="54757"/>
                  </a:cubicBezTo>
                  <a:close/>
                  <a:moveTo>
                    <a:pt x="6741" y="54808"/>
                  </a:moveTo>
                  <a:cubicBezTo>
                    <a:pt x="6628" y="54808"/>
                    <a:pt x="6521" y="54874"/>
                    <a:pt x="6475" y="54985"/>
                  </a:cubicBezTo>
                  <a:cubicBezTo>
                    <a:pt x="6251" y="55518"/>
                    <a:pt x="6033" y="56055"/>
                    <a:pt x="5818" y="56594"/>
                  </a:cubicBezTo>
                  <a:cubicBezTo>
                    <a:pt x="5743" y="56782"/>
                    <a:pt x="5882" y="56988"/>
                    <a:pt x="6084" y="56988"/>
                  </a:cubicBezTo>
                  <a:cubicBezTo>
                    <a:pt x="6084" y="56988"/>
                    <a:pt x="6085" y="56988"/>
                    <a:pt x="6086" y="56988"/>
                  </a:cubicBezTo>
                  <a:cubicBezTo>
                    <a:pt x="6204" y="56988"/>
                    <a:pt x="6310" y="56916"/>
                    <a:pt x="6354" y="56807"/>
                  </a:cubicBezTo>
                  <a:cubicBezTo>
                    <a:pt x="6567" y="56270"/>
                    <a:pt x="6784" y="55738"/>
                    <a:pt x="7007" y="55207"/>
                  </a:cubicBezTo>
                  <a:cubicBezTo>
                    <a:pt x="7068" y="55060"/>
                    <a:pt x="7000" y="54891"/>
                    <a:pt x="6852" y="54830"/>
                  </a:cubicBezTo>
                  <a:cubicBezTo>
                    <a:pt x="6816" y="54815"/>
                    <a:pt x="6778" y="54808"/>
                    <a:pt x="6741" y="54808"/>
                  </a:cubicBezTo>
                  <a:close/>
                  <a:moveTo>
                    <a:pt x="172761" y="57973"/>
                  </a:moveTo>
                  <a:cubicBezTo>
                    <a:pt x="172727" y="57973"/>
                    <a:pt x="172693" y="57979"/>
                    <a:pt x="172660" y="57992"/>
                  </a:cubicBezTo>
                  <a:cubicBezTo>
                    <a:pt x="172509" y="58049"/>
                    <a:pt x="172434" y="58218"/>
                    <a:pt x="172495" y="58368"/>
                  </a:cubicBezTo>
                  <a:cubicBezTo>
                    <a:pt x="172696" y="58908"/>
                    <a:pt x="172893" y="59449"/>
                    <a:pt x="173085" y="59992"/>
                  </a:cubicBezTo>
                  <a:cubicBezTo>
                    <a:pt x="173126" y="60107"/>
                    <a:pt x="173234" y="60184"/>
                    <a:pt x="173356" y="60184"/>
                  </a:cubicBezTo>
                  <a:lnTo>
                    <a:pt x="173356" y="60185"/>
                  </a:lnTo>
                  <a:cubicBezTo>
                    <a:pt x="173555" y="60185"/>
                    <a:pt x="173694" y="59989"/>
                    <a:pt x="173628" y="59802"/>
                  </a:cubicBezTo>
                  <a:cubicBezTo>
                    <a:pt x="173435" y="59255"/>
                    <a:pt x="173237" y="58709"/>
                    <a:pt x="173033" y="58167"/>
                  </a:cubicBezTo>
                  <a:cubicBezTo>
                    <a:pt x="172991" y="58048"/>
                    <a:pt x="172879" y="57973"/>
                    <a:pt x="172761" y="57973"/>
                  </a:cubicBezTo>
                  <a:close/>
                  <a:moveTo>
                    <a:pt x="5461" y="58028"/>
                  </a:moveTo>
                  <a:cubicBezTo>
                    <a:pt x="5345" y="58028"/>
                    <a:pt x="5236" y="58099"/>
                    <a:pt x="5192" y="58215"/>
                  </a:cubicBezTo>
                  <a:cubicBezTo>
                    <a:pt x="4989" y="58758"/>
                    <a:pt x="4790" y="59303"/>
                    <a:pt x="4597" y="59850"/>
                  </a:cubicBezTo>
                  <a:cubicBezTo>
                    <a:pt x="4544" y="60000"/>
                    <a:pt x="4623" y="60164"/>
                    <a:pt x="4773" y="60218"/>
                  </a:cubicBezTo>
                  <a:cubicBezTo>
                    <a:pt x="4805" y="60227"/>
                    <a:pt x="4837" y="60233"/>
                    <a:pt x="4869" y="60233"/>
                  </a:cubicBezTo>
                  <a:cubicBezTo>
                    <a:pt x="4992" y="60233"/>
                    <a:pt x="5101" y="60157"/>
                    <a:pt x="5142" y="60042"/>
                  </a:cubicBezTo>
                  <a:cubicBezTo>
                    <a:pt x="5332" y="59498"/>
                    <a:pt x="5529" y="58957"/>
                    <a:pt x="5732" y="58417"/>
                  </a:cubicBezTo>
                  <a:cubicBezTo>
                    <a:pt x="5788" y="58269"/>
                    <a:pt x="5713" y="58102"/>
                    <a:pt x="5563" y="58047"/>
                  </a:cubicBezTo>
                  <a:cubicBezTo>
                    <a:pt x="5529" y="58034"/>
                    <a:pt x="5495" y="58028"/>
                    <a:pt x="5461" y="58028"/>
                  </a:cubicBezTo>
                  <a:close/>
                  <a:moveTo>
                    <a:pt x="173919" y="61254"/>
                  </a:moveTo>
                  <a:cubicBezTo>
                    <a:pt x="173889" y="61254"/>
                    <a:pt x="173858" y="61259"/>
                    <a:pt x="173829" y="61269"/>
                  </a:cubicBezTo>
                  <a:cubicBezTo>
                    <a:pt x="173680" y="61318"/>
                    <a:pt x="173598" y="61477"/>
                    <a:pt x="173644" y="61627"/>
                  </a:cubicBezTo>
                  <a:cubicBezTo>
                    <a:pt x="173825" y="62174"/>
                    <a:pt x="174001" y="62722"/>
                    <a:pt x="174172" y="63273"/>
                  </a:cubicBezTo>
                  <a:cubicBezTo>
                    <a:pt x="174209" y="63393"/>
                    <a:pt x="174320" y="63476"/>
                    <a:pt x="174446" y="63476"/>
                  </a:cubicBezTo>
                  <a:cubicBezTo>
                    <a:pt x="174641" y="63476"/>
                    <a:pt x="174778" y="63287"/>
                    <a:pt x="174722" y="63103"/>
                  </a:cubicBezTo>
                  <a:cubicBezTo>
                    <a:pt x="174551" y="62548"/>
                    <a:pt x="174373" y="61995"/>
                    <a:pt x="174191" y="61446"/>
                  </a:cubicBezTo>
                  <a:cubicBezTo>
                    <a:pt x="174149" y="61328"/>
                    <a:pt x="174038" y="61254"/>
                    <a:pt x="173919" y="61254"/>
                  </a:cubicBezTo>
                  <a:close/>
                  <a:moveTo>
                    <a:pt x="4309" y="61297"/>
                  </a:moveTo>
                  <a:cubicBezTo>
                    <a:pt x="4188" y="61297"/>
                    <a:pt x="4075" y="61374"/>
                    <a:pt x="4036" y="61495"/>
                  </a:cubicBezTo>
                  <a:cubicBezTo>
                    <a:pt x="3853" y="62045"/>
                    <a:pt x="3676" y="62598"/>
                    <a:pt x="3504" y="63150"/>
                  </a:cubicBezTo>
                  <a:cubicBezTo>
                    <a:pt x="3459" y="63303"/>
                    <a:pt x="3543" y="63464"/>
                    <a:pt x="3695" y="63510"/>
                  </a:cubicBezTo>
                  <a:cubicBezTo>
                    <a:pt x="3723" y="63519"/>
                    <a:pt x="3751" y="63524"/>
                    <a:pt x="3780" y="63524"/>
                  </a:cubicBezTo>
                  <a:cubicBezTo>
                    <a:pt x="3906" y="63524"/>
                    <a:pt x="4018" y="63442"/>
                    <a:pt x="4055" y="63321"/>
                  </a:cubicBezTo>
                  <a:cubicBezTo>
                    <a:pt x="4225" y="62771"/>
                    <a:pt x="4402" y="62223"/>
                    <a:pt x="4583" y="61676"/>
                  </a:cubicBezTo>
                  <a:cubicBezTo>
                    <a:pt x="4632" y="61525"/>
                    <a:pt x="4550" y="61362"/>
                    <a:pt x="4399" y="61312"/>
                  </a:cubicBezTo>
                  <a:cubicBezTo>
                    <a:pt x="4369" y="61302"/>
                    <a:pt x="4339" y="61297"/>
                    <a:pt x="4309" y="61297"/>
                  </a:cubicBezTo>
                  <a:close/>
                  <a:moveTo>
                    <a:pt x="174942" y="64555"/>
                  </a:moveTo>
                  <a:cubicBezTo>
                    <a:pt x="174916" y="64555"/>
                    <a:pt x="174889" y="64558"/>
                    <a:pt x="174862" y="64566"/>
                  </a:cubicBezTo>
                  <a:cubicBezTo>
                    <a:pt x="174708" y="64610"/>
                    <a:pt x="174620" y="64773"/>
                    <a:pt x="174667" y="64927"/>
                  </a:cubicBezTo>
                  <a:cubicBezTo>
                    <a:pt x="174826" y="65481"/>
                    <a:pt x="174981" y="66035"/>
                    <a:pt x="175130" y="66592"/>
                  </a:cubicBezTo>
                  <a:cubicBezTo>
                    <a:pt x="175165" y="66718"/>
                    <a:pt x="175279" y="66805"/>
                    <a:pt x="175408" y="66805"/>
                  </a:cubicBezTo>
                  <a:cubicBezTo>
                    <a:pt x="175598" y="66805"/>
                    <a:pt x="175736" y="66625"/>
                    <a:pt x="175688" y="66443"/>
                  </a:cubicBezTo>
                  <a:cubicBezTo>
                    <a:pt x="175538" y="65883"/>
                    <a:pt x="175382" y="65324"/>
                    <a:pt x="175221" y="64767"/>
                  </a:cubicBezTo>
                  <a:cubicBezTo>
                    <a:pt x="175186" y="64639"/>
                    <a:pt x="175069" y="64555"/>
                    <a:pt x="174942" y="64555"/>
                  </a:cubicBezTo>
                  <a:close/>
                  <a:moveTo>
                    <a:pt x="3281" y="64611"/>
                  </a:moveTo>
                  <a:cubicBezTo>
                    <a:pt x="3157" y="64611"/>
                    <a:pt x="3043" y="64691"/>
                    <a:pt x="3005" y="64815"/>
                  </a:cubicBezTo>
                  <a:cubicBezTo>
                    <a:pt x="2845" y="65373"/>
                    <a:pt x="2690" y="65931"/>
                    <a:pt x="2541" y="66491"/>
                  </a:cubicBezTo>
                  <a:cubicBezTo>
                    <a:pt x="2500" y="66644"/>
                    <a:pt x="2592" y="66803"/>
                    <a:pt x="2745" y="66844"/>
                  </a:cubicBezTo>
                  <a:cubicBezTo>
                    <a:pt x="2769" y="66850"/>
                    <a:pt x="2794" y="66853"/>
                    <a:pt x="2819" y="66853"/>
                  </a:cubicBezTo>
                  <a:cubicBezTo>
                    <a:pt x="2950" y="66853"/>
                    <a:pt x="3063" y="66766"/>
                    <a:pt x="3097" y="66640"/>
                  </a:cubicBezTo>
                  <a:cubicBezTo>
                    <a:pt x="3245" y="66083"/>
                    <a:pt x="3400" y="65528"/>
                    <a:pt x="3560" y="64976"/>
                  </a:cubicBezTo>
                  <a:cubicBezTo>
                    <a:pt x="3602" y="64824"/>
                    <a:pt x="3513" y="64665"/>
                    <a:pt x="3362" y="64622"/>
                  </a:cubicBezTo>
                  <a:cubicBezTo>
                    <a:pt x="3335" y="64614"/>
                    <a:pt x="3307" y="64611"/>
                    <a:pt x="3281" y="64611"/>
                  </a:cubicBezTo>
                  <a:close/>
                  <a:moveTo>
                    <a:pt x="175845" y="67906"/>
                  </a:moveTo>
                  <a:cubicBezTo>
                    <a:pt x="175821" y="67906"/>
                    <a:pt x="175796" y="67909"/>
                    <a:pt x="175772" y="67916"/>
                  </a:cubicBezTo>
                  <a:cubicBezTo>
                    <a:pt x="175618" y="67953"/>
                    <a:pt x="175523" y="68110"/>
                    <a:pt x="175562" y="68264"/>
                  </a:cubicBezTo>
                  <a:cubicBezTo>
                    <a:pt x="175700" y="68823"/>
                    <a:pt x="175833" y="69384"/>
                    <a:pt x="175960" y="69945"/>
                  </a:cubicBezTo>
                  <a:cubicBezTo>
                    <a:pt x="175990" y="70076"/>
                    <a:pt x="176106" y="70170"/>
                    <a:pt x="176241" y="70170"/>
                  </a:cubicBezTo>
                  <a:cubicBezTo>
                    <a:pt x="176425" y="70170"/>
                    <a:pt x="176562" y="69998"/>
                    <a:pt x="176521" y="69818"/>
                  </a:cubicBezTo>
                  <a:cubicBezTo>
                    <a:pt x="176393" y="69252"/>
                    <a:pt x="176260" y="68688"/>
                    <a:pt x="176121" y="68126"/>
                  </a:cubicBezTo>
                  <a:cubicBezTo>
                    <a:pt x="176090" y="67995"/>
                    <a:pt x="175974" y="67906"/>
                    <a:pt x="175845" y="67906"/>
                  </a:cubicBezTo>
                  <a:close/>
                  <a:moveTo>
                    <a:pt x="2390" y="67951"/>
                  </a:moveTo>
                  <a:cubicBezTo>
                    <a:pt x="2259" y="67951"/>
                    <a:pt x="2140" y="68041"/>
                    <a:pt x="2109" y="68175"/>
                  </a:cubicBezTo>
                  <a:cubicBezTo>
                    <a:pt x="1970" y="68737"/>
                    <a:pt x="1837" y="69301"/>
                    <a:pt x="1709" y="69866"/>
                  </a:cubicBezTo>
                  <a:cubicBezTo>
                    <a:pt x="1668" y="70047"/>
                    <a:pt x="1806" y="70219"/>
                    <a:pt x="1991" y="70219"/>
                  </a:cubicBezTo>
                  <a:cubicBezTo>
                    <a:pt x="2125" y="70218"/>
                    <a:pt x="2241" y="70125"/>
                    <a:pt x="2271" y="69993"/>
                  </a:cubicBezTo>
                  <a:cubicBezTo>
                    <a:pt x="2398" y="69432"/>
                    <a:pt x="2530" y="68872"/>
                    <a:pt x="2668" y="68313"/>
                  </a:cubicBezTo>
                  <a:cubicBezTo>
                    <a:pt x="2709" y="68157"/>
                    <a:pt x="2614" y="67997"/>
                    <a:pt x="2458" y="67959"/>
                  </a:cubicBezTo>
                  <a:cubicBezTo>
                    <a:pt x="2435" y="67953"/>
                    <a:pt x="2412" y="67951"/>
                    <a:pt x="2390" y="67951"/>
                  </a:cubicBezTo>
                  <a:close/>
                  <a:moveTo>
                    <a:pt x="176608" y="71289"/>
                  </a:moveTo>
                  <a:cubicBezTo>
                    <a:pt x="176588" y="71289"/>
                    <a:pt x="176569" y="71291"/>
                    <a:pt x="176549" y="71295"/>
                  </a:cubicBezTo>
                  <a:cubicBezTo>
                    <a:pt x="176393" y="71326"/>
                    <a:pt x="176292" y="71478"/>
                    <a:pt x="176325" y="71634"/>
                  </a:cubicBezTo>
                  <a:cubicBezTo>
                    <a:pt x="176441" y="72199"/>
                    <a:pt x="176551" y="72764"/>
                    <a:pt x="176657" y="73330"/>
                  </a:cubicBezTo>
                  <a:cubicBezTo>
                    <a:pt x="176683" y="73467"/>
                    <a:pt x="176801" y="73565"/>
                    <a:pt x="176940" y="73566"/>
                  </a:cubicBezTo>
                  <a:cubicBezTo>
                    <a:pt x="176958" y="73565"/>
                    <a:pt x="176976" y="73564"/>
                    <a:pt x="176994" y="73562"/>
                  </a:cubicBezTo>
                  <a:cubicBezTo>
                    <a:pt x="177150" y="73532"/>
                    <a:pt x="177253" y="73382"/>
                    <a:pt x="177223" y="73225"/>
                  </a:cubicBezTo>
                  <a:cubicBezTo>
                    <a:pt x="177117" y="72655"/>
                    <a:pt x="177006" y="72086"/>
                    <a:pt x="176888" y="71519"/>
                  </a:cubicBezTo>
                  <a:cubicBezTo>
                    <a:pt x="176861" y="71383"/>
                    <a:pt x="176741" y="71289"/>
                    <a:pt x="176608" y="71289"/>
                  </a:cubicBezTo>
                  <a:close/>
                  <a:moveTo>
                    <a:pt x="1625" y="71335"/>
                  </a:moveTo>
                  <a:cubicBezTo>
                    <a:pt x="1492" y="71335"/>
                    <a:pt x="1371" y="71428"/>
                    <a:pt x="1343" y="71565"/>
                  </a:cubicBezTo>
                  <a:cubicBezTo>
                    <a:pt x="1227" y="72132"/>
                    <a:pt x="1115" y="72702"/>
                    <a:pt x="1011" y="73271"/>
                  </a:cubicBezTo>
                  <a:cubicBezTo>
                    <a:pt x="981" y="73427"/>
                    <a:pt x="1085" y="73578"/>
                    <a:pt x="1241" y="73607"/>
                  </a:cubicBezTo>
                  <a:cubicBezTo>
                    <a:pt x="1259" y="73610"/>
                    <a:pt x="1276" y="73612"/>
                    <a:pt x="1294" y="73612"/>
                  </a:cubicBezTo>
                  <a:cubicBezTo>
                    <a:pt x="1433" y="73612"/>
                    <a:pt x="1552" y="73512"/>
                    <a:pt x="1577" y="73376"/>
                  </a:cubicBezTo>
                  <a:cubicBezTo>
                    <a:pt x="1682" y="72810"/>
                    <a:pt x="1792" y="72245"/>
                    <a:pt x="1907" y="71681"/>
                  </a:cubicBezTo>
                  <a:cubicBezTo>
                    <a:pt x="1939" y="71525"/>
                    <a:pt x="1838" y="71373"/>
                    <a:pt x="1682" y="71340"/>
                  </a:cubicBezTo>
                  <a:cubicBezTo>
                    <a:pt x="1663" y="71336"/>
                    <a:pt x="1644" y="71335"/>
                    <a:pt x="1625" y="71335"/>
                  </a:cubicBezTo>
                  <a:close/>
                  <a:moveTo>
                    <a:pt x="177241" y="74696"/>
                  </a:moveTo>
                  <a:cubicBezTo>
                    <a:pt x="177225" y="74696"/>
                    <a:pt x="177209" y="74697"/>
                    <a:pt x="177193" y="74700"/>
                  </a:cubicBezTo>
                  <a:cubicBezTo>
                    <a:pt x="177036" y="74726"/>
                    <a:pt x="176930" y="74875"/>
                    <a:pt x="176957" y="75032"/>
                  </a:cubicBezTo>
                  <a:cubicBezTo>
                    <a:pt x="177051" y="75600"/>
                    <a:pt x="177140" y="76169"/>
                    <a:pt x="177223" y="76739"/>
                  </a:cubicBezTo>
                  <a:cubicBezTo>
                    <a:pt x="177243" y="76881"/>
                    <a:pt x="177364" y="76985"/>
                    <a:pt x="177507" y="76985"/>
                  </a:cubicBezTo>
                  <a:cubicBezTo>
                    <a:pt x="177522" y="76985"/>
                    <a:pt x="177536" y="76984"/>
                    <a:pt x="177549" y="76982"/>
                  </a:cubicBezTo>
                  <a:cubicBezTo>
                    <a:pt x="177708" y="76958"/>
                    <a:pt x="177815" y="76813"/>
                    <a:pt x="177794" y="76655"/>
                  </a:cubicBezTo>
                  <a:cubicBezTo>
                    <a:pt x="177710" y="76082"/>
                    <a:pt x="177620" y="75508"/>
                    <a:pt x="177525" y="74936"/>
                  </a:cubicBezTo>
                  <a:cubicBezTo>
                    <a:pt x="177502" y="74796"/>
                    <a:pt x="177379" y="74696"/>
                    <a:pt x="177241" y="74696"/>
                  </a:cubicBezTo>
                  <a:close/>
                  <a:moveTo>
                    <a:pt x="997" y="74743"/>
                  </a:moveTo>
                  <a:cubicBezTo>
                    <a:pt x="858" y="74743"/>
                    <a:pt x="736" y="74843"/>
                    <a:pt x="712" y="74984"/>
                  </a:cubicBezTo>
                  <a:cubicBezTo>
                    <a:pt x="650" y="75363"/>
                    <a:pt x="590" y="75742"/>
                    <a:pt x="532" y="76122"/>
                  </a:cubicBezTo>
                  <a:lnTo>
                    <a:pt x="447" y="76703"/>
                  </a:lnTo>
                  <a:cubicBezTo>
                    <a:pt x="424" y="76861"/>
                    <a:pt x="533" y="77006"/>
                    <a:pt x="690" y="77029"/>
                  </a:cubicBezTo>
                  <a:cubicBezTo>
                    <a:pt x="705" y="77032"/>
                    <a:pt x="718" y="77033"/>
                    <a:pt x="732" y="77033"/>
                  </a:cubicBezTo>
                  <a:cubicBezTo>
                    <a:pt x="875" y="77033"/>
                    <a:pt x="998" y="76927"/>
                    <a:pt x="1018" y="76786"/>
                  </a:cubicBezTo>
                  <a:lnTo>
                    <a:pt x="1103" y="76209"/>
                  </a:lnTo>
                  <a:cubicBezTo>
                    <a:pt x="1159" y="75831"/>
                    <a:pt x="1219" y="75454"/>
                    <a:pt x="1281" y="75078"/>
                  </a:cubicBezTo>
                  <a:cubicBezTo>
                    <a:pt x="1307" y="74921"/>
                    <a:pt x="1200" y="74773"/>
                    <a:pt x="1043" y="74747"/>
                  </a:cubicBezTo>
                  <a:cubicBezTo>
                    <a:pt x="1027" y="74744"/>
                    <a:pt x="1012" y="74743"/>
                    <a:pt x="997" y="74743"/>
                  </a:cubicBezTo>
                  <a:close/>
                  <a:moveTo>
                    <a:pt x="177742" y="78132"/>
                  </a:moveTo>
                  <a:cubicBezTo>
                    <a:pt x="177730" y="78132"/>
                    <a:pt x="177718" y="78132"/>
                    <a:pt x="177706" y="78134"/>
                  </a:cubicBezTo>
                  <a:cubicBezTo>
                    <a:pt x="177550" y="78154"/>
                    <a:pt x="177439" y="78295"/>
                    <a:pt x="177456" y="78451"/>
                  </a:cubicBezTo>
                  <a:cubicBezTo>
                    <a:pt x="177528" y="79022"/>
                    <a:pt x="177594" y="79594"/>
                    <a:pt x="177655" y="80167"/>
                  </a:cubicBezTo>
                  <a:cubicBezTo>
                    <a:pt x="177670" y="80313"/>
                    <a:pt x="177793" y="80424"/>
                    <a:pt x="177940" y="80425"/>
                  </a:cubicBezTo>
                  <a:cubicBezTo>
                    <a:pt x="177951" y="80425"/>
                    <a:pt x="177961" y="80424"/>
                    <a:pt x="177971" y="80422"/>
                  </a:cubicBezTo>
                  <a:cubicBezTo>
                    <a:pt x="178130" y="80406"/>
                    <a:pt x="178244" y="80264"/>
                    <a:pt x="178227" y="80106"/>
                  </a:cubicBezTo>
                  <a:cubicBezTo>
                    <a:pt x="178166" y="79530"/>
                    <a:pt x="178100" y="78954"/>
                    <a:pt x="178028" y="78379"/>
                  </a:cubicBezTo>
                  <a:cubicBezTo>
                    <a:pt x="178007" y="78235"/>
                    <a:pt x="177884" y="78132"/>
                    <a:pt x="177742" y="78132"/>
                  </a:cubicBezTo>
                  <a:close/>
                  <a:moveTo>
                    <a:pt x="501" y="78180"/>
                  </a:moveTo>
                  <a:cubicBezTo>
                    <a:pt x="360" y="78180"/>
                    <a:pt x="237" y="78283"/>
                    <a:pt x="215" y="78427"/>
                  </a:cubicBezTo>
                  <a:cubicBezTo>
                    <a:pt x="145" y="79001"/>
                    <a:pt x="79" y="79577"/>
                    <a:pt x="19" y="80154"/>
                  </a:cubicBezTo>
                  <a:cubicBezTo>
                    <a:pt x="1" y="80312"/>
                    <a:pt x="116" y="80455"/>
                    <a:pt x="274" y="80470"/>
                  </a:cubicBezTo>
                  <a:cubicBezTo>
                    <a:pt x="285" y="80472"/>
                    <a:pt x="295" y="80473"/>
                    <a:pt x="304" y="80473"/>
                  </a:cubicBezTo>
                  <a:cubicBezTo>
                    <a:pt x="452" y="80473"/>
                    <a:pt x="575" y="80361"/>
                    <a:pt x="591" y="80215"/>
                  </a:cubicBezTo>
                  <a:cubicBezTo>
                    <a:pt x="651" y="79642"/>
                    <a:pt x="717" y="79069"/>
                    <a:pt x="788" y="78497"/>
                  </a:cubicBezTo>
                  <a:cubicBezTo>
                    <a:pt x="804" y="78341"/>
                    <a:pt x="693" y="78201"/>
                    <a:pt x="537" y="78182"/>
                  </a:cubicBezTo>
                  <a:cubicBezTo>
                    <a:pt x="525" y="78180"/>
                    <a:pt x="513" y="78180"/>
                    <a:pt x="501" y="781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887;p64">
              <a:extLst>
                <a:ext uri="{FF2B5EF4-FFF2-40B4-BE49-F238E27FC236}">
                  <a16:creationId xmlns:a16="http://schemas.microsoft.com/office/drawing/2014/main" id="{A3451633-DFF0-655A-71AE-84398561DB5E}"/>
                </a:ext>
              </a:extLst>
            </p:cNvPr>
            <p:cNvSpPr/>
            <p:nvPr/>
          </p:nvSpPr>
          <p:spPr>
            <a:xfrm>
              <a:off x="1526800" y="2928150"/>
              <a:ext cx="16750" cy="35925"/>
            </a:xfrm>
            <a:custGeom>
              <a:avLst/>
              <a:gdLst/>
              <a:ahLst/>
              <a:cxnLst/>
              <a:rect l="l" t="t" r="r" b="b"/>
              <a:pathLst>
                <a:path w="670" h="1437" extrusionOk="0">
                  <a:moveTo>
                    <a:pt x="370" y="0"/>
                  </a:moveTo>
                  <a:cubicBezTo>
                    <a:pt x="215" y="0"/>
                    <a:pt x="94" y="113"/>
                    <a:pt x="82" y="264"/>
                  </a:cubicBezTo>
                  <a:cubicBezTo>
                    <a:pt x="58" y="552"/>
                    <a:pt x="34" y="840"/>
                    <a:pt x="12" y="1127"/>
                  </a:cubicBezTo>
                  <a:cubicBezTo>
                    <a:pt x="0" y="1287"/>
                    <a:pt x="119" y="1425"/>
                    <a:pt x="279" y="1437"/>
                  </a:cubicBezTo>
                  <a:lnTo>
                    <a:pt x="300" y="1437"/>
                  </a:lnTo>
                  <a:cubicBezTo>
                    <a:pt x="450" y="1437"/>
                    <a:pt x="575" y="1322"/>
                    <a:pt x="587" y="1172"/>
                  </a:cubicBezTo>
                  <a:cubicBezTo>
                    <a:pt x="608" y="885"/>
                    <a:pt x="631" y="598"/>
                    <a:pt x="655" y="313"/>
                  </a:cubicBezTo>
                  <a:cubicBezTo>
                    <a:pt x="670" y="155"/>
                    <a:pt x="552" y="14"/>
                    <a:pt x="394" y="1"/>
                  </a:cubicBezTo>
                  <a:cubicBezTo>
                    <a:pt x="386" y="1"/>
                    <a:pt x="378"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888;p64">
              <a:extLst>
                <a:ext uri="{FF2B5EF4-FFF2-40B4-BE49-F238E27FC236}">
                  <a16:creationId xmlns:a16="http://schemas.microsoft.com/office/drawing/2014/main" id="{A63E4735-8486-0270-9F3F-BFFF54577F74}"/>
                </a:ext>
              </a:extLst>
            </p:cNvPr>
            <p:cNvSpPr/>
            <p:nvPr/>
          </p:nvSpPr>
          <p:spPr>
            <a:xfrm>
              <a:off x="1772350" y="2060100"/>
              <a:ext cx="387300" cy="519325"/>
            </a:xfrm>
            <a:custGeom>
              <a:avLst/>
              <a:gdLst/>
              <a:ahLst/>
              <a:cxnLst/>
              <a:rect l="l" t="t" r="r" b="b"/>
              <a:pathLst>
                <a:path w="15492" h="20773" extrusionOk="0">
                  <a:moveTo>
                    <a:pt x="1" y="0"/>
                  </a:moveTo>
                  <a:lnTo>
                    <a:pt x="10386" y="20772"/>
                  </a:lnTo>
                  <a:lnTo>
                    <a:pt x="15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89;p64">
              <a:extLst>
                <a:ext uri="{FF2B5EF4-FFF2-40B4-BE49-F238E27FC236}">
                  <a16:creationId xmlns:a16="http://schemas.microsoft.com/office/drawing/2014/main" id="{F1CFFF81-4CC6-5846-0F2A-3193FBD64565}"/>
                </a:ext>
              </a:extLst>
            </p:cNvPr>
            <p:cNvSpPr/>
            <p:nvPr/>
          </p:nvSpPr>
          <p:spPr>
            <a:xfrm>
              <a:off x="1763500" y="2052900"/>
              <a:ext cx="404250" cy="533725"/>
            </a:xfrm>
            <a:custGeom>
              <a:avLst/>
              <a:gdLst/>
              <a:ahLst/>
              <a:cxnLst/>
              <a:rect l="l" t="t" r="r" b="b"/>
              <a:pathLst>
                <a:path w="16170" h="21349" extrusionOk="0">
                  <a:moveTo>
                    <a:pt x="15478" y="576"/>
                  </a:moveTo>
                  <a:lnTo>
                    <a:pt x="10647" y="20232"/>
                  </a:lnTo>
                  <a:lnTo>
                    <a:pt x="820" y="576"/>
                  </a:lnTo>
                  <a:close/>
                  <a:moveTo>
                    <a:pt x="355" y="1"/>
                  </a:moveTo>
                  <a:cubicBezTo>
                    <a:pt x="140" y="1"/>
                    <a:pt x="1" y="226"/>
                    <a:pt x="97" y="417"/>
                  </a:cubicBezTo>
                  <a:lnTo>
                    <a:pt x="10483" y="21190"/>
                  </a:lnTo>
                  <a:cubicBezTo>
                    <a:pt x="10532" y="21287"/>
                    <a:pt x="10631" y="21348"/>
                    <a:pt x="10740" y="21348"/>
                  </a:cubicBezTo>
                  <a:cubicBezTo>
                    <a:pt x="10750" y="21348"/>
                    <a:pt x="10762" y="21348"/>
                    <a:pt x="10773" y="21347"/>
                  </a:cubicBezTo>
                  <a:cubicBezTo>
                    <a:pt x="10893" y="21334"/>
                    <a:pt x="10991" y="21246"/>
                    <a:pt x="11020" y="21129"/>
                  </a:cubicBezTo>
                  <a:lnTo>
                    <a:pt x="16125" y="357"/>
                  </a:lnTo>
                  <a:cubicBezTo>
                    <a:pt x="16169" y="176"/>
                    <a:pt x="16032" y="1"/>
                    <a:pt x="15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890;p64">
              <a:extLst>
                <a:ext uri="{FF2B5EF4-FFF2-40B4-BE49-F238E27FC236}">
                  <a16:creationId xmlns:a16="http://schemas.microsoft.com/office/drawing/2014/main" id="{D66CCF64-6323-2D5E-0C0E-3D470D63B07A}"/>
                </a:ext>
              </a:extLst>
            </p:cNvPr>
            <p:cNvSpPr/>
            <p:nvPr/>
          </p:nvSpPr>
          <p:spPr>
            <a:xfrm>
              <a:off x="1813950" y="2079800"/>
              <a:ext cx="246475" cy="499625"/>
            </a:xfrm>
            <a:custGeom>
              <a:avLst/>
              <a:gdLst/>
              <a:ahLst/>
              <a:cxnLst/>
              <a:rect l="l" t="t" r="r" b="b"/>
              <a:pathLst>
                <a:path w="9859" h="19985" extrusionOk="0">
                  <a:moveTo>
                    <a:pt x="0" y="0"/>
                  </a:moveTo>
                  <a:lnTo>
                    <a:pt x="8722" y="19984"/>
                  </a:lnTo>
                  <a:lnTo>
                    <a:pt x="9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891;p64">
              <a:extLst>
                <a:ext uri="{FF2B5EF4-FFF2-40B4-BE49-F238E27FC236}">
                  <a16:creationId xmlns:a16="http://schemas.microsoft.com/office/drawing/2014/main" id="{907051CA-17D5-2544-38AF-5ED64E4A1AC4}"/>
                </a:ext>
              </a:extLst>
            </p:cNvPr>
            <p:cNvSpPr/>
            <p:nvPr/>
          </p:nvSpPr>
          <p:spPr>
            <a:xfrm>
              <a:off x="1805275" y="2072600"/>
              <a:ext cx="262550" cy="514025"/>
            </a:xfrm>
            <a:custGeom>
              <a:avLst/>
              <a:gdLst/>
              <a:ahLst/>
              <a:cxnLst/>
              <a:rect l="l" t="t" r="r" b="b"/>
              <a:pathLst>
                <a:path w="10502" h="20561" extrusionOk="0">
                  <a:moveTo>
                    <a:pt x="9899" y="576"/>
                  </a:moveTo>
                  <a:lnTo>
                    <a:pt x="8850" y="19050"/>
                  </a:lnTo>
                  <a:lnTo>
                    <a:pt x="787" y="576"/>
                  </a:lnTo>
                  <a:close/>
                  <a:moveTo>
                    <a:pt x="345" y="1"/>
                  </a:moveTo>
                  <a:cubicBezTo>
                    <a:pt x="139" y="1"/>
                    <a:pt x="1" y="213"/>
                    <a:pt x="83" y="404"/>
                  </a:cubicBezTo>
                  <a:lnTo>
                    <a:pt x="8804" y="20388"/>
                  </a:lnTo>
                  <a:cubicBezTo>
                    <a:pt x="8850" y="20492"/>
                    <a:pt x="8953" y="20560"/>
                    <a:pt x="9066" y="20560"/>
                  </a:cubicBezTo>
                  <a:cubicBezTo>
                    <a:pt x="9067" y="20560"/>
                    <a:pt x="9068" y="20560"/>
                    <a:pt x="9069" y="20560"/>
                  </a:cubicBezTo>
                  <a:cubicBezTo>
                    <a:pt x="9086" y="20560"/>
                    <a:pt x="9103" y="20559"/>
                    <a:pt x="9120" y="20557"/>
                  </a:cubicBezTo>
                  <a:cubicBezTo>
                    <a:pt x="9252" y="20533"/>
                    <a:pt x="9349" y="20422"/>
                    <a:pt x="9357" y="20289"/>
                  </a:cubicBezTo>
                  <a:lnTo>
                    <a:pt x="10493" y="304"/>
                  </a:lnTo>
                  <a:cubicBezTo>
                    <a:pt x="10502" y="140"/>
                    <a:pt x="10371" y="1"/>
                    <a:pt x="10205" y="1"/>
                  </a:cubicBezTo>
                  <a:lnTo>
                    <a:pt x="347" y="1"/>
                  </a:lnTo>
                  <a:cubicBezTo>
                    <a:pt x="347" y="1"/>
                    <a:pt x="346"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92;p64">
              <a:extLst>
                <a:ext uri="{FF2B5EF4-FFF2-40B4-BE49-F238E27FC236}">
                  <a16:creationId xmlns:a16="http://schemas.microsoft.com/office/drawing/2014/main" id="{B9344965-CA59-A05E-6C4F-063F25691AB9}"/>
                </a:ext>
              </a:extLst>
            </p:cNvPr>
            <p:cNvSpPr/>
            <p:nvPr/>
          </p:nvSpPr>
          <p:spPr>
            <a:xfrm>
              <a:off x="1759225" y="2040900"/>
              <a:ext cx="272800" cy="538525"/>
            </a:xfrm>
            <a:custGeom>
              <a:avLst/>
              <a:gdLst/>
              <a:ahLst/>
              <a:cxnLst/>
              <a:rect l="l" t="t" r="r" b="b"/>
              <a:pathLst>
                <a:path w="10912" h="21541" extrusionOk="0">
                  <a:moveTo>
                    <a:pt x="0" y="1"/>
                  </a:moveTo>
                  <a:lnTo>
                    <a:pt x="10911" y="21540"/>
                  </a:lnTo>
                  <a:lnTo>
                    <a:pt x="9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93;p64">
              <a:extLst>
                <a:ext uri="{FF2B5EF4-FFF2-40B4-BE49-F238E27FC236}">
                  <a16:creationId xmlns:a16="http://schemas.microsoft.com/office/drawing/2014/main" id="{DFD9873D-A277-3091-4DC7-79EE75AA1183}"/>
                </a:ext>
              </a:extLst>
            </p:cNvPr>
            <p:cNvSpPr/>
            <p:nvPr/>
          </p:nvSpPr>
          <p:spPr>
            <a:xfrm>
              <a:off x="1750375" y="2033700"/>
              <a:ext cx="289025" cy="552925"/>
            </a:xfrm>
            <a:custGeom>
              <a:avLst/>
              <a:gdLst/>
              <a:ahLst/>
              <a:cxnLst/>
              <a:rect l="l" t="t" r="r" b="b"/>
              <a:pathLst>
                <a:path w="11561" h="22117" extrusionOk="0">
                  <a:moveTo>
                    <a:pt x="9936" y="578"/>
                  </a:moveTo>
                  <a:lnTo>
                    <a:pt x="10912" y="20493"/>
                  </a:lnTo>
                  <a:lnTo>
                    <a:pt x="823" y="578"/>
                  </a:lnTo>
                  <a:close/>
                  <a:moveTo>
                    <a:pt x="354" y="1"/>
                  </a:moveTo>
                  <a:cubicBezTo>
                    <a:pt x="139" y="1"/>
                    <a:pt x="0" y="228"/>
                    <a:pt x="97" y="419"/>
                  </a:cubicBezTo>
                  <a:lnTo>
                    <a:pt x="11009" y="21959"/>
                  </a:lnTo>
                  <a:cubicBezTo>
                    <a:pt x="11057" y="22055"/>
                    <a:pt x="11156" y="22116"/>
                    <a:pt x="11265" y="22116"/>
                  </a:cubicBezTo>
                  <a:cubicBezTo>
                    <a:pt x="11430" y="22116"/>
                    <a:pt x="11561" y="21979"/>
                    <a:pt x="11553" y="21815"/>
                  </a:cubicBezTo>
                  <a:lnTo>
                    <a:pt x="10500" y="276"/>
                  </a:lnTo>
                  <a:cubicBezTo>
                    <a:pt x="10492" y="122"/>
                    <a:pt x="10366" y="1"/>
                    <a:pt x="10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94;p64">
              <a:extLst>
                <a:ext uri="{FF2B5EF4-FFF2-40B4-BE49-F238E27FC236}">
                  <a16:creationId xmlns:a16="http://schemas.microsoft.com/office/drawing/2014/main" id="{654FE98A-7FFF-4A92-469A-00582242E997}"/>
                </a:ext>
              </a:extLst>
            </p:cNvPr>
            <p:cNvSpPr/>
            <p:nvPr/>
          </p:nvSpPr>
          <p:spPr>
            <a:xfrm>
              <a:off x="1173825" y="1944100"/>
              <a:ext cx="858200" cy="635325"/>
            </a:xfrm>
            <a:custGeom>
              <a:avLst/>
              <a:gdLst/>
              <a:ahLst/>
              <a:cxnLst/>
              <a:rect l="l" t="t" r="r" b="b"/>
              <a:pathLst>
                <a:path w="34328" h="25413" extrusionOk="0">
                  <a:moveTo>
                    <a:pt x="1" y="1"/>
                  </a:moveTo>
                  <a:lnTo>
                    <a:pt x="6279" y="25412"/>
                  </a:lnTo>
                  <a:lnTo>
                    <a:pt x="34327" y="25412"/>
                  </a:lnTo>
                  <a:lnTo>
                    <a:pt x="29880" y="2880"/>
                  </a:lnTo>
                  <a:lnTo>
                    <a:pt x="15923" y="2880"/>
                  </a:lnTo>
                  <a:lnTo>
                    <a:pt x="13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95;p64">
              <a:extLst>
                <a:ext uri="{FF2B5EF4-FFF2-40B4-BE49-F238E27FC236}">
                  <a16:creationId xmlns:a16="http://schemas.microsoft.com/office/drawing/2014/main" id="{3113DA61-D0FD-6CF6-CCE2-74C51ABA83EB}"/>
                </a:ext>
              </a:extLst>
            </p:cNvPr>
            <p:cNvSpPr/>
            <p:nvPr/>
          </p:nvSpPr>
          <p:spPr>
            <a:xfrm>
              <a:off x="1165700" y="1936875"/>
              <a:ext cx="874250" cy="649750"/>
            </a:xfrm>
            <a:custGeom>
              <a:avLst/>
              <a:gdLst/>
              <a:ahLst/>
              <a:cxnLst/>
              <a:rect l="l" t="t" r="r" b="b"/>
              <a:pathLst>
                <a:path w="34970" h="25990" extrusionOk="0">
                  <a:moveTo>
                    <a:pt x="13573" y="578"/>
                  </a:moveTo>
                  <a:lnTo>
                    <a:pt x="16032" y="3361"/>
                  </a:lnTo>
                  <a:cubicBezTo>
                    <a:pt x="16088" y="3422"/>
                    <a:pt x="16165" y="3458"/>
                    <a:pt x="16248" y="3458"/>
                  </a:cubicBezTo>
                  <a:lnTo>
                    <a:pt x="29969" y="3458"/>
                  </a:lnTo>
                  <a:lnTo>
                    <a:pt x="34302" y="25413"/>
                  </a:lnTo>
                  <a:lnTo>
                    <a:pt x="6829" y="25413"/>
                  </a:lnTo>
                  <a:lnTo>
                    <a:pt x="694" y="578"/>
                  </a:lnTo>
                  <a:close/>
                  <a:moveTo>
                    <a:pt x="326" y="1"/>
                  </a:moveTo>
                  <a:cubicBezTo>
                    <a:pt x="139" y="1"/>
                    <a:pt x="1" y="177"/>
                    <a:pt x="46" y="358"/>
                  </a:cubicBezTo>
                  <a:lnTo>
                    <a:pt x="6324" y="25772"/>
                  </a:lnTo>
                  <a:cubicBezTo>
                    <a:pt x="6355" y="25899"/>
                    <a:pt x="6470" y="25989"/>
                    <a:pt x="6604" y="25989"/>
                  </a:cubicBezTo>
                  <a:lnTo>
                    <a:pt x="34651" y="25989"/>
                  </a:lnTo>
                  <a:cubicBezTo>
                    <a:pt x="34832" y="25989"/>
                    <a:pt x="34969" y="25824"/>
                    <a:pt x="34934" y="25645"/>
                  </a:cubicBezTo>
                  <a:lnTo>
                    <a:pt x="30487" y="3113"/>
                  </a:lnTo>
                  <a:cubicBezTo>
                    <a:pt x="30460" y="2978"/>
                    <a:pt x="30342" y="2881"/>
                    <a:pt x="30205" y="2881"/>
                  </a:cubicBezTo>
                  <a:lnTo>
                    <a:pt x="16379" y="2881"/>
                  </a:lnTo>
                  <a:lnTo>
                    <a:pt x="13920" y="98"/>
                  </a:lnTo>
                  <a:cubicBezTo>
                    <a:pt x="13865" y="37"/>
                    <a:pt x="13787" y="1"/>
                    <a:pt x="13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96;p64">
              <a:extLst>
                <a:ext uri="{FF2B5EF4-FFF2-40B4-BE49-F238E27FC236}">
                  <a16:creationId xmlns:a16="http://schemas.microsoft.com/office/drawing/2014/main" id="{0B9A22B5-7535-29B3-3A47-7E87E52FFE4A}"/>
                </a:ext>
              </a:extLst>
            </p:cNvPr>
            <p:cNvSpPr/>
            <p:nvPr/>
          </p:nvSpPr>
          <p:spPr>
            <a:xfrm>
              <a:off x="1888075" y="1032825"/>
              <a:ext cx="941125" cy="557025"/>
            </a:xfrm>
            <a:custGeom>
              <a:avLst/>
              <a:gdLst/>
              <a:ahLst/>
              <a:cxnLst/>
              <a:rect l="l" t="t" r="r" b="b"/>
              <a:pathLst>
                <a:path w="37645" h="22281" extrusionOk="0">
                  <a:moveTo>
                    <a:pt x="55" y="1"/>
                  </a:moveTo>
                  <a:cubicBezTo>
                    <a:pt x="25" y="1"/>
                    <a:pt x="0" y="26"/>
                    <a:pt x="0" y="56"/>
                  </a:cubicBezTo>
                  <a:lnTo>
                    <a:pt x="0" y="22225"/>
                  </a:lnTo>
                  <a:cubicBezTo>
                    <a:pt x="0" y="22257"/>
                    <a:pt x="25" y="22281"/>
                    <a:pt x="55" y="22281"/>
                  </a:cubicBezTo>
                  <a:lnTo>
                    <a:pt x="37591" y="22281"/>
                  </a:lnTo>
                  <a:cubicBezTo>
                    <a:pt x="37621" y="22281"/>
                    <a:pt x="37645" y="22257"/>
                    <a:pt x="37645" y="22225"/>
                  </a:cubicBezTo>
                  <a:lnTo>
                    <a:pt x="37645" y="56"/>
                  </a:lnTo>
                  <a:cubicBezTo>
                    <a:pt x="37645" y="26"/>
                    <a:pt x="37621" y="1"/>
                    <a:pt x="37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97;p64">
              <a:extLst>
                <a:ext uri="{FF2B5EF4-FFF2-40B4-BE49-F238E27FC236}">
                  <a16:creationId xmlns:a16="http://schemas.microsoft.com/office/drawing/2014/main" id="{9EF41265-4051-02F5-D1FB-9E4A1AF7572C}"/>
                </a:ext>
              </a:extLst>
            </p:cNvPr>
            <p:cNvSpPr/>
            <p:nvPr/>
          </p:nvSpPr>
          <p:spPr>
            <a:xfrm>
              <a:off x="1880875" y="1025625"/>
              <a:ext cx="955550" cy="571450"/>
            </a:xfrm>
            <a:custGeom>
              <a:avLst/>
              <a:gdLst/>
              <a:ahLst/>
              <a:cxnLst/>
              <a:rect l="l" t="t" r="r" b="b"/>
              <a:pathLst>
                <a:path w="38222" h="22858" extrusionOk="0">
                  <a:moveTo>
                    <a:pt x="35820" y="578"/>
                  </a:moveTo>
                  <a:cubicBezTo>
                    <a:pt x="36828" y="579"/>
                    <a:pt x="37644" y="1395"/>
                    <a:pt x="37645" y="2402"/>
                  </a:cubicBezTo>
                  <a:lnTo>
                    <a:pt x="37645" y="20456"/>
                  </a:lnTo>
                  <a:cubicBezTo>
                    <a:pt x="37644" y="21464"/>
                    <a:pt x="36828" y="22279"/>
                    <a:pt x="35820" y="22281"/>
                  </a:cubicBezTo>
                  <a:lnTo>
                    <a:pt x="2400" y="22281"/>
                  </a:lnTo>
                  <a:cubicBezTo>
                    <a:pt x="1394" y="22279"/>
                    <a:pt x="577" y="21464"/>
                    <a:pt x="576" y="20456"/>
                  </a:cubicBezTo>
                  <a:lnTo>
                    <a:pt x="576" y="2402"/>
                  </a:lnTo>
                  <a:cubicBezTo>
                    <a:pt x="577" y="1395"/>
                    <a:pt x="1394" y="579"/>
                    <a:pt x="2400" y="578"/>
                  </a:cubicBezTo>
                  <a:close/>
                  <a:moveTo>
                    <a:pt x="2400" y="1"/>
                  </a:moveTo>
                  <a:cubicBezTo>
                    <a:pt x="1077" y="1"/>
                    <a:pt x="0" y="1078"/>
                    <a:pt x="0" y="2402"/>
                  </a:cubicBezTo>
                  <a:lnTo>
                    <a:pt x="0" y="20456"/>
                  </a:lnTo>
                  <a:cubicBezTo>
                    <a:pt x="0" y="21780"/>
                    <a:pt x="1077" y="22858"/>
                    <a:pt x="2400" y="22858"/>
                  </a:cubicBezTo>
                  <a:lnTo>
                    <a:pt x="35820" y="22858"/>
                  </a:lnTo>
                  <a:cubicBezTo>
                    <a:pt x="37145" y="22858"/>
                    <a:pt x="38222" y="21780"/>
                    <a:pt x="38222" y="20456"/>
                  </a:cubicBezTo>
                  <a:lnTo>
                    <a:pt x="38222" y="2402"/>
                  </a:lnTo>
                  <a:cubicBezTo>
                    <a:pt x="38222" y="1078"/>
                    <a:pt x="37145" y="1"/>
                    <a:pt x="35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98;p64">
              <a:extLst>
                <a:ext uri="{FF2B5EF4-FFF2-40B4-BE49-F238E27FC236}">
                  <a16:creationId xmlns:a16="http://schemas.microsoft.com/office/drawing/2014/main" id="{21356BC6-D615-3DB3-33EE-1BA7FF2AEE31}"/>
                </a:ext>
              </a:extLst>
            </p:cNvPr>
            <p:cNvSpPr/>
            <p:nvPr/>
          </p:nvSpPr>
          <p:spPr>
            <a:xfrm>
              <a:off x="1888075" y="1138475"/>
              <a:ext cx="941125" cy="201700"/>
            </a:xfrm>
            <a:custGeom>
              <a:avLst/>
              <a:gdLst/>
              <a:ahLst/>
              <a:cxnLst/>
              <a:rect l="l" t="t" r="r" b="b"/>
              <a:pathLst>
                <a:path w="37645" h="8068" extrusionOk="0">
                  <a:moveTo>
                    <a:pt x="0" y="0"/>
                  </a:moveTo>
                  <a:lnTo>
                    <a:pt x="0" y="8068"/>
                  </a:lnTo>
                  <a:lnTo>
                    <a:pt x="37645" y="8068"/>
                  </a:lnTo>
                  <a:lnTo>
                    <a:pt x="37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899;p64">
              <a:extLst>
                <a:ext uri="{FF2B5EF4-FFF2-40B4-BE49-F238E27FC236}">
                  <a16:creationId xmlns:a16="http://schemas.microsoft.com/office/drawing/2014/main" id="{317E3098-DDDD-304D-DA77-65A79B47672C}"/>
                </a:ext>
              </a:extLst>
            </p:cNvPr>
            <p:cNvSpPr/>
            <p:nvPr/>
          </p:nvSpPr>
          <p:spPr>
            <a:xfrm>
              <a:off x="1880875" y="1131300"/>
              <a:ext cx="955550" cy="216075"/>
            </a:xfrm>
            <a:custGeom>
              <a:avLst/>
              <a:gdLst/>
              <a:ahLst/>
              <a:cxnLst/>
              <a:rect l="l" t="t" r="r" b="b"/>
              <a:pathLst>
                <a:path w="38222" h="8643" extrusionOk="0">
                  <a:moveTo>
                    <a:pt x="37645" y="575"/>
                  </a:moveTo>
                  <a:lnTo>
                    <a:pt x="37645" y="8066"/>
                  </a:lnTo>
                  <a:lnTo>
                    <a:pt x="576" y="8066"/>
                  </a:lnTo>
                  <a:lnTo>
                    <a:pt x="576" y="575"/>
                  </a:lnTo>
                  <a:close/>
                  <a:moveTo>
                    <a:pt x="286" y="1"/>
                  </a:moveTo>
                  <a:cubicBezTo>
                    <a:pt x="127" y="1"/>
                    <a:pt x="0" y="130"/>
                    <a:pt x="0" y="289"/>
                  </a:cubicBezTo>
                  <a:lnTo>
                    <a:pt x="0" y="8355"/>
                  </a:lnTo>
                  <a:cubicBezTo>
                    <a:pt x="0" y="8513"/>
                    <a:pt x="129" y="8643"/>
                    <a:pt x="288" y="8643"/>
                  </a:cubicBezTo>
                  <a:lnTo>
                    <a:pt x="37933" y="8643"/>
                  </a:lnTo>
                  <a:cubicBezTo>
                    <a:pt x="38092" y="8643"/>
                    <a:pt x="38222" y="8513"/>
                    <a:pt x="38222" y="8355"/>
                  </a:cubicBezTo>
                  <a:lnTo>
                    <a:pt x="38222" y="289"/>
                  </a:lnTo>
                  <a:cubicBezTo>
                    <a:pt x="38222" y="130"/>
                    <a:pt x="38093" y="1"/>
                    <a:pt x="37935" y="1"/>
                  </a:cubicBezTo>
                  <a:cubicBezTo>
                    <a:pt x="37934" y="1"/>
                    <a:pt x="37933" y="1"/>
                    <a:pt x="37933" y="1"/>
                  </a:cubicBezTo>
                  <a:lnTo>
                    <a:pt x="288" y="1"/>
                  </a:lnTo>
                  <a:cubicBezTo>
                    <a:pt x="287" y="1"/>
                    <a:pt x="28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900;p64">
              <a:extLst>
                <a:ext uri="{FF2B5EF4-FFF2-40B4-BE49-F238E27FC236}">
                  <a16:creationId xmlns:a16="http://schemas.microsoft.com/office/drawing/2014/main" id="{E5CE138E-01A5-E5A2-B0B3-CE3583A56943}"/>
                </a:ext>
              </a:extLst>
            </p:cNvPr>
            <p:cNvSpPr/>
            <p:nvPr/>
          </p:nvSpPr>
          <p:spPr>
            <a:xfrm>
              <a:off x="2548725" y="1461550"/>
              <a:ext cx="81825" cy="78725"/>
            </a:xfrm>
            <a:custGeom>
              <a:avLst/>
              <a:gdLst/>
              <a:ahLst/>
              <a:cxnLst/>
              <a:rect l="l" t="t" r="r" b="b"/>
              <a:pathLst>
                <a:path w="3273" h="3149" extrusionOk="0">
                  <a:moveTo>
                    <a:pt x="1698" y="0"/>
                  </a:moveTo>
                  <a:cubicBezTo>
                    <a:pt x="1288" y="0"/>
                    <a:pt x="886" y="160"/>
                    <a:pt x="586" y="461"/>
                  </a:cubicBezTo>
                  <a:cubicBezTo>
                    <a:pt x="135" y="912"/>
                    <a:pt x="0" y="1588"/>
                    <a:pt x="244" y="2177"/>
                  </a:cubicBezTo>
                  <a:cubicBezTo>
                    <a:pt x="487" y="2765"/>
                    <a:pt x="1062" y="3149"/>
                    <a:pt x="1699" y="3149"/>
                  </a:cubicBezTo>
                  <a:cubicBezTo>
                    <a:pt x="2567" y="3149"/>
                    <a:pt x="3272" y="2444"/>
                    <a:pt x="3272" y="1575"/>
                  </a:cubicBezTo>
                  <a:cubicBezTo>
                    <a:pt x="3272" y="938"/>
                    <a:pt x="2888" y="364"/>
                    <a:pt x="2301" y="120"/>
                  </a:cubicBezTo>
                  <a:cubicBezTo>
                    <a:pt x="2106" y="40"/>
                    <a:pt x="1901"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901;p64">
              <a:extLst>
                <a:ext uri="{FF2B5EF4-FFF2-40B4-BE49-F238E27FC236}">
                  <a16:creationId xmlns:a16="http://schemas.microsoft.com/office/drawing/2014/main" id="{6BCC1D3A-AFB6-37B2-9E5F-5122FEAE1C27}"/>
                </a:ext>
              </a:extLst>
            </p:cNvPr>
            <p:cNvSpPr/>
            <p:nvPr/>
          </p:nvSpPr>
          <p:spPr>
            <a:xfrm>
              <a:off x="2540950" y="1454350"/>
              <a:ext cx="96800" cy="93150"/>
            </a:xfrm>
            <a:custGeom>
              <a:avLst/>
              <a:gdLst/>
              <a:ahLst/>
              <a:cxnLst/>
              <a:rect l="l" t="t" r="r" b="b"/>
              <a:pathLst>
                <a:path w="3872" h="3726" extrusionOk="0">
                  <a:moveTo>
                    <a:pt x="2008" y="577"/>
                  </a:moveTo>
                  <a:cubicBezTo>
                    <a:pt x="2719" y="577"/>
                    <a:pt x="3294" y="1153"/>
                    <a:pt x="3295" y="1863"/>
                  </a:cubicBezTo>
                  <a:cubicBezTo>
                    <a:pt x="3295" y="2384"/>
                    <a:pt x="2982" y="2853"/>
                    <a:pt x="2501" y="3052"/>
                  </a:cubicBezTo>
                  <a:cubicBezTo>
                    <a:pt x="2342" y="3118"/>
                    <a:pt x="2174" y="3150"/>
                    <a:pt x="2008" y="3150"/>
                  </a:cubicBezTo>
                  <a:cubicBezTo>
                    <a:pt x="1674" y="3150"/>
                    <a:pt x="1345" y="3020"/>
                    <a:pt x="1099" y="2774"/>
                  </a:cubicBezTo>
                  <a:cubicBezTo>
                    <a:pt x="732" y="2405"/>
                    <a:pt x="622" y="1852"/>
                    <a:pt x="821" y="1371"/>
                  </a:cubicBezTo>
                  <a:cubicBezTo>
                    <a:pt x="1019" y="890"/>
                    <a:pt x="1488" y="577"/>
                    <a:pt x="2008" y="577"/>
                  </a:cubicBezTo>
                  <a:close/>
                  <a:moveTo>
                    <a:pt x="2009" y="0"/>
                  </a:moveTo>
                  <a:cubicBezTo>
                    <a:pt x="1525" y="0"/>
                    <a:pt x="1048" y="190"/>
                    <a:pt x="691" y="546"/>
                  </a:cubicBezTo>
                  <a:cubicBezTo>
                    <a:pt x="159" y="1079"/>
                    <a:pt x="1" y="1880"/>
                    <a:pt x="288" y="2576"/>
                  </a:cubicBezTo>
                  <a:cubicBezTo>
                    <a:pt x="576" y="3271"/>
                    <a:pt x="1255" y="3726"/>
                    <a:pt x="2008" y="3726"/>
                  </a:cubicBezTo>
                  <a:cubicBezTo>
                    <a:pt x="3038" y="3725"/>
                    <a:pt x="3871" y="2891"/>
                    <a:pt x="3871" y="1863"/>
                  </a:cubicBezTo>
                  <a:cubicBezTo>
                    <a:pt x="3871" y="1109"/>
                    <a:pt x="3418" y="430"/>
                    <a:pt x="2721" y="142"/>
                  </a:cubicBezTo>
                  <a:cubicBezTo>
                    <a:pt x="2491" y="47"/>
                    <a:pt x="2249" y="0"/>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02;p64">
              <a:extLst>
                <a:ext uri="{FF2B5EF4-FFF2-40B4-BE49-F238E27FC236}">
                  <a16:creationId xmlns:a16="http://schemas.microsoft.com/office/drawing/2014/main" id="{4261841B-4E0E-A363-032E-DF93EB27B932}"/>
                </a:ext>
              </a:extLst>
            </p:cNvPr>
            <p:cNvSpPr/>
            <p:nvPr/>
          </p:nvSpPr>
          <p:spPr>
            <a:xfrm>
              <a:off x="2658050" y="1461550"/>
              <a:ext cx="81850" cy="78725"/>
            </a:xfrm>
            <a:custGeom>
              <a:avLst/>
              <a:gdLst/>
              <a:ahLst/>
              <a:cxnLst/>
              <a:rect l="l" t="t" r="r" b="b"/>
              <a:pathLst>
                <a:path w="3274" h="3149" extrusionOk="0">
                  <a:moveTo>
                    <a:pt x="1699" y="0"/>
                  </a:moveTo>
                  <a:cubicBezTo>
                    <a:pt x="1289" y="0"/>
                    <a:pt x="887" y="160"/>
                    <a:pt x="586" y="461"/>
                  </a:cubicBezTo>
                  <a:cubicBezTo>
                    <a:pt x="136" y="912"/>
                    <a:pt x="0" y="1588"/>
                    <a:pt x="244" y="2177"/>
                  </a:cubicBezTo>
                  <a:cubicBezTo>
                    <a:pt x="489" y="2765"/>
                    <a:pt x="1062" y="3149"/>
                    <a:pt x="1699" y="3149"/>
                  </a:cubicBezTo>
                  <a:cubicBezTo>
                    <a:pt x="2568" y="3149"/>
                    <a:pt x="3274" y="2444"/>
                    <a:pt x="3274" y="1575"/>
                  </a:cubicBezTo>
                  <a:cubicBezTo>
                    <a:pt x="3274" y="938"/>
                    <a:pt x="2890" y="364"/>
                    <a:pt x="2301" y="120"/>
                  </a:cubicBezTo>
                  <a:cubicBezTo>
                    <a:pt x="2106" y="40"/>
                    <a:pt x="1902" y="0"/>
                    <a:pt x="1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03;p64">
              <a:extLst>
                <a:ext uri="{FF2B5EF4-FFF2-40B4-BE49-F238E27FC236}">
                  <a16:creationId xmlns:a16="http://schemas.microsoft.com/office/drawing/2014/main" id="{9522DBAC-A0CE-E773-E783-C01EFCFD3A43}"/>
                </a:ext>
              </a:extLst>
            </p:cNvPr>
            <p:cNvSpPr/>
            <p:nvPr/>
          </p:nvSpPr>
          <p:spPr>
            <a:xfrm>
              <a:off x="2650275" y="1454350"/>
              <a:ext cx="96825" cy="93150"/>
            </a:xfrm>
            <a:custGeom>
              <a:avLst/>
              <a:gdLst/>
              <a:ahLst/>
              <a:cxnLst/>
              <a:rect l="l" t="t" r="r" b="b"/>
              <a:pathLst>
                <a:path w="3873" h="3726" extrusionOk="0">
                  <a:moveTo>
                    <a:pt x="2010" y="577"/>
                  </a:moveTo>
                  <a:cubicBezTo>
                    <a:pt x="2720" y="577"/>
                    <a:pt x="3294" y="1153"/>
                    <a:pt x="3297" y="1863"/>
                  </a:cubicBezTo>
                  <a:cubicBezTo>
                    <a:pt x="3297" y="2383"/>
                    <a:pt x="2984" y="2853"/>
                    <a:pt x="2503" y="3052"/>
                  </a:cubicBezTo>
                  <a:cubicBezTo>
                    <a:pt x="2343" y="3118"/>
                    <a:pt x="2176" y="3150"/>
                    <a:pt x="2010" y="3150"/>
                  </a:cubicBezTo>
                  <a:cubicBezTo>
                    <a:pt x="1675" y="3150"/>
                    <a:pt x="1347" y="3020"/>
                    <a:pt x="1101" y="2774"/>
                  </a:cubicBezTo>
                  <a:cubicBezTo>
                    <a:pt x="732" y="2405"/>
                    <a:pt x="622" y="1852"/>
                    <a:pt x="821" y="1371"/>
                  </a:cubicBezTo>
                  <a:cubicBezTo>
                    <a:pt x="1020" y="890"/>
                    <a:pt x="1489" y="577"/>
                    <a:pt x="2010" y="577"/>
                  </a:cubicBezTo>
                  <a:close/>
                  <a:moveTo>
                    <a:pt x="2010" y="0"/>
                  </a:moveTo>
                  <a:cubicBezTo>
                    <a:pt x="1525" y="0"/>
                    <a:pt x="1049" y="190"/>
                    <a:pt x="693" y="546"/>
                  </a:cubicBezTo>
                  <a:cubicBezTo>
                    <a:pt x="160" y="1079"/>
                    <a:pt x="1" y="1880"/>
                    <a:pt x="289" y="2576"/>
                  </a:cubicBezTo>
                  <a:cubicBezTo>
                    <a:pt x="578" y="3273"/>
                    <a:pt x="1257" y="3726"/>
                    <a:pt x="2010" y="3726"/>
                  </a:cubicBezTo>
                  <a:cubicBezTo>
                    <a:pt x="3038" y="3725"/>
                    <a:pt x="3871" y="2891"/>
                    <a:pt x="3873" y="1863"/>
                  </a:cubicBezTo>
                  <a:cubicBezTo>
                    <a:pt x="3871" y="1109"/>
                    <a:pt x="3418" y="430"/>
                    <a:pt x="2722" y="142"/>
                  </a:cubicBezTo>
                  <a:cubicBezTo>
                    <a:pt x="2492" y="47"/>
                    <a:pt x="2250" y="0"/>
                    <a:pt x="2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04;p64">
              <a:extLst>
                <a:ext uri="{FF2B5EF4-FFF2-40B4-BE49-F238E27FC236}">
                  <a16:creationId xmlns:a16="http://schemas.microsoft.com/office/drawing/2014/main" id="{9337E943-7CF6-045F-2018-EF0FF7F8C369}"/>
                </a:ext>
              </a:extLst>
            </p:cNvPr>
            <p:cNvSpPr/>
            <p:nvPr/>
          </p:nvSpPr>
          <p:spPr>
            <a:xfrm>
              <a:off x="3330175" y="659725"/>
              <a:ext cx="1007825" cy="653450"/>
            </a:xfrm>
            <a:custGeom>
              <a:avLst/>
              <a:gdLst/>
              <a:ahLst/>
              <a:cxnLst/>
              <a:rect l="l" t="t" r="r" b="b"/>
              <a:pathLst>
                <a:path w="40313" h="26138" extrusionOk="0">
                  <a:moveTo>
                    <a:pt x="1" y="0"/>
                  </a:moveTo>
                  <a:lnTo>
                    <a:pt x="1" y="26137"/>
                  </a:lnTo>
                  <a:lnTo>
                    <a:pt x="40313" y="26137"/>
                  </a:lnTo>
                  <a:lnTo>
                    <a:pt x="40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05;p64">
              <a:extLst>
                <a:ext uri="{FF2B5EF4-FFF2-40B4-BE49-F238E27FC236}">
                  <a16:creationId xmlns:a16="http://schemas.microsoft.com/office/drawing/2014/main" id="{6BA2E07C-48EF-66DF-B5B2-ED97A96C4B89}"/>
                </a:ext>
              </a:extLst>
            </p:cNvPr>
            <p:cNvSpPr/>
            <p:nvPr/>
          </p:nvSpPr>
          <p:spPr>
            <a:xfrm>
              <a:off x="3322950" y="652525"/>
              <a:ext cx="1022250" cy="667850"/>
            </a:xfrm>
            <a:custGeom>
              <a:avLst/>
              <a:gdLst/>
              <a:ahLst/>
              <a:cxnLst/>
              <a:rect l="l" t="t" r="r" b="b"/>
              <a:pathLst>
                <a:path w="40890" h="26714" extrusionOk="0">
                  <a:moveTo>
                    <a:pt x="40313" y="576"/>
                  </a:moveTo>
                  <a:lnTo>
                    <a:pt x="40313" y="26137"/>
                  </a:lnTo>
                  <a:lnTo>
                    <a:pt x="578" y="26137"/>
                  </a:lnTo>
                  <a:lnTo>
                    <a:pt x="578" y="576"/>
                  </a:lnTo>
                  <a:close/>
                  <a:moveTo>
                    <a:pt x="290" y="0"/>
                  </a:moveTo>
                  <a:cubicBezTo>
                    <a:pt x="130" y="0"/>
                    <a:pt x="1" y="130"/>
                    <a:pt x="1" y="288"/>
                  </a:cubicBezTo>
                  <a:lnTo>
                    <a:pt x="1" y="26425"/>
                  </a:lnTo>
                  <a:cubicBezTo>
                    <a:pt x="1" y="26584"/>
                    <a:pt x="130" y="26713"/>
                    <a:pt x="290" y="26713"/>
                  </a:cubicBezTo>
                  <a:lnTo>
                    <a:pt x="40601" y="26713"/>
                  </a:lnTo>
                  <a:cubicBezTo>
                    <a:pt x="40760" y="26713"/>
                    <a:pt x="40890" y="26584"/>
                    <a:pt x="40890" y="26425"/>
                  </a:cubicBezTo>
                  <a:lnTo>
                    <a:pt x="40890" y="288"/>
                  </a:lnTo>
                  <a:cubicBezTo>
                    <a:pt x="40890" y="130"/>
                    <a:pt x="40760" y="0"/>
                    <a:pt x="40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906;p64">
              <a:extLst>
                <a:ext uri="{FF2B5EF4-FFF2-40B4-BE49-F238E27FC236}">
                  <a16:creationId xmlns:a16="http://schemas.microsoft.com/office/drawing/2014/main" id="{A6659529-0205-F52B-F9C3-F81C2E530625}"/>
                </a:ext>
              </a:extLst>
            </p:cNvPr>
            <p:cNvSpPr/>
            <p:nvPr/>
          </p:nvSpPr>
          <p:spPr>
            <a:xfrm>
              <a:off x="3379200" y="701150"/>
              <a:ext cx="912950" cy="565175"/>
            </a:xfrm>
            <a:custGeom>
              <a:avLst/>
              <a:gdLst/>
              <a:ahLst/>
              <a:cxnLst/>
              <a:rect l="l" t="t" r="r" b="b"/>
              <a:pathLst>
                <a:path w="36518" h="22607" extrusionOk="0">
                  <a:moveTo>
                    <a:pt x="1" y="1"/>
                  </a:moveTo>
                  <a:lnTo>
                    <a:pt x="1" y="22607"/>
                  </a:lnTo>
                  <a:lnTo>
                    <a:pt x="36518" y="22607"/>
                  </a:lnTo>
                  <a:lnTo>
                    <a:pt x="365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907;p64">
              <a:extLst>
                <a:ext uri="{FF2B5EF4-FFF2-40B4-BE49-F238E27FC236}">
                  <a16:creationId xmlns:a16="http://schemas.microsoft.com/office/drawing/2014/main" id="{A8164D59-E26E-F8EE-1F32-06B4F722C931}"/>
                </a:ext>
              </a:extLst>
            </p:cNvPr>
            <p:cNvSpPr/>
            <p:nvPr/>
          </p:nvSpPr>
          <p:spPr>
            <a:xfrm>
              <a:off x="3372050" y="693950"/>
              <a:ext cx="927300" cy="579575"/>
            </a:xfrm>
            <a:custGeom>
              <a:avLst/>
              <a:gdLst/>
              <a:ahLst/>
              <a:cxnLst/>
              <a:rect l="l" t="t" r="r" b="b"/>
              <a:pathLst>
                <a:path w="37092" h="23183" extrusionOk="0">
                  <a:moveTo>
                    <a:pt x="36516" y="577"/>
                  </a:moveTo>
                  <a:lnTo>
                    <a:pt x="36516" y="22607"/>
                  </a:lnTo>
                  <a:lnTo>
                    <a:pt x="576" y="22607"/>
                  </a:lnTo>
                  <a:lnTo>
                    <a:pt x="576" y="577"/>
                  </a:lnTo>
                  <a:close/>
                  <a:moveTo>
                    <a:pt x="288" y="1"/>
                  </a:moveTo>
                  <a:cubicBezTo>
                    <a:pt x="129" y="1"/>
                    <a:pt x="0" y="129"/>
                    <a:pt x="0" y="289"/>
                  </a:cubicBezTo>
                  <a:lnTo>
                    <a:pt x="0" y="22895"/>
                  </a:lnTo>
                  <a:cubicBezTo>
                    <a:pt x="0" y="23053"/>
                    <a:pt x="129" y="23183"/>
                    <a:pt x="288" y="23183"/>
                  </a:cubicBezTo>
                  <a:lnTo>
                    <a:pt x="36804" y="23183"/>
                  </a:lnTo>
                  <a:cubicBezTo>
                    <a:pt x="36963" y="23183"/>
                    <a:pt x="37092" y="23053"/>
                    <a:pt x="37092" y="22895"/>
                  </a:cubicBezTo>
                  <a:lnTo>
                    <a:pt x="37092" y="289"/>
                  </a:lnTo>
                  <a:cubicBezTo>
                    <a:pt x="37092" y="129"/>
                    <a:pt x="36963" y="1"/>
                    <a:pt x="36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908;p64">
              <a:extLst>
                <a:ext uri="{FF2B5EF4-FFF2-40B4-BE49-F238E27FC236}">
                  <a16:creationId xmlns:a16="http://schemas.microsoft.com/office/drawing/2014/main" id="{DDF74376-2407-03F5-FB79-9E0FDE057B37}"/>
                </a:ext>
              </a:extLst>
            </p:cNvPr>
            <p:cNvSpPr/>
            <p:nvPr/>
          </p:nvSpPr>
          <p:spPr>
            <a:xfrm>
              <a:off x="3422700" y="927050"/>
              <a:ext cx="223600" cy="244550"/>
            </a:xfrm>
            <a:custGeom>
              <a:avLst/>
              <a:gdLst/>
              <a:ahLst/>
              <a:cxnLst/>
              <a:rect l="l" t="t" r="r" b="b"/>
              <a:pathLst>
                <a:path w="8944" h="9782" extrusionOk="0">
                  <a:moveTo>
                    <a:pt x="4472" y="0"/>
                  </a:moveTo>
                  <a:cubicBezTo>
                    <a:pt x="2002" y="0"/>
                    <a:pt x="0" y="4238"/>
                    <a:pt x="0" y="6708"/>
                  </a:cubicBezTo>
                  <a:cubicBezTo>
                    <a:pt x="0" y="9177"/>
                    <a:pt x="2002" y="9782"/>
                    <a:pt x="4472" y="9782"/>
                  </a:cubicBezTo>
                  <a:cubicBezTo>
                    <a:pt x="6941" y="9782"/>
                    <a:pt x="8943" y="9177"/>
                    <a:pt x="8943" y="6708"/>
                  </a:cubicBezTo>
                  <a:cubicBezTo>
                    <a:pt x="8943" y="4238"/>
                    <a:pt x="6941" y="0"/>
                    <a:pt x="4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909;p64">
              <a:extLst>
                <a:ext uri="{FF2B5EF4-FFF2-40B4-BE49-F238E27FC236}">
                  <a16:creationId xmlns:a16="http://schemas.microsoft.com/office/drawing/2014/main" id="{5CEE6DDD-84A4-03DC-2228-9D947C485945}"/>
                </a:ext>
              </a:extLst>
            </p:cNvPr>
            <p:cNvSpPr/>
            <p:nvPr/>
          </p:nvSpPr>
          <p:spPr>
            <a:xfrm>
              <a:off x="3415500" y="919850"/>
              <a:ext cx="238000" cy="258975"/>
            </a:xfrm>
            <a:custGeom>
              <a:avLst/>
              <a:gdLst/>
              <a:ahLst/>
              <a:cxnLst/>
              <a:rect l="l" t="t" r="r" b="b"/>
              <a:pathLst>
                <a:path w="9520" h="10359" extrusionOk="0">
                  <a:moveTo>
                    <a:pt x="4760" y="577"/>
                  </a:moveTo>
                  <a:cubicBezTo>
                    <a:pt x="6988" y="577"/>
                    <a:pt x="8943" y="4577"/>
                    <a:pt x="8943" y="6996"/>
                  </a:cubicBezTo>
                  <a:cubicBezTo>
                    <a:pt x="8943" y="8923"/>
                    <a:pt x="7653" y="9782"/>
                    <a:pt x="4760" y="9782"/>
                  </a:cubicBezTo>
                  <a:cubicBezTo>
                    <a:pt x="1867" y="9782"/>
                    <a:pt x="577" y="8923"/>
                    <a:pt x="577" y="6996"/>
                  </a:cubicBezTo>
                  <a:cubicBezTo>
                    <a:pt x="577" y="4577"/>
                    <a:pt x="2531" y="577"/>
                    <a:pt x="4760" y="577"/>
                  </a:cubicBezTo>
                  <a:close/>
                  <a:moveTo>
                    <a:pt x="4760" y="0"/>
                  </a:moveTo>
                  <a:cubicBezTo>
                    <a:pt x="2178" y="0"/>
                    <a:pt x="0" y="4297"/>
                    <a:pt x="0" y="6996"/>
                  </a:cubicBezTo>
                  <a:cubicBezTo>
                    <a:pt x="0" y="10359"/>
                    <a:pt x="3583" y="10359"/>
                    <a:pt x="4760" y="10359"/>
                  </a:cubicBezTo>
                  <a:cubicBezTo>
                    <a:pt x="5937" y="10359"/>
                    <a:pt x="9519" y="10359"/>
                    <a:pt x="9519" y="6996"/>
                  </a:cubicBezTo>
                  <a:cubicBezTo>
                    <a:pt x="9519" y="4298"/>
                    <a:pt x="7341" y="0"/>
                    <a:pt x="4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910;p64">
              <a:extLst>
                <a:ext uri="{FF2B5EF4-FFF2-40B4-BE49-F238E27FC236}">
                  <a16:creationId xmlns:a16="http://schemas.microsoft.com/office/drawing/2014/main" id="{C67FC824-A444-1429-D34B-A2870B714EE5}"/>
                </a:ext>
              </a:extLst>
            </p:cNvPr>
            <p:cNvSpPr/>
            <p:nvPr/>
          </p:nvSpPr>
          <p:spPr>
            <a:xfrm>
              <a:off x="3457625" y="794325"/>
              <a:ext cx="153725" cy="153725"/>
            </a:xfrm>
            <a:custGeom>
              <a:avLst/>
              <a:gdLst/>
              <a:ahLst/>
              <a:cxnLst/>
              <a:rect l="l" t="t" r="r" b="b"/>
              <a:pathLst>
                <a:path w="6149" h="6149" extrusionOk="0">
                  <a:moveTo>
                    <a:pt x="3075" y="0"/>
                  </a:moveTo>
                  <a:cubicBezTo>
                    <a:pt x="1376" y="0"/>
                    <a:pt x="0" y="1376"/>
                    <a:pt x="0" y="3075"/>
                  </a:cubicBezTo>
                  <a:cubicBezTo>
                    <a:pt x="0" y="4772"/>
                    <a:pt x="1376" y="6149"/>
                    <a:pt x="3075" y="6149"/>
                  </a:cubicBezTo>
                  <a:cubicBezTo>
                    <a:pt x="4773" y="6149"/>
                    <a:pt x="6149" y="4772"/>
                    <a:pt x="6149" y="3075"/>
                  </a:cubicBezTo>
                  <a:cubicBezTo>
                    <a:pt x="6149" y="1376"/>
                    <a:pt x="4773" y="0"/>
                    <a:pt x="3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911;p64">
              <a:extLst>
                <a:ext uri="{FF2B5EF4-FFF2-40B4-BE49-F238E27FC236}">
                  <a16:creationId xmlns:a16="http://schemas.microsoft.com/office/drawing/2014/main" id="{00F0EC0D-E476-2D22-0D6F-9FD30C2F5D0C}"/>
                </a:ext>
              </a:extLst>
            </p:cNvPr>
            <p:cNvSpPr/>
            <p:nvPr/>
          </p:nvSpPr>
          <p:spPr>
            <a:xfrm>
              <a:off x="3450425" y="787100"/>
              <a:ext cx="168125" cy="168150"/>
            </a:xfrm>
            <a:custGeom>
              <a:avLst/>
              <a:gdLst/>
              <a:ahLst/>
              <a:cxnLst/>
              <a:rect l="l" t="t" r="r" b="b"/>
              <a:pathLst>
                <a:path w="6725" h="6726" extrusionOk="0">
                  <a:moveTo>
                    <a:pt x="3363" y="577"/>
                  </a:moveTo>
                  <a:cubicBezTo>
                    <a:pt x="4899" y="577"/>
                    <a:pt x="6149" y="1827"/>
                    <a:pt x="6149" y="3362"/>
                  </a:cubicBezTo>
                  <a:cubicBezTo>
                    <a:pt x="6149" y="4899"/>
                    <a:pt x="4899" y="6149"/>
                    <a:pt x="3363" y="6149"/>
                  </a:cubicBezTo>
                  <a:cubicBezTo>
                    <a:pt x="1826" y="6149"/>
                    <a:pt x="576" y="4899"/>
                    <a:pt x="576" y="3362"/>
                  </a:cubicBezTo>
                  <a:cubicBezTo>
                    <a:pt x="576" y="1827"/>
                    <a:pt x="1826" y="577"/>
                    <a:pt x="3363" y="577"/>
                  </a:cubicBezTo>
                  <a:close/>
                  <a:moveTo>
                    <a:pt x="3363" y="0"/>
                  </a:moveTo>
                  <a:cubicBezTo>
                    <a:pt x="1508" y="0"/>
                    <a:pt x="1" y="1509"/>
                    <a:pt x="1" y="3362"/>
                  </a:cubicBezTo>
                  <a:cubicBezTo>
                    <a:pt x="1" y="5217"/>
                    <a:pt x="1508" y="6726"/>
                    <a:pt x="3363" y="6726"/>
                  </a:cubicBezTo>
                  <a:cubicBezTo>
                    <a:pt x="5217" y="6726"/>
                    <a:pt x="6725" y="5217"/>
                    <a:pt x="6725" y="3362"/>
                  </a:cubicBezTo>
                  <a:cubicBezTo>
                    <a:pt x="6725" y="1509"/>
                    <a:pt x="5217" y="0"/>
                    <a:pt x="3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912;p64">
              <a:extLst>
                <a:ext uri="{FF2B5EF4-FFF2-40B4-BE49-F238E27FC236}">
                  <a16:creationId xmlns:a16="http://schemas.microsoft.com/office/drawing/2014/main" id="{8A90848F-720B-573D-DF4F-6C87328AB5A5}"/>
                </a:ext>
              </a:extLst>
            </p:cNvPr>
            <p:cNvSpPr/>
            <p:nvPr/>
          </p:nvSpPr>
          <p:spPr>
            <a:xfrm>
              <a:off x="3743650" y="794325"/>
              <a:ext cx="215150" cy="28800"/>
            </a:xfrm>
            <a:custGeom>
              <a:avLst/>
              <a:gdLst/>
              <a:ahLst/>
              <a:cxnLst/>
              <a:rect l="l" t="t" r="r" b="b"/>
              <a:pathLst>
                <a:path w="8606" h="1152" extrusionOk="0">
                  <a:moveTo>
                    <a:pt x="8031" y="0"/>
                  </a:moveTo>
                  <a:cubicBezTo>
                    <a:pt x="8030" y="0"/>
                    <a:pt x="8030" y="0"/>
                    <a:pt x="8029" y="0"/>
                  </a:cubicBezTo>
                  <a:lnTo>
                    <a:pt x="577" y="0"/>
                  </a:lnTo>
                  <a:cubicBezTo>
                    <a:pt x="259" y="0"/>
                    <a:pt x="1" y="258"/>
                    <a:pt x="1" y="576"/>
                  </a:cubicBezTo>
                  <a:cubicBezTo>
                    <a:pt x="1" y="894"/>
                    <a:pt x="259" y="1152"/>
                    <a:pt x="577" y="1152"/>
                  </a:cubicBezTo>
                  <a:lnTo>
                    <a:pt x="8029" y="1152"/>
                  </a:lnTo>
                  <a:cubicBezTo>
                    <a:pt x="8348" y="1152"/>
                    <a:pt x="8606" y="894"/>
                    <a:pt x="8606" y="576"/>
                  </a:cubicBezTo>
                  <a:cubicBezTo>
                    <a:pt x="8606" y="259"/>
                    <a:pt x="8349" y="0"/>
                    <a:pt x="8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913;p64">
              <a:extLst>
                <a:ext uri="{FF2B5EF4-FFF2-40B4-BE49-F238E27FC236}">
                  <a16:creationId xmlns:a16="http://schemas.microsoft.com/office/drawing/2014/main" id="{6308C70A-27FA-759C-8BC9-FFEB3AC0FC3D}"/>
                </a:ext>
              </a:extLst>
            </p:cNvPr>
            <p:cNvSpPr/>
            <p:nvPr/>
          </p:nvSpPr>
          <p:spPr>
            <a:xfrm>
              <a:off x="3743650" y="875050"/>
              <a:ext cx="215150" cy="28850"/>
            </a:xfrm>
            <a:custGeom>
              <a:avLst/>
              <a:gdLst/>
              <a:ahLst/>
              <a:cxnLst/>
              <a:rect l="l" t="t" r="r" b="b"/>
              <a:pathLst>
                <a:path w="8606" h="1154" extrusionOk="0">
                  <a:moveTo>
                    <a:pt x="577" y="0"/>
                  </a:moveTo>
                  <a:cubicBezTo>
                    <a:pt x="259" y="0"/>
                    <a:pt x="1" y="258"/>
                    <a:pt x="1" y="576"/>
                  </a:cubicBezTo>
                  <a:cubicBezTo>
                    <a:pt x="1" y="895"/>
                    <a:pt x="259" y="1153"/>
                    <a:pt x="577" y="1153"/>
                  </a:cubicBezTo>
                  <a:lnTo>
                    <a:pt x="8029" y="1153"/>
                  </a:lnTo>
                  <a:cubicBezTo>
                    <a:pt x="8348" y="1153"/>
                    <a:pt x="8606" y="895"/>
                    <a:pt x="8606" y="576"/>
                  </a:cubicBezTo>
                  <a:cubicBezTo>
                    <a:pt x="8606" y="258"/>
                    <a:pt x="8348" y="0"/>
                    <a:pt x="8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914;p64">
              <a:extLst>
                <a:ext uri="{FF2B5EF4-FFF2-40B4-BE49-F238E27FC236}">
                  <a16:creationId xmlns:a16="http://schemas.microsoft.com/office/drawing/2014/main" id="{504490EF-27A4-0213-57FE-A07582122156}"/>
                </a:ext>
              </a:extLst>
            </p:cNvPr>
            <p:cNvSpPr/>
            <p:nvPr/>
          </p:nvSpPr>
          <p:spPr>
            <a:xfrm>
              <a:off x="3743650" y="1017875"/>
              <a:ext cx="463550" cy="28825"/>
            </a:xfrm>
            <a:custGeom>
              <a:avLst/>
              <a:gdLst/>
              <a:ahLst/>
              <a:cxnLst/>
              <a:rect l="l" t="t" r="r" b="b"/>
              <a:pathLst>
                <a:path w="18542" h="1153" extrusionOk="0">
                  <a:moveTo>
                    <a:pt x="577" y="0"/>
                  </a:moveTo>
                  <a:cubicBezTo>
                    <a:pt x="259" y="0"/>
                    <a:pt x="1" y="258"/>
                    <a:pt x="1" y="577"/>
                  </a:cubicBezTo>
                  <a:cubicBezTo>
                    <a:pt x="1" y="895"/>
                    <a:pt x="259" y="1153"/>
                    <a:pt x="577" y="1153"/>
                  </a:cubicBezTo>
                  <a:lnTo>
                    <a:pt x="17966" y="1153"/>
                  </a:lnTo>
                  <a:cubicBezTo>
                    <a:pt x="18284" y="1153"/>
                    <a:pt x="18542" y="895"/>
                    <a:pt x="18542" y="577"/>
                  </a:cubicBezTo>
                  <a:cubicBezTo>
                    <a:pt x="18542" y="258"/>
                    <a:pt x="18284" y="0"/>
                    <a:pt x="17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915;p64">
              <a:extLst>
                <a:ext uri="{FF2B5EF4-FFF2-40B4-BE49-F238E27FC236}">
                  <a16:creationId xmlns:a16="http://schemas.microsoft.com/office/drawing/2014/main" id="{94492E46-17FE-7E21-E430-92AC170D99AF}"/>
                </a:ext>
              </a:extLst>
            </p:cNvPr>
            <p:cNvSpPr/>
            <p:nvPr/>
          </p:nvSpPr>
          <p:spPr>
            <a:xfrm>
              <a:off x="3743650" y="1123450"/>
              <a:ext cx="463550" cy="28850"/>
            </a:xfrm>
            <a:custGeom>
              <a:avLst/>
              <a:gdLst/>
              <a:ahLst/>
              <a:cxnLst/>
              <a:rect l="l" t="t" r="r" b="b"/>
              <a:pathLst>
                <a:path w="18542" h="1154" extrusionOk="0">
                  <a:moveTo>
                    <a:pt x="577" y="1"/>
                  </a:moveTo>
                  <a:cubicBezTo>
                    <a:pt x="259" y="1"/>
                    <a:pt x="1" y="258"/>
                    <a:pt x="1" y="576"/>
                  </a:cubicBezTo>
                  <a:cubicBezTo>
                    <a:pt x="1" y="895"/>
                    <a:pt x="259" y="1153"/>
                    <a:pt x="577" y="1153"/>
                  </a:cubicBezTo>
                  <a:lnTo>
                    <a:pt x="17966" y="1153"/>
                  </a:lnTo>
                  <a:cubicBezTo>
                    <a:pt x="18284" y="1153"/>
                    <a:pt x="18542" y="895"/>
                    <a:pt x="18542" y="576"/>
                  </a:cubicBezTo>
                  <a:cubicBezTo>
                    <a:pt x="18542" y="258"/>
                    <a:pt x="18284" y="1"/>
                    <a:pt x="17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916;p64">
              <a:extLst>
                <a:ext uri="{FF2B5EF4-FFF2-40B4-BE49-F238E27FC236}">
                  <a16:creationId xmlns:a16="http://schemas.microsoft.com/office/drawing/2014/main" id="{BF75ACA9-A13D-C963-B2C4-DC41CAC00FA4}"/>
                </a:ext>
              </a:extLst>
            </p:cNvPr>
            <p:cNvSpPr/>
            <p:nvPr/>
          </p:nvSpPr>
          <p:spPr>
            <a:xfrm>
              <a:off x="4883650" y="1032825"/>
              <a:ext cx="917400" cy="558175"/>
            </a:xfrm>
            <a:custGeom>
              <a:avLst/>
              <a:gdLst/>
              <a:ahLst/>
              <a:cxnLst/>
              <a:rect l="l" t="t" r="r" b="b"/>
              <a:pathLst>
                <a:path w="36696" h="22327" extrusionOk="0">
                  <a:moveTo>
                    <a:pt x="88" y="1"/>
                  </a:moveTo>
                  <a:cubicBezTo>
                    <a:pt x="38" y="1"/>
                    <a:pt x="0" y="40"/>
                    <a:pt x="0" y="88"/>
                  </a:cubicBezTo>
                  <a:lnTo>
                    <a:pt x="0" y="22239"/>
                  </a:lnTo>
                  <a:cubicBezTo>
                    <a:pt x="0" y="22287"/>
                    <a:pt x="38" y="22326"/>
                    <a:pt x="88" y="22326"/>
                  </a:cubicBezTo>
                  <a:lnTo>
                    <a:pt x="36608" y="22326"/>
                  </a:lnTo>
                  <a:cubicBezTo>
                    <a:pt x="36656" y="22326"/>
                    <a:pt x="36696" y="22287"/>
                    <a:pt x="36696" y="22239"/>
                  </a:cubicBezTo>
                  <a:lnTo>
                    <a:pt x="36696" y="88"/>
                  </a:lnTo>
                  <a:cubicBezTo>
                    <a:pt x="36696" y="40"/>
                    <a:pt x="36656" y="1"/>
                    <a:pt x="36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917;p64">
              <a:extLst>
                <a:ext uri="{FF2B5EF4-FFF2-40B4-BE49-F238E27FC236}">
                  <a16:creationId xmlns:a16="http://schemas.microsoft.com/office/drawing/2014/main" id="{8B347BF0-EC5B-6444-D160-AF17F0175E24}"/>
                </a:ext>
              </a:extLst>
            </p:cNvPr>
            <p:cNvSpPr/>
            <p:nvPr/>
          </p:nvSpPr>
          <p:spPr>
            <a:xfrm>
              <a:off x="4869250" y="1018450"/>
              <a:ext cx="946225" cy="586925"/>
            </a:xfrm>
            <a:custGeom>
              <a:avLst/>
              <a:gdLst/>
              <a:ahLst/>
              <a:cxnLst/>
              <a:rect l="l" t="t" r="r" b="b"/>
              <a:pathLst>
                <a:path w="37849" h="23477" extrusionOk="0">
                  <a:moveTo>
                    <a:pt x="33913" y="1153"/>
                  </a:moveTo>
                  <a:cubicBezTo>
                    <a:pt x="35447" y="1153"/>
                    <a:pt x="36696" y="2400"/>
                    <a:pt x="36696" y="3934"/>
                  </a:cubicBezTo>
                  <a:lnTo>
                    <a:pt x="36696" y="19543"/>
                  </a:lnTo>
                  <a:cubicBezTo>
                    <a:pt x="36696" y="21077"/>
                    <a:pt x="35447" y="22325"/>
                    <a:pt x="33913" y="22325"/>
                  </a:cubicBezTo>
                  <a:lnTo>
                    <a:pt x="3933" y="22325"/>
                  </a:lnTo>
                  <a:cubicBezTo>
                    <a:pt x="2399" y="22325"/>
                    <a:pt x="1152" y="21077"/>
                    <a:pt x="1152" y="19543"/>
                  </a:cubicBezTo>
                  <a:lnTo>
                    <a:pt x="1152" y="3934"/>
                  </a:lnTo>
                  <a:cubicBezTo>
                    <a:pt x="1152" y="2400"/>
                    <a:pt x="2399" y="1153"/>
                    <a:pt x="3933" y="1153"/>
                  </a:cubicBezTo>
                  <a:close/>
                  <a:moveTo>
                    <a:pt x="3933" y="0"/>
                  </a:moveTo>
                  <a:cubicBezTo>
                    <a:pt x="1765" y="0"/>
                    <a:pt x="0" y="1765"/>
                    <a:pt x="0" y="3934"/>
                  </a:cubicBezTo>
                  <a:lnTo>
                    <a:pt x="0" y="19543"/>
                  </a:lnTo>
                  <a:cubicBezTo>
                    <a:pt x="0" y="21712"/>
                    <a:pt x="1765" y="23477"/>
                    <a:pt x="3933" y="23477"/>
                  </a:cubicBezTo>
                  <a:lnTo>
                    <a:pt x="33913" y="23477"/>
                  </a:lnTo>
                  <a:cubicBezTo>
                    <a:pt x="36083" y="23477"/>
                    <a:pt x="37849" y="21712"/>
                    <a:pt x="37849" y="19543"/>
                  </a:cubicBezTo>
                  <a:lnTo>
                    <a:pt x="37849" y="3934"/>
                  </a:lnTo>
                  <a:cubicBezTo>
                    <a:pt x="37849" y="1765"/>
                    <a:pt x="36083" y="0"/>
                    <a:pt x="33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18;p64">
              <a:extLst>
                <a:ext uri="{FF2B5EF4-FFF2-40B4-BE49-F238E27FC236}">
                  <a16:creationId xmlns:a16="http://schemas.microsoft.com/office/drawing/2014/main" id="{164DC12B-1E00-3D3D-4AFB-2460A51475F7}"/>
                </a:ext>
              </a:extLst>
            </p:cNvPr>
            <p:cNvSpPr/>
            <p:nvPr/>
          </p:nvSpPr>
          <p:spPr>
            <a:xfrm>
              <a:off x="4883650" y="1032825"/>
              <a:ext cx="917400" cy="275225"/>
            </a:xfrm>
            <a:custGeom>
              <a:avLst/>
              <a:gdLst/>
              <a:ahLst/>
              <a:cxnLst/>
              <a:rect l="l" t="t" r="r" b="b"/>
              <a:pathLst>
                <a:path w="36696" h="11009" extrusionOk="0">
                  <a:moveTo>
                    <a:pt x="1674" y="1"/>
                  </a:moveTo>
                  <a:cubicBezTo>
                    <a:pt x="750" y="1"/>
                    <a:pt x="0" y="751"/>
                    <a:pt x="0" y="1675"/>
                  </a:cubicBezTo>
                  <a:lnTo>
                    <a:pt x="0" y="2139"/>
                  </a:lnTo>
                  <a:lnTo>
                    <a:pt x="16574" y="10645"/>
                  </a:lnTo>
                  <a:cubicBezTo>
                    <a:pt x="17073" y="10888"/>
                    <a:pt x="17613" y="11009"/>
                    <a:pt x="18154" y="11009"/>
                  </a:cubicBezTo>
                  <a:cubicBezTo>
                    <a:pt x="18724" y="11009"/>
                    <a:pt x="19293" y="10874"/>
                    <a:pt x="19812" y="10605"/>
                  </a:cubicBezTo>
                  <a:lnTo>
                    <a:pt x="36696" y="2065"/>
                  </a:lnTo>
                  <a:lnTo>
                    <a:pt x="36696" y="1675"/>
                  </a:lnTo>
                  <a:cubicBezTo>
                    <a:pt x="36696" y="751"/>
                    <a:pt x="35946" y="1"/>
                    <a:pt x="35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9;p64">
              <a:extLst>
                <a:ext uri="{FF2B5EF4-FFF2-40B4-BE49-F238E27FC236}">
                  <a16:creationId xmlns:a16="http://schemas.microsoft.com/office/drawing/2014/main" id="{9A37BBFA-C150-202B-E4D1-DA709C7E1BB9}"/>
                </a:ext>
              </a:extLst>
            </p:cNvPr>
            <p:cNvSpPr/>
            <p:nvPr/>
          </p:nvSpPr>
          <p:spPr>
            <a:xfrm>
              <a:off x="4869225" y="1018400"/>
              <a:ext cx="946225" cy="304000"/>
            </a:xfrm>
            <a:custGeom>
              <a:avLst/>
              <a:gdLst/>
              <a:ahLst/>
              <a:cxnLst/>
              <a:rect l="l" t="t" r="r" b="b"/>
              <a:pathLst>
                <a:path w="37849" h="12160" extrusionOk="0">
                  <a:moveTo>
                    <a:pt x="35598" y="1155"/>
                  </a:moveTo>
                  <a:cubicBezTo>
                    <a:pt x="36205" y="1155"/>
                    <a:pt x="36696" y="1647"/>
                    <a:pt x="36697" y="2252"/>
                  </a:cubicBezTo>
                  <a:lnTo>
                    <a:pt x="36697" y="2288"/>
                  </a:lnTo>
                  <a:lnTo>
                    <a:pt x="20130" y="10669"/>
                  </a:lnTo>
                  <a:cubicBezTo>
                    <a:pt x="20128" y="10669"/>
                    <a:pt x="20127" y="10670"/>
                    <a:pt x="20126" y="10671"/>
                  </a:cubicBezTo>
                  <a:cubicBezTo>
                    <a:pt x="19689" y="10897"/>
                    <a:pt x="19207" y="11010"/>
                    <a:pt x="18727" y="11010"/>
                  </a:cubicBezTo>
                  <a:cubicBezTo>
                    <a:pt x="18275" y="11010"/>
                    <a:pt x="17824" y="10910"/>
                    <a:pt x="17414" y="10710"/>
                  </a:cubicBezTo>
                  <a:lnTo>
                    <a:pt x="1153" y="2365"/>
                  </a:lnTo>
                  <a:lnTo>
                    <a:pt x="1153" y="2252"/>
                  </a:lnTo>
                  <a:cubicBezTo>
                    <a:pt x="1154" y="1647"/>
                    <a:pt x="1645" y="1155"/>
                    <a:pt x="2251" y="1155"/>
                  </a:cubicBezTo>
                  <a:close/>
                  <a:moveTo>
                    <a:pt x="2250" y="1"/>
                  </a:moveTo>
                  <a:cubicBezTo>
                    <a:pt x="1010" y="1"/>
                    <a:pt x="0" y="1011"/>
                    <a:pt x="0" y="2252"/>
                  </a:cubicBezTo>
                  <a:lnTo>
                    <a:pt x="0" y="2716"/>
                  </a:lnTo>
                  <a:cubicBezTo>
                    <a:pt x="0" y="2932"/>
                    <a:pt x="121" y="3130"/>
                    <a:pt x="313" y="3229"/>
                  </a:cubicBezTo>
                  <a:lnTo>
                    <a:pt x="16899" y="11740"/>
                  </a:lnTo>
                  <a:cubicBezTo>
                    <a:pt x="17466" y="12016"/>
                    <a:pt x="18091" y="12160"/>
                    <a:pt x="18723" y="12160"/>
                  </a:cubicBezTo>
                  <a:cubicBezTo>
                    <a:pt x="18725" y="12160"/>
                    <a:pt x="18728" y="12160"/>
                    <a:pt x="18731" y="12160"/>
                  </a:cubicBezTo>
                  <a:cubicBezTo>
                    <a:pt x="18733" y="12160"/>
                    <a:pt x="18736" y="12160"/>
                    <a:pt x="18738" y="12160"/>
                  </a:cubicBezTo>
                  <a:cubicBezTo>
                    <a:pt x="19404" y="12160"/>
                    <a:pt x="20059" y="12000"/>
                    <a:pt x="20652" y="11694"/>
                  </a:cubicBezTo>
                  <a:lnTo>
                    <a:pt x="37533" y="3155"/>
                  </a:lnTo>
                  <a:cubicBezTo>
                    <a:pt x="37726" y="3057"/>
                    <a:pt x="37849" y="2859"/>
                    <a:pt x="37849" y="2642"/>
                  </a:cubicBezTo>
                  <a:lnTo>
                    <a:pt x="37849" y="2252"/>
                  </a:lnTo>
                  <a:cubicBezTo>
                    <a:pt x="37849" y="1011"/>
                    <a:pt x="36840" y="1"/>
                    <a:pt x="3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0;p64">
              <a:extLst>
                <a:ext uri="{FF2B5EF4-FFF2-40B4-BE49-F238E27FC236}">
                  <a16:creationId xmlns:a16="http://schemas.microsoft.com/office/drawing/2014/main" id="{7426DFB8-B9FA-00FE-E4BE-D472ABE59C15}"/>
                </a:ext>
              </a:extLst>
            </p:cNvPr>
            <p:cNvSpPr/>
            <p:nvPr/>
          </p:nvSpPr>
          <p:spPr>
            <a:xfrm>
              <a:off x="5394725" y="2005800"/>
              <a:ext cx="927275" cy="468050"/>
            </a:xfrm>
            <a:custGeom>
              <a:avLst/>
              <a:gdLst/>
              <a:ahLst/>
              <a:cxnLst/>
              <a:rect l="l" t="t" r="r" b="b"/>
              <a:pathLst>
                <a:path w="37091" h="18722" extrusionOk="0">
                  <a:moveTo>
                    <a:pt x="62" y="0"/>
                  </a:moveTo>
                  <a:cubicBezTo>
                    <a:pt x="28" y="0"/>
                    <a:pt x="0" y="28"/>
                    <a:pt x="0" y="61"/>
                  </a:cubicBezTo>
                  <a:lnTo>
                    <a:pt x="0" y="18661"/>
                  </a:lnTo>
                  <a:cubicBezTo>
                    <a:pt x="0" y="18695"/>
                    <a:pt x="28" y="18721"/>
                    <a:pt x="62" y="18721"/>
                  </a:cubicBezTo>
                  <a:lnTo>
                    <a:pt x="37031" y="18721"/>
                  </a:lnTo>
                  <a:cubicBezTo>
                    <a:pt x="37064" y="18721"/>
                    <a:pt x="37091" y="18695"/>
                    <a:pt x="37091" y="18661"/>
                  </a:cubicBezTo>
                  <a:lnTo>
                    <a:pt x="37091" y="61"/>
                  </a:lnTo>
                  <a:cubicBezTo>
                    <a:pt x="37091" y="28"/>
                    <a:pt x="37064" y="0"/>
                    <a:pt x="37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21;p64">
              <a:extLst>
                <a:ext uri="{FF2B5EF4-FFF2-40B4-BE49-F238E27FC236}">
                  <a16:creationId xmlns:a16="http://schemas.microsoft.com/office/drawing/2014/main" id="{708EAD01-93A8-78EA-A3CB-96E252B5D921}"/>
                </a:ext>
              </a:extLst>
            </p:cNvPr>
            <p:cNvSpPr/>
            <p:nvPr/>
          </p:nvSpPr>
          <p:spPr>
            <a:xfrm>
              <a:off x="5394725" y="2351400"/>
              <a:ext cx="140275" cy="251400"/>
            </a:xfrm>
            <a:custGeom>
              <a:avLst/>
              <a:gdLst/>
              <a:ahLst/>
              <a:cxnLst/>
              <a:rect l="l" t="t" r="r" b="b"/>
              <a:pathLst>
                <a:path w="5611" h="10056" extrusionOk="0">
                  <a:moveTo>
                    <a:pt x="0" y="1"/>
                  </a:moveTo>
                  <a:lnTo>
                    <a:pt x="0" y="10056"/>
                  </a:lnTo>
                  <a:lnTo>
                    <a:pt x="5610" y="359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22;p64">
              <a:extLst>
                <a:ext uri="{FF2B5EF4-FFF2-40B4-BE49-F238E27FC236}">
                  <a16:creationId xmlns:a16="http://schemas.microsoft.com/office/drawing/2014/main" id="{428F1811-CA31-8508-4130-5F69A5D0CB2A}"/>
                </a:ext>
              </a:extLst>
            </p:cNvPr>
            <p:cNvSpPr/>
            <p:nvPr/>
          </p:nvSpPr>
          <p:spPr>
            <a:xfrm>
              <a:off x="5618200" y="2200325"/>
              <a:ext cx="99875" cy="96125"/>
            </a:xfrm>
            <a:custGeom>
              <a:avLst/>
              <a:gdLst/>
              <a:ahLst/>
              <a:cxnLst/>
              <a:rect l="l" t="t" r="r" b="b"/>
              <a:pathLst>
                <a:path w="3995" h="3845" extrusionOk="0">
                  <a:moveTo>
                    <a:pt x="2075" y="1"/>
                  </a:moveTo>
                  <a:cubicBezTo>
                    <a:pt x="1574" y="1"/>
                    <a:pt x="1082" y="196"/>
                    <a:pt x="714" y="564"/>
                  </a:cubicBezTo>
                  <a:cubicBezTo>
                    <a:pt x="165" y="1113"/>
                    <a:pt x="1" y="1939"/>
                    <a:pt x="297" y="2658"/>
                  </a:cubicBezTo>
                  <a:cubicBezTo>
                    <a:pt x="595" y="3375"/>
                    <a:pt x="1296" y="3844"/>
                    <a:pt x="2073" y="3844"/>
                  </a:cubicBezTo>
                  <a:cubicBezTo>
                    <a:pt x="3134" y="3844"/>
                    <a:pt x="3995" y="2983"/>
                    <a:pt x="3995" y="1923"/>
                  </a:cubicBezTo>
                  <a:cubicBezTo>
                    <a:pt x="3995" y="1145"/>
                    <a:pt x="3526" y="444"/>
                    <a:pt x="2809" y="146"/>
                  </a:cubicBezTo>
                  <a:cubicBezTo>
                    <a:pt x="2571" y="48"/>
                    <a:pt x="2322" y="1"/>
                    <a:pt x="2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23;p64">
              <a:extLst>
                <a:ext uri="{FF2B5EF4-FFF2-40B4-BE49-F238E27FC236}">
                  <a16:creationId xmlns:a16="http://schemas.microsoft.com/office/drawing/2014/main" id="{3C7FFC38-A7DD-25F7-BE7E-73BD3F3DE343}"/>
                </a:ext>
              </a:extLst>
            </p:cNvPr>
            <p:cNvSpPr/>
            <p:nvPr/>
          </p:nvSpPr>
          <p:spPr>
            <a:xfrm>
              <a:off x="5824050" y="2200325"/>
              <a:ext cx="99925" cy="96125"/>
            </a:xfrm>
            <a:custGeom>
              <a:avLst/>
              <a:gdLst/>
              <a:ahLst/>
              <a:cxnLst/>
              <a:rect l="l" t="t" r="r" b="b"/>
              <a:pathLst>
                <a:path w="3997" h="3845" extrusionOk="0">
                  <a:moveTo>
                    <a:pt x="2076" y="1"/>
                  </a:moveTo>
                  <a:cubicBezTo>
                    <a:pt x="1575" y="1"/>
                    <a:pt x="1084" y="196"/>
                    <a:pt x="716" y="564"/>
                  </a:cubicBezTo>
                  <a:cubicBezTo>
                    <a:pt x="165" y="1113"/>
                    <a:pt x="1" y="1939"/>
                    <a:pt x="298" y="2658"/>
                  </a:cubicBezTo>
                  <a:cubicBezTo>
                    <a:pt x="596" y="3375"/>
                    <a:pt x="1296" y="3844"/>
                    <a:pt x="2074" y="3844"/>
                  </a:cubicBezTo>
                  <a:cubicBezTo>
                    <a:pt x="3135" y="3844"/>
                    <a:pt x="3996" y="2983"/>
                    <a:pt x="3996" y="1923"/>
                  </a:cubicBezTo>
                  <a:cubicBezTo>
                    <a:pt x="3996" y="1145"/>
                    <a:pt x="3527" y="444"/>
                    <a:pt x="2809" y="146"/>
                  </a:cubicBezTo>
                  <a:cubicBezTo>
                    <a:pt x="2572" y="48"/>
                    <a:pt x="2323" y="1"/>
                    <a:pt x="2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24;p64">
              <a:extLst>
                <a:ext uri="{FF2B5EF4-FFF2-40B4-BE49-F238E27FC236}">
                  <a16:creationId xmlns:a16="http://schemas.microsoft.com/office/drawing/2014/main" id="{90C32CF7-D41B-62A7-4903-DCB1627ADD63}"/>
                </a:ext>
              </a:extLst>
            </p:cNvPr>
            <p:cNvSpPr/>
            <p:nvPr/>
          </p:nvSpPr>
          <p:spPr>
            <a:xfrm>
              <a:off x="6029975" y="2200325"/>
              <a:ext cx="99875" cy="96125"/>
            </a:xfrm>
            <a:custGeom>
              <a:avLst/>
              <a:gdLst/>
              <a:ahLst/>
              <a:cxnLst/>
              <a:rect l="l" t="t" r="r" b="b"/>
              <a:pathLst>
                <a:path w="3995" h="3845" extrusionOk="0">
                  <a:moveTo>
                    <a:pt x="2074" y="1"/>
                  </a:moveTo>
                  <a:cubicBezTo>
                    <a:pt x="1574" y="1"/>
                    <a:pt x="1082" y="196"/>
                    <a:pt x="714" y="564"/>
                  </a:cubicBezTo>
                  <a:cubicBezTo>
                    <a:pt x="165" y="1113"/>
                    <a:pt x="0" y="1939"/>
                    <a:pt x="298" y="2658"/>
                  </a:cubicBezTo>
                  <a:cubicBezTo>
                    <a:pt x="595" y="3375"/>
                    <a:pt x="1296" y="3844"/>
                    <a:pt x="2073" y="3844"/>
                  </a:cubicBezTo>
                  <a:cubicBezTo>
                    <a:pt x="3135" y="3844"/>
                    <a:pt x="3995" y="2983"/>
                    <a:pt x="3995" y="1923"/>
                  </a:cubicBezTo>
                  <a:cubicBezTo>
                    <a:pt x="3995" y="1145"/>
                    <a:pt x="3527" y="444"/>
                    <a:pt x="2808" y="146"/>
                  </a:cubicBezTo>
                  <a:cubicBezTo>
                    <a:pt x="2571" y="48"/>
                    <a:pt x="2322" y="1"/>
                    <a:pt x="2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25;p64">
              <a:extLst>
                <a:ext uri="{FF2B5EF4-FFF2-40B4-BE49-F238E27FC236}">
                  <a16:creationId xmlns:a16="http://schemas.microsoft.com/office/drawing/2014/main" id="{75CF3519-08C1-7870-2890-D7D8487BB403}"/>
                </a:ext>
              </a:extLst>
            </p:cNvPr>
            <p:cNvSpPr/>
            <p:nvPr/>
          </p:nvSpPr>
          <p:spPr>
            <a:xfrm>
              <a:off x="1157425" y="3075450"/>
              <a:ext cx="875850" cy="648650"/>
            </a:xfrm>
            <a:custGeom>
              <a:avLst/>
              <a:gdLst/>
              <a:ahLst/>
              <a:cxnLst/>
              <a:rect l="l" t="t" r="r" b="b"/>
              <a:pathLst>
                <a:path w="35034" h="25946" extrusionOk="0">
                  <a:moveTo>
                    <a:pt x="32761" y="5477"/>
                  </a:moveTo>
                  <a:lnTo>
                    <a:pt x="31445" y="10363"/>
                  </a:lnTo>
                  <a:lnTo>
                    <a:pt x="31445" y="5477"/>
                  </a:lnTo>
                  <a:close/>
                  <a:moveTo>
                    <a:pt x="12979" y="5477"/>
                  </a:moveTo>
                  <a:lnTo>
                    <a:pt x="12979" y="13779"/>
                  </a:lnTo>
                  <a:lnTo>
                    <a:pt x="12542" y="13779"/>
                  </a:lnTo>
                  <a:lnTo>
                    <a:pt x="9775" y="5477"/>
                  </a:lnTo>
                  <a:close/>
                  <a:moveTo>
                    <a:pt x="18491" y="5477"/>
                  </a:moveTo>
                  <a:lnTo>
                    <a:pt x="18490" y="13779"/>
                  </a:lnTo>
                  <a:lnTo>
                    <a:pt x="14913" y="13779"/>
                  </a:lnTo>
                  <a:lnTo>
                    <a:pt x="14913" y="5477"/>
                  </a:lnTo>
                  <a:close/>
                  <a:moveTo>
                    <a:pt x="24001" y="5477"/>
                  </a:moveTo>
                  <a:lnTo>
                    <a:pt x="24001" y="13779"/>
                  </a:lnTo>
                  <a:lnTo>
                    <a:pt x="20423" y="13779"/>
                  </a:lnTo>
                  <a:lnTo>
                    <a:pt x="20423" y="5477"/>
                  </a:lnTo>
                  <a:close/>
                  <a:moveTo>
                    <a:pt x="29513" y="5477"/>
                  </a:moveTo>
                  <a:lnTo>
                    <a:pt x="29513" y="13779"/>
                  </a:lnTo>
                  <a:lnTo>
                    <a:pt x="25935" y="13779"/>
                  </a:lnTo>
                  <a:lnTo>
                    <a:pt x="25935" y="5477"/>
                  </a:lnTo>
                  <a:close/>
                  <a:moveTo>
                    <a:pt x="16702" y="21222"/>
                  </a:moveTo>
                  <a:cubicBezTo>
                    <a:pt x="16881" y="21222"/>
                    <a:pt x="17063" y="21257"/>
                    <a:pt x="17235" y="21328"/>
                  </a:cubicBezTo>
                  <a:cubicBezTo>
                    <a:pt x="17757" y="21544"/>
                    <a:pt x="18097" y="22054"/>
                    <a:pt x="18097" y="22619"/>
                  </a:cubicBezTo>
                  <a:cubicBezTo>
                    <a:pt x="18095" y="23389"/>
                    <a:pt x="17472" y="24012"/>
                    <a:pt x="16702" y="24014"/>
                  </a:cubicBezTo>
                  <a:cubicBezTo>
                    <a:pt x="16137" y="24014"/>
                    <a:pt x="15627" y="23674"/>
                    <a:pt x="15411" y="23152"/>
                  </a:cubicBezTo>
                  <a:cubicBezTo>
                    <a:pt x="15195" y="22631"/>
                    <a:pt x="15315" y="22030"/>
                    <a:pt x="15713" y="21630"/>
                  </a:cubicBezTo>
                  <a:cubicBezTo>
                    <a:pt x="15981" y="21364"/>
                    <a:pt x="16338" y="21222"/>
                    <a:pt x="16702" y="21222"/>
                  </a:cubicBezTo>
                  <a:close/>
                  <a:moveTo>
                    <a:pt x="26937" y="21222"/>
                  </a:moveTo>
                  <a:cubicBezTo>
                    <a:pt x="27116" y="21222"/>
                    <a:pt x="27298" y="21257"/>
                    <a:pt x="27470" y="21328"/>
                  </a:cubicBezTo>
                  <a:cubicBezTo>
                    <a:pt x="27992" y="21544"/>
                    <a:pt x="28331" y="22054"/>
                    <a:pt x="28331" y="22619"/>
                  </a:cubicBezTo>
                  <a:cubicBezTo>
                    <a:pt x="28330" y="23388"/>
                    <a:pt x="27706" y="24012"/>
                    <a:pt x="26938" y="24014"/>
                  </a:cubicBezTo>
                  <a:lnTo>
                    <a:pt x="26936" y="24014"/>
                  </a:lnTo>
                  <a:cubicBezTo>
                    <a:pt x="26371" y="24014"/>
                    <a:pt x="25863" y="23674"/>
                    <a:pt x="25646" y="23152"/>
                  </a:cubicBezTo>
                  <a:cubicBezTo>
                    <a:pt x="25430" y="22631"/>
                    <a:pt x="25550" y="22030"/>
                    <a:pt x="25949" y="21630"/>
                  </a:cubicBezTo>
                  <a:cubicBezTo>
                    <a:pt x="26216" y="21364"/>
                    <a:pt x="26573" y="21222"/>
                    <a:pt x="26937" y="21222"/>
                  </a:cubicBezTo>
                  <a:close/>
                  <a:moveTo>
                    <a:pt x="955" y="1"/>
                  </a:moveTo>
                  <a:cubicBezTo>
                    <a:pt x="426" y="7"/>
                    <a:pt x="1" y="437"/>
                    <a:pt x="1" y="966"/>
                  </a:cubicBezTo>
                  <a:cubicBezTo>
                    <a:pt x="1" y="1496"/>
                    <a:pt x="426" y="1927"/>
                    <a:pt x="955" y="1933"/>
                  </a:cubicBezTo>
                  <a:lnTo>
                    <a:pt x="6557" y="1933"/>
                  </a:lnTo>
                  <a:lnTo>
                    <a:pt x="12635" y="20168"/>
                  </a:lnTo>
                  <a:cubicBezTo>
                    <a:pt x="12766" y="20563"/>
                    <a:pt x="13136" y="20829"/>
                    <a:pt x="13552" y="20829"/>
                  </a:cubicBezTo>
                  <a:lnTo>
                    <a:pt x="13903" y="20829"/>
                  </a:lnTo>
                  <a:cubicBezTo>
                    <a:pt x="13571" y="21347"/>
                    <a:pt x="13373" y="21959"/>
                    <a:pt x="13373" y="22617"/>
                  </a:cubicBezTo>
                  <a:cubicBezTo>
                    <a:pt x="13373" y="24454"/>
                    <a:pt x="14866" y="25946"/>
                    <a:pt x="16702" y="25946"/>
                  </a:cubicBezTo>
                  <a:cubicBezTo>
                    <a:pt x="18537" y="25946"/>
                    <a:pt x="20030" y="24454"/>
                    <a:pt x="20030" y="22617"/>
                  </a:cubicBezTo>
                  <a:cubicBezTo>
                    <a:pt x="20029" y="21983"/>
                    <a:pt x="19844" y="21362"/>
                    <a:pt x="19499" y="20829"/>
                  </a:cubicBezTo>
                  <a:lnTo>
                    <a:pt x="24139" y="20829"/>
                  </a:lnTo>
                  <a:cubicBezTo>
                    <a:pt x="23807" y="21347"/>
                    <a:pt x="23608" y="21959"/>
                    <a:pt x="23608" y="22617"/>
                  </a:cubicBezTo>
                  <a:cubicBezTo>
                    <a:pt x="23608" y="24454"/>
                    <a:pt x="25101" y="25946"/>
                    <a:pt x="26936" y="25946"/>
                  </a:cubicBezTo>
                  <a:cubicBezTo>
                    <a:pt x="28772" y="25946"/>
                    <a:pt x="30265" y="24454"/>
                    <a:pt x="30265" y="22617"/>
                  </a:cubicBezTo>
                  <a:cubicBezTo>
                    <a:pt x="30264" y="21983"/>
                    <a:pt x="30079" y="21362"/>
                    <a:pt x="29735" y="20829"/>
                  </a:cubicBezTo>
                  <a:lnTo>
                    <a:pt x="30480" y="20829"/>
                  </a:lnTo>
                  <a:cubicBezTo>
                    <a:pt x="31013" y="20829"/>
                    <a:pt x="31446" y="20396"/>
                    <a:pt x="31446" y="19862"/>
                  </a:cubicBezTo>
                  <a:cubicBezTo>
                    <a:pt x="31446" y="19329"/>
                    <a:pt x="31013" y="18896"/>
                    <a:pt x="30480" y="18896"/>
                  </a:cubicBezTo>
                  <a:lnTo>
                    <a:pt x="14249" y="18896"/>
                  </a:lnTo>
                  <a:lnTo>
                    <a:pt x="13187" y="15711"/>
                  </a:lnTo>
                  <a:lnTo>
                    <a:pt x="31266" y="15711"/>
                  </a:lnTo>
                  <a:cubicBezTo>
                    <a:pt x="31703" y="15711"/>
                    <a:pt x="32086" y="15418"/>
                    <a:pt x="32200" y="14996"/>
                  </a:cubicBezTo>
                  <a:lnTo>
                    <a:pt x="34955" y="4761"/>
                  </a:lnTo>
                  <a:cubicBezTo>
                    <a:pt x="35034" y="4471"/>
                    <a:pt x="34971" y="4160"/>
                    <a:pt x="34789" y="3922"/>
                  </a:cubicBezTo>
                  <a:cubicBezTo>
                    <a:pt x="34606" y="3684"/>
                    <a:pt x="34325" y="3544"/>
                    <a:pt x="34025" y="3544"/>
                  </a:cubicBezTo>
                  <a:cubicBezTo>
                    <a:pt x="34024" y="3544"/>
                    <a:pt x="34023" y="3544"/>
                    <a:pt x="34022" y="3544"/>
                  </a:cubicBezTo>
                  <a:lnTo>
                    <a:pt x="9131" y="3544"/>
                  </a:lnTo>
                  <a:lnTo>
                    <a:pt x="8170" y="662"/>
                  </a:lnTo>
                  <a:cubicBezTo>
                    <a:pt x="8039" y="267"/>
                    <a:pt x="7670" y="1"/>
                    <a:pt x="7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26;p64">
              <a:extLst>
                <a:ext uri="{FF2B5EF4-FFF2-40B4-BE49-F238E27FC236}">
                  <a16:creationId xmlns:a16="http://schemas.microsoft.com/office/drawing/2014/main" id="{64A94A50-A57E-B1C2-75A1-0982681A33B2}"/>
                </a:ext>
              </a:extLst>
            </p:cNvPr>
            <p:cNvSpPr/>
            <p:nvPr/>
          </p:nvSpPr>
          <p:spPr>
            <a:xfrm>
              <a:off x="5604225" y="3056750"/>
              <a:ext cx="696275" cy="696225"/>
            </a:xfrm>
            <a:custGeom>
              <a:avLst/>
              <a:gdLst/>
              <a:ahLst/>
              <a:cxnLst/>
              <a:rect l="l" t="t" r="r" b="b"/>
              <a:pathLst>
                <a:path w="27851" h="27849" extrusionOk="0">
                  <a:moveTo>
                    <a:pt x="10436" y="2243"/>
                  </a:moveTo>
                  <a:lnTo>
                    <a:pt x="10436" y="2243"/>
                  </a:lnTo>
                  <a:cubicBezTo>
                    <a:pt x="9791" y="3179"/>
                    <a:pt x="9237" y="4378"/>
                    <a:pt x="8796" y="5784"/>
                  </a:cubicBezTo>
                  <a:lnTo>
                    <a:pt x="4868" y="5784"/>
                  </a:lnTo>
                  <a:cubicBezTo>
                    <a:pt x="6351" y="4138"/>
                    <a:pt x="8263" y="2893"/>
                    <a:pt x="10436" y="2243"/>
                  </a:cubicBezTo>
                  <a:close/>
                  <a:moveTo>
                    <a:pt x="13925" y="1729"/>
                  </a:moveTo>
                  <a:cubicBezTo>
                    <a:pt x="15095" y="1729"/>
                    <a:pt x="16336" y="3240"/>
                    <a:pt x="17221" y="5784"/>
                  </a:cubicBezTo>
                  <a:lnTo>
                    <a:pt x="10630" y="5784"/>
                  </a:lnTo>
                  <a:cubicBezTo>
                    <a:pt x="11514" y="3241"/>
                    <a:pt x="12756" y="1729"/>
                    <a:pt x="13925" y="1729"/>
                  </a:cubicBezTo>
                  <a:close/>
                  <a:moveTo>
                    <a:pt x="17414" y="2243"/>
                  </a:moveTo>
                  <a:cubicBezTo>
                    <a:pt x="19588" y="2893"/>
                    <a:pt x="21501" y="4138"/>
                    <a:pt x="22981" y="5784"/>
                  </a:cubicBezTo>
                  <a:lnTo>
                    <a:pt x="19053" y="5784"/>
                  </a:lnTo>
                  <a:cubicBezTo>
                    <a:pt x="18614" y="4378"/>
                    <a:pt x="18058" y="3179"/>
                    <a:pt x="17414" y="2243"/>
                  </a:cubicBezTo>
                  <a:close/>
                  <a:moveTo>
                    <a:pt x="8341" y="7512"/>
                  </a:moveTo>
                  <a:cubicBezTo>
                    <a:pt x="7971" y="9176"/>
                    <a:pt x="7746" y="11047"/>
                    <a:pt x="7695" y="13060"/>
                  </a:cubicBezTo>
                  <a:lnTo>
                    <a:pt x="1774" y="13060"/>
                  </a:lnTo>
                  <a:cubicBezTo>
                    <a:pt x="1910" y="11092"/>
                    <a:pt x="2528" y="9188"/>
                    <a:pt x="3570" y="7512"/>
                  </a:cubicBezTo>
                  <a:close/>
                  <a:moveTo>
                    <a:pt x="17724" y="7512"/>
                  </a:moveTo>
                  <a:cubicBezTo>
                    <a:pt x="18111" y="9112"/>
                    <a:pt x="18364" y="10984"/>
                    <a:pt x="18421" y="13060"/>
                  </a:cubicBezTo>
                  <a:lnTo>
                    <a:pt x="9431" y="13060"/>
                  </a:lnTo>
                  <a:cubicBezTo>
                    <a:pt x="9487" y="10984"/>
                    <a:pt x="9740" y="9111"/>
                    <a:pt x="10128" y="7512"/>
                  </a:cubicBezTo>
                  <a:close/>
                  <a:moveTo>
                    <a:pt x="24280" y="7512"/>
                  </a:moveTo>
                  <a:cubicBezTo>
                    <a:pt x="25322" y="9188"/>
                    <a:pt x="25939" y="11093"/>
                    <a:pt x="26077" y="13060"/>
                  </a:cubicBezTo>
                  <a:lnTo>
                    <a:pt x="20155" y="13060"/>
                  </a:lnTo>
                  <a:cubicBezTo>
                    <a:pt x="20105" y="11047"/>
                    <a:pt x="19879" y="9176"/>
                    <a:pt x="19510" y="7512"/>
                  </a:cubicBezTo>
                  <a:close/>
                  <a:moveTo>
                    <a:pt x="7695" y="14789"/>
                  </a:moveTo>
                  <a:cubicBezTo>
                    <a:pt x="7754" y="17158"/>
                    <a:pt x="8055" y="19334"/>
                    <a:pt x="8548" y="21202"/>
                  </a:cubicBezTo>
                  <a:lnTo>
                    <a:pt x="4162" y="21202"/>
                  </a:lnTo>
                  <a:cubicBezTo>
                    <a:pt x="2766" y="19338"/>
                    <a:pt x="1936" y="17112"/>
                    <a:pt x="1772" y="14789"/>
                  </a:cubicBezTo>
                  <a:close/>
                  <a:moveTo>
                    <a:pt x="18421" y="14789"/>
                  </a:moveTo>
                  <a:cubicBezTo>
                    <a:pt x="18355" y="17252"/>
                    <a:pt x="18009" y="19429"/>
                    <a:pt x="17495" y="21202"/>
                  </a:cubicBezTo>
                  <a:lnTo>
                    <a:pt x="10356" y="21202"/>
                  </a:lnTo>
                  <a:cubicBezTo>
                    <a:pt x="9841" y="19429"/>
                    <a:pt x="9497" y="17252"/>
                    <a:pt x="9430" y="14789"/>
                  </a:cubicBezTo>
                  <a:close/>
                  <a:moveTo>
                    <a:pt x="26077" y="14788"/>
                  </a:moveTo>
                  <a:cubicBezTo>
                    <a:pt x="25914" y="17112"/>
                    <a:pt x="25085" y="19338"/>
                    <a:pt x="23689" y="21202"/>
                  </a:cubicBezTo>
                  <a:lnTo>
                    <a:pt x="19302" y="21202"/>
                  </a:lnTo>
                  <a:cubicBezTo>
                    <a:pt x="19795" y="19334"/>
                    <a:pt x="20096" y="17158"/>
                    <a:pt x="20155" y="14788"/>
                  </a:cubicBezTo>
                  <a:close/>
                  <a:moveTo>
                    <a:pt x="9090" y="22930"/>
                  </a:moveTo>
                  <a:cubicBezTo>
                    <a:pt x="9474" y="23968"/>
                    <a:pt x="9926" y="24868"/>
                    <a:pt x="10436" y="25606"/>
                  </a:cubicBezTo>
                  <a:cubicBezTo>
                    <a:pt x="8662" y="25075"/>
                    <a:pt x="7064" y="24146"/>
                    <a:pt x="5729" y="22930"/>
                  </a:cubicBezTo>
                  <a:close/>
                  <a:moveTo>
                    <a:pt x="22121" y="22930"/>
                  </a:moveTo>
                  <a:cubicBezTo>
                    <a:pt x="20786" y="24146"/>
                    <a:pt x="19187" y="25075"/>
                    <a:pt x="17414" y="25606"/>
                  </a:cubicBezTo>
                  <a:cubicBezTo>
                    <a:pt x="17924" y="24868"/>
                    <a:pt x="18376" y="23968"/>
                    <a:pt x="18760" y="22930"/>
                  </a:cubicBezTo>
                  <a:close/>
                  <a:moveTo>
                    <a:pt x="16889" y="22930"/>
                  </a:moveTo>
                  <a:cubicBezTo>
                    <a:pt x="16040" y="24945"/>
                    <a:pt x="14954" y="26121"/>
                    <a:pt x="13925" y="26121"/>
                  </a:cubicBezTo>
                  <a:cubicBezTo>
                    <a:pt x="12895" y="26121"/>
                    <a:pt x="11811" y="24945"/>
                    <a:pt x="10961" y="22930"/>
                  </a:cubicBezTo>
                  <a:close/>
                  <a:moveTo>
                    <a:pt x="13925" y="0"/>
                  </a:moveTo>
                  <a:cubicBezTo>
                    <a:pt x="6248" y="0"/>
                    <a:pt x="1" y="6246"/>
                    <a:pt x="1" y="13925"/>
                  </a:cubicBezTo>
                  <a:cubicBezTo>
                    <a:pt x="1" y="21602"/>
                    <a:pt x="6248" y="27849"/>
                    <a:pt x="13925" y="27849"/>
                  </a:cubicBezTo>
                  <a:cubicBezTo>
                    <a:pt x="21604" y="27849"/>
                    <a:pt x="27851" y="21603"/>
                    <a:pt x="27851" y="13925"/>
                  </a:cubicBezTo>
                  <a:cubicBezTo>
                    <a:pt x="27851" y="6246"/>
                    <a:pt x="21605" y="0"/>
                    <a:pt x="13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E31CDA08-FDBC-33A7-6C53-5F0606F6D6FD}"/>
              </a:ext>
            </a:extLst>
          </p:cNvPr>
          <p:cNvSpPr/>
          <p:nvPr/>
        </p:nvSpPr>
        <p:spPr>
          <a:xfrm>
            <a:off x="2860115" y="4818321"/>
            <a:ext cx="5093713" cy="2847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spTree>
    <p:extLst>
      <p:ext uri="{BB962C8B-B14F-4D97-AF65-F5344CB8AC3E}">
        <p14:creationId xmlns:p14="http://schemas.microsoft.com/office/powerpoint/2010/main" val="1763198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640577" y="21796"/>
            <a:ext cx="7808098"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3600" dirty="0">
                <a:effectLst>
                  <a:outerShdw blurRad="38100" dist="38100" dir="2700000" algn="tl">
                    <a:srgbClr val="000000">
                      <a:alpha val="43137"/>
                    </a:srgbClr>
                  </a:outerShdw>
                </a:effectLst>
              </a:rPr>
              <a:t>METHODOLOGY - SYSTEM DIAGRAM</a:t>
            </a:r>
          </a:p>
        </p:txBody>
      </p:sp>
      <p:sp>
        <p:nvSpPr>
          <p:cNvPr id="11" name="Text Placeholder 26">
            <a:extLst>
              <a:ext uri="{FF2B5EF4-FFF2-40B4-BE49-F238E27FC236}">
                <a16:creationId xmlns:a16="http://schemas.microsoft.com/office/drawing/2014/main" id="{EBC3E4F4-4E43-2F59-9E5C-4D2ECC428114}"/>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Overall System Diagram of Component</a:t>
            </a:r>
          </a:p>
        </p:txBody>
      </p:sp>
      <p:sp>
        <p:nvSpPr>
          <p:cNvPr id="3" name="Rectangle 2">
            <a:extLst>
              <a:ext uri="{FF2B5EF4-FFF2-40B4-BE49-F238E27FC236}">
                <a16:creationId xmlns:a16="http://schemas.microsoft.com/office/drawing/2014/main" id="{FF3A1EF9-314B-187A-9EF5-296332FAAC9F}"/>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pic>
        <p:nvPicPr>
          <p:cNvPr id="6" name="Picture 5" descr="A screenshot of a computer&#10;&#10;Description automatically generated">
            <a:extLst>
              <a:ext uri="{FF2B5EF4-FFF2-40B4-BE49-F238E27FC236}">
                <a16:creationId xmlns:a16="http://schemas.microsoft.com/office/drawing/2014/main" id="{6063FE6A-C06D-302C-3795-83009D443681}"/>
              </a:ext>
            </a:extLst>
          </p:cNvPr>
          <p:cNvPicPr>
            <a:picLocks noChangeAspect="1"/>
          </p:cNvPicPr>
          <p:nvPr/>
        </p:nvPicPr>
        <p:blipFill>
          <a:blip r:embed="rId3"/>
          <a:stretch>
            <a:fillRect/>
          </a:stretch>
        </p:blipFill>
        <p:spPr>
          <a:xfrm>
            <a:off x="591399" y="1523558"/>
            <a:ext cx="7906454" cy="2981392"/>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7210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640576" y="21796"/>
            <a:ext cx="8269725"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3600" dirty="0">
                <a:effectLst>
                  <a:outerShdw blurRad="38100" dist="38100" dir="2700000" algn="tl">
                    <a:srgbClr val="000000">
                      <a:alpha val="43137"/>
                    </a:srgbClr>
                  </a:outerShdw>
                </a:effectLst>
              </a:rPr>
              <a:t>METHODOLOGY - PROCESS DIAGRAM</a:t>
            </a:r>
          </a:p>
        </p:txBody>
      </p:sp>
      <p:sp>
        <p:nvSpPr>
          <p:cNvPr id="11" name="Text Placeholder 26">
            <a:extLst>
              <a:ext uri="{FF2B5EF4-FFF2-40B4-BE49-F238E27FC236}">
                <a16:creationId xmlns:a16="http://schemas.microsoft.com/office/drawing/2014/main" id="{EBC3E4F4-4E43-2F59-9E5C-4D2ECC428114}"/>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Overall Process</a:t>
            </a:r>
          </a:p>
        </p:txBody>
      </p:sp>
      <p:sp>
        <p:nvSpPr>
          <p:cNvPr id="3" name="Rectangle 2">
            <a:extLst>
              <a:ext uri="{FF2B5EF4-FFF2-40B4-BE49-F238E27FC236}">
                <a16:creationId xmlns:a16="http://schemas.microsoft.com/office/drawing/2014/main" id="{FF3A1EF9-314B-187A-9EF5-296332FAAC9F}"/>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pic>
        <p:nvPicPr>
          <p:cNvPr id="4" name="Picture 3" descr="A diagram of a program&#10;&#10;Description automatically generated">
            <a:extLst>
              <a:ext uri="{FF2B5EF4-FFF2-40B4-BE49-F238E27FC236}">
                <a16:creationId xmlns:a16="http://schemas.microsoft.com/office/drawing/2014/main" id="{1F62DD50-F362-D417-29B2-4842653C9250}"/>
              </a:ext>
            </a:extLst>
          </p:cNvPr>
          <p:cNvPicPr>
            <a:picLocks noChangeAspect="1"/>
          </p:cNvPicPr>
          <p:nvPr/>
        </p:nvPicPr>
        <p:blipFill>
          <a:blip r:embed="rId3"/>
          <a:stretch>
            <a:fillRect/>
          </a:stretch>
        </p:blipFill>
        <p:spPr>
          <a:xfrm>
            <a:off x="2665675" y="1066800"/>
            <a:ext cx="3514145" cy="3669926"/>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8533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Initial student dataset Finalized</a:t>
            </a:r>
          </a:p>
          <a:p>
            <a:pPr algn="l"/>
            <a:endParaRPr lang="en-US" sz="1600" dirty="0">
              <a:latin typeface="Viga" panose="020B0604020202020204" charset="0"/>
            </a:endParaRPr>
          </a:p>
        </p:txBody>
      </p:sp>
      <p:sp>
        <p:nvSpPr>
          <p:cNvPr id="2" name="Rectangle 1">
            <a:extLst>
              <a:ext uri="{FF2B5EF4-FFF2-40B4-BE49-F238E27FC236}">
                <a16:creationId xmlns:a16="http://schemas.microsoft.com/office/drawing/2014/main" id="{6C876D74-BA45-C996-2BE2-408A3A146A5E}"/>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pic>
        <p:nvPicPr>
          <p:cNvPr id="13" name="Picture 12">
            <a:extLst>
              <a:ext uri="{FF2B5EF4-FFF2-40B4-BE49-F238E27FC236}">
                <a16:creationId xmlns:a16="http://schemas.microsoft.com/office/drawing/2014/main" id="{3FE6B84D-48D5-4D5C-D888-CA7F785F06A4}"/>
              </a:ext>
            </a:extLst>
          </p:cNvPr>
          <p:cNvPicPr>
            <a:picLocks noChangeAspect="1"/>
          </p:cNvPicPr>
          <p:nvPr/>
        </p:nvPicPr>
        <p:blipFill>
          <a:blip r:embed="rId3"/>
          <a:stretch>
            <a:fillRect/>
          </a:stretch>
        </p:blipFill>
        <p:spPr>
          <a:xfrm>
            <a:off x="1021286" y="1158853"/>
            <a:ext cx="6983230" cy="3505201"/>
          </a:xfrm>
          <a:prstGeom prst="rect">
            <a:avLst/>
          </a:prstGeom>
          <a:ln>
            <a:solidFill>
              <a:schemeClr val="tx1"/>
            </a:solidFill>
          </a:ln>
        </p:spPr>
      </p:pic>
    </p:spTree>
    <p:extLst>
      <p:ext uri="{BB962C8B-B14F-4D97-AF65-F5344CB8AC3E}">
        <p14:creationId xmlns:p14="http://schemas.microsoft.com/office/powerpoint/2010/main" val="1932607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Initial Data gathering  form</a:t>
            </a:r>
          </a:p>
          <a:p>
            <a:pPr algn="l"/>
            <a:endParaRPr lang="en-US" sz="1600" dirty="0">
              <a:latin typeface="Viga" panose="020B0604020202020204" charset="0"/>
            </a:endParaRPr>
          </a:p>
        </p:txBody>
      </p:sp>
      <p:sp>
        <p:nvSpPr>
          <p:cNvPr id="2" name="Rectangle 1">
            <a:extLst>
              <a:ext uri="{FF2B5EF4-FFF2-40B4-BE49-F238E27FC236}">
                <a16:creationId xmlns:a16="http://schemas.microsoft.com/office/drawing/2014/main" id="{6C876D74-BA45-C996-2BE2-408A3A146A5E}"/>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pic>
        <p:nvPicPr>
          <p:cNvPr id="4" name="Picture 3">
            <a:extLst>
              <a:ext uri="{FF2B5EF4-FFF2-40B4-BE49-F238E27FC236}">
                <a16:creationId xmlns:a16="http://schemas.microsoft.com/office/drawing/2014/main" id="{CC448653-EAA2-1EC2-AD50-F27BD3A591EE}"/>
              </a:ext>
            </a:extLst>
          </p:cNvPr>
          <p:cNvPicPr>
            <a:picLocks noChangeAspect="1"/>
          </p:cNvPicPr>
          <p:nvPr/>
        </p:nvPicPr>
        <p:blipFill>
          <a:blip r:embed="rId3"/>
          <a:stretch>
            <a:fillRect/>
          </a:stretch>
        </p:blipFill>
        <p:spPr>
          <a:xfrm>
            <a:off x="681491" y="1706322"/>
            <a:ext cx="4347709" cy="2719506"/>
          </a:xfrm>
          <a:prstGeom prst="rect">
            <a:avLst/>
          </a:prstGeom>
        </p:spPr>
      </p:pic>
      <p:pic>
        <p:nvPicPr>
          <p:cNvPr id="6" name="Picture 5">
            <a:extLst>
              <a:ext uri="{FF2B5EF4-FFF2-40B4-BE49-F238E27FC236}">
                <a16:creationId xmlns:a16="http://schemas.microsoft.com/office/drawing/2014/main" id="{B01664C3-ACDF-4261-46CE-86A09B1B0CAF}"/>
              </a:ext>
            </a:extLst>
          </p:cNvPr>
          <p:cNvPicPr>
            <a:picLocks noChangeAspect="1"/>
          </p:cNvPicPr>
          <p:nvPr/>
        </p:nvPicPr>
        <p:blipFill>
          <a:blip r:embed="rId4"/>
          <a:stretch>
            <a:fillRect/>
          </a:stretch>
        </p:blipFill>
        <p:spPr>
          <a:xfrm>
            <a:off x="3290012" y="1158853"/>
            <a:ext cx="3659244" cy="2093988"/>
          </a:xfrm>
          <a:prstGeom prst="rect">
            <a:avLst/>
          </a:prstGeom>
          <a:ln>
            <a:solidFill>
              <a:schemeClr val="tx1"/>
            </a:solidFill>
          </a:ln>
        </p:spPr>
      </p:pic>
      <p:pic>
        <p:nvPicPr>
          <p:cNvPr id="9" name="Picture 8">
            <a:extLst>
              <a:ext uri="{FF2B5EF4-FFF2-40B4-BE49-F238E27FC236}">
                <a16:creationId xmlns:a16="http://schemas.microsoft.com/office/drawing/2014/main" id="{9F403996-C83C-30C8-5768-A950FA4CD166}"/>
              </a:ext>
            </a:extLst>
          </p:cNvPr>
          <p:cNvPicPr>
            <a:picLocks noChangeAspect="1"/>
          </p:cNvPicPr>
          <p:nvPr/>
        </p:nvPicPr>
        <p:blipFill>
          <a:blip r:embed="rId5"/>
          <a:stretch>
            <a:fillRect/>
          </a:stretch>
        </p:blipFill>
        <p:spPr>
          <a:xfrm>
            <a:off x="4210549" y="2205847"/>
            <a:ext cx="4152900" cy="1823155"/>
          </a:xfrm>
          <a:prstGeom prst="rect">
            <a:avLst/>
          </a:prstGeom>
          <a:ln>
            <a:solidFill>
              <a:schemeClr val="tx1"/>
            </a:solidFill>
          </a:ln>
        </p:spPr>
      </p:pic>
      <p:pic>
        <p:nvPicPr>
          <p:cNvPr id="11" name="Picture 10">
            <a:extLst>
              <a:ext uri="{FF2B5EF4-FFF2-40B4-BE49-F238E27FC236}">
                <a16:creationId xmlns:a16="http://schemas.microsoft.com/office/drawing/2014/main" id="{1186A347-C5A7-83E8-7EF1-581FE278321F}"/>
              </a:ext>
            </a:extLst>
          </p:cNvPr>
          <p:cNvPicPr>
            <a:picLocks noChangeAspect="1"/>
          </p:cNvPicPr>
          <p:nvPr/>
        </p:nvPicPr>
        <p:blipFill>
          <a:blip r:embed="rId6"/>
          <a:stretch>
            <a:fillRect/>
          </a:stretch>
        </p:blipFill>
        <p:spPr>
          <a:xfrm>
            <a:off x="5491571" y="2897475"/>
            <a:ext cx="3066687" cy="1883720"/>
          </a:xfrm>
          <a:prstGeom prst="rect">
            <a:avLst/>
          </a:prstGeom>
          <a:ln>
            <a:solidFill>
              <a:schemeClr val="tx1"/>
            </a:solidFill>
          </a:ln>
        </p:spPr>
      </p:pic>
    </p:spTree>
    <p:extLst>
      <p:ext uri="{BB962C8B-B14F-4D97-AF65-F5344CB8AC3E}">
        <p14:creationId xmlns:p14="http://schemas.microsoft.com/office/powerpoint/2010/main" val="2876271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5" y="0"/>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OUR TEAM</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2272199" y="1980213"/>
            <a:ext cx="2186940" cy="385231"/>
          </a:xfrm>
        </p:spPr>
        <p:txBody>
          <a:bodyPr/>
          <a:lstStyle/>
          <a:p>
            <a:pPr marL="152400" indent="0" algn="ctr">
              <a:buNone/>
            </a:pPr>
            <a:r>
              <a:rPr lang="en-US" b="1" dirty="0">
                <a:latin typeface="Viga" panose="020B0604020202020204" charset="0"/>
              </a:rPr>
              <a:t>Supervisor</a:t>
            </a:r>
          </a:p>
          <a:p>
            <a:pPr marL="152400" indent="0" algn="ctr">
              <a:buNone/>
            </a:pPr>
            <a:r>
              <a:rPr lang="en-US" dirty="0">
                <a:latin typeface="Viga" panose="020B0604020202020204" charset="0"/>
              </a:rPr>
              <a:t>Ms. </a:t>
            </a:r>
            <a:r>
              <a:rPr lang="en-US" dirty="0" err="1">
                <a:latin typeface="Viga" panose="020B0604020202020204" charset="0"/>
              </a:rPr>
              <a:t>Sanjeevi</a:t>
            </a:r>
            <a:r>
              <a:rPr lang="en-US" dirty="0">
                <a:latin typeface="Viga" panose="020B0604020202020204" charset="0"/>
              </a:rPr>
              <a:t> Chandrasiri</a:t>
            </a:r>
          </a:p>
        </p:txBody>
      </p:sp>
      <p:pic>
        <p:nvPicPr>
          <p:cNvPr id="1028" name="Picture 4" descr="User - Free social icons">
            <a:extLst>
              <a:ext uri="{FF2B5EF4-FFF2-40B4-BE49-F238E27FC236}">
                <a16:creationId xmlns:a16="http://schemas.microsoft.com/office/drawing/2014/main" id="{A926DFBC-E14F-6F7D-C7D3-EF8B0DCEE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8939" y="966753"/>
            <a:ext cx="1013460" cy="10134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ser - Free social icons">
            <a:extLst>
              <a:ext uri="{FF2B5EF4-FFF2-40B4-BE49-F238E27FC236}">
                <a16:creationId xmlns:a16="http://schemas.microsoft.com/office/drawing/2014/main" id="{326411E2-2F17-3486-88A9-94849D16B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539" y="966753"/>
            <a:ext cx="1013460" cy="101346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6">
            <a:extLst>
              <a:ext uri="{FF2B5EF4-FFF2-40B4-BE49-F238E27FC236}">
                <a16:creationId xmlns:a16="http://schemas.microsoft.com/office/drawing/2014/main" id="{18AEAF65-2E9E-3314-0753-147F4E4D6E62}"/>
              </a:ext>
            </a:extLst>
          </p:cNvPr>
          <p:cNvSpPr txBox="1">
            <a:spLocks/>
          </p:cNvSpPr>
          <p:nvPr/>
        </p:nvSpPr>
        <p:spPr>
          <a:xfrm>
            <a:off x="4422478" y="1980213"/>
            <a:ext cx="2186940" cy="385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lgn="ctr">
              <a:buNone/>
            </a:pPr>
            <a:r>
              <a:rPr lang="en-US" b="1" dirty="0">
                <a:latin typeface="Viga" panose="020B0604020202020204" charset="0"/>
              </a:rPr>
              <a:t>Co-Supervisor</a:t>
            </a:r>
          </a:p>
          <a:p>
            <a:pPr marL="152400" indent="0" algn="ctr">
              <a:buNone/>
            </a:pPr>
            <a:r>
              <a:rPr lang="en-US" dirty="0">
                <a:latin typeface="Viga" panose="020B0604020202020204" charset="0"/>
              </a:rPr>
              <a:t>Miss Akshi De Silva</a:t>
            </a:r>
          </a:p>
        </p:txBody>
      </p:sp>
      <p:pic>
        <p:nvPicPr>
          <p:cNvPr id="5" name="Picture 4" descr="User - Free social icons">
            <a:extLst>
              <a:ext uri="{FF2B5EF4-FFF2-40B4-BE49-F238E27FC236}">
                <a16:creationId xmlns:a16="http://schemas.microsoft.com/office/drawing/2014/main" id="{65669BB8-D905-ACDF-3716-BC56BA203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239" y="2856513"/>
            <a:ext cx="1013460" cy="101346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6">
            <a:extLst>
              <a:ext uri="{FF2B5EF4-FFF2-40B4-BE49-F238E27FC236}">
                <a16:creationId xmlns:a16="http://schemas.microsoft.com/office/drawing/2014/main" id="{FCC54567-577B-1CCF-AA56-A8A12BFE1A9B}"/>
              </a:ext>
            </a:extLst>
          </p:cNvPr>
          <p:cNvSpPr txBox="1">
            <a:spLocks/>
          </p:cNvSpPr>
          <p:nvPr/>
        </p:nvSpPr>
        <p:spPr>
          <a:xfrm>
            <a:off x="100499" y="3805957"/>
            <a:ext cx="2186940" cy="385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lgn="ctr">
              <a:buNone/>
            </a:pPr>
            <a:r>
              <a:rPr lang="en-US" b="1" dirty="0">
                <a:latin typeface="Viga" panose="020B0604020202020204" charset="0"/>
              </a:rPr>
              <a:t>IT21033032</a:t>
            </a:r>
          </a:p>
          <a:p>
            <a:pPr marL="152400" indent="0" algn="ctr">
              <a:buNone/>
            </a:pPr>
            <a:r>
              <a:rPr lang="en-US" dirty="0" err="1">
                <a:latin typeface="Viga" panose="020B0604020202020204" charset="0"/>
              </a:rPr>
              <a:t>Nishshanka</a:t>
            </a:r>
            <a:r>
              <a:rPr lang="en-US" dirty="0">
                <a:latin typeface="Viga" panose="020B0604020202020204" charset="0"/>
              </a:rPr>
              <a:t> N.A.P.K.R </a:t>
            </a:r>
          </a:p>
        </p:txBody>
      </p:sp>
      <p:pic>
        <p:nvPicPr>
          <p:cNvPr id="7" name="Picture 6" descr="User - Free social icons">
            <a:extLst>
              <a:ext uri="{FF2B5EF4-FFF2-40B4-BE49-F238E27FC236}">
                <a16:creationId xmlns:a16="http://schemas.microsoft.com/office/drawing/2014/main" id="{73A986E6-6439-90F3-E06C-64DC581FB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4179" y="2856513"/>
            <a:ext cx="1013460" cy="101346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6">
            <a:extLst>
              <a:ext uri="{FF2B5EF4-FFF2-40B4-BE49-F238E27FC236}">
                <a16:creationId xmlns:a16="http://schemas.microsoft.com/office/drawing/2014/main" id="{A381D698-1F64-2B0B-1F5D-4478C09E25C9}"/>
              </a:ext>
            </a:extLst>
          </p:cNvPr>
          <p:cNvSpPr txBox="1">
            <a:spLocks/>
          </p:cNvSpPr>
          <p:nvPr/>
        </p:nvSpPr>
        <p:spPr>
          <a:xfrm>
            <a:off x="2287439" y="3805957"/>
            <a:ext cx="2186940" cy="385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lgn="ctr">
              <a:buNone/>
            </a:pPr>
            <a:r>
              <a:rPr lang="en-US" b="1" dirty="0">
                <a:latin typeface="Viga" panose="020B0604020202020204" charset="0"/>
              </a:rPr>
              <a:t>IT21021602</a:t>
            </a:r>
          </a:p>
          <a:p>
            <a:pPr marL="152400" indent="0" algn="ctr">
              <a:buNone/>
            </a:pPr>
            <a:r>
              <a:rPr lang="en-US" dirty="0" err="1">
                <a:latin typeface="Viga" panose="020B0604020202020204" charset="0"/>
              </a:rPr>
              <a:t>Abeykoon</a:t>
            </a:r>
            <a:r>
              <a:rPr lang="en-US" dirty="0">
                <a:latin typeface="Viga" panose="020B0604020202020204" charset="0"/>
              </a:rPr>
              <a:t> R.M.S.P </a:t>
            </a:r>
          </a:p>
        </p:txBody>
      </p:sp>
      <p:pic>
        <p:nvPicPr>
          <p:cNvPr id="9" name="Picture 8" descr="User - Free social icons">
            <a:extLst>
              <a:ext uri="{FF2B5EF4-FFF2-40B4-BE49-F238E27FC236}">
                <a16:creationId xmlns:a16="http://schemas.microsoft.com/office/drawing/2014/main" id="{0A37FC57-A720-2591-0E5F-E2AA29BCE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0425" y="2842072"/>
            <a:ext cx="1013460" cy="10134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6">
            <a:extLst>
              <a:ext uri="{FF2B5EF4-FFF2-40B4-BE49-F238E27FC236}">
                <a16:creationId xmlns:a16="http://schemas.microsoft.com/office/drawing/2014/main" id="{5C83ECC9-76AD-5F1A-5BDE-7D0471EC666D}"/>
              </a:ext>
            </a:extLst>
          </p:cNvPr>
          <p:cNvSpPr txBox="1">
            <a:spLocks/>
          </p:cNvSpPr>
          <p:nvPr/>
        </p:nvSpPr>
        <p:spPr>
          <a:xfrm>
            <a:off x="4523685" y="3791516"/>
            <a:ext cx="2186940" cy="385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lgn="ctr">
              <a:buNone/>
            </a:pPr>
            <a:r>
              <a:rPr lang="en-US" b="1" dirty="0">
                <a:latin typeface="Viga" panose="020B0604020202020204" charset="0"/>
              </a:rPr>
              <a:t>IT21032806</a:t>
            </a:r>
          </a:p>
          <a:p>
            <a:pPr marL="152400" indent="0" algn="ctr">
              <a:buNone/>
            </a:pPr>
            <a:r>
              <a:rPr lang="en-US" dirty="0">
                <a:latin typeface="Viga" panose="020B0604020202020204" charset="0"/>
              </a:rPr>
              <a:t>Jayasinghe K.A.K.N </a:t>
            </a:r>
          </a:p>
        </p:txBody>
      </p:sp>
      <p:pic>
        <p:nvPicPr>
          <p:cNvPr id="11" name="Picture 10" descr="User - Free social icons">
            <a:extLst>
              <a:ext uri="{FF2B5EF4-FFF2-40B4-BE49-F238E27FC236}">
                <a16:creationId xmlns:a16="http://schemas.microsoft.com/office/drawing/2014/main" id="{B8B81136-3BF1-D699-4316-BE0A9FC61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1557" y="2856513"/>
            <a:ext cx="1013460" cy="10134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6">
            <a:extLst>
              <a:ext uri="{FF2B5EF4-FFF2-40B4-BE49-F238E27FC236}">
                <a16:creationId xmlns:a16="http://schemas.microsoft.com/office/drawing/2014/main" id="{32A4273A-B8AE-B645-7D1A-37392F9CAD46}"/>
              </a:ext>
            </a:extLst>
          </p:cNvPr>
          <p:cNvSpPr txBox="1">
            <a:spLocks/>
          </p:cNvSpPr>
          <p:nvPr/>
        </p:nvSpPr>
        <p:spPr>
          <a:xfrm>
            <a:off x="6774817" y="3805957"/>
            <a:ext cx="2186940" cy="385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lgn="ctr">
              <a:buNone/>
            </a:pPr>
            <a:r>
              <a:rPr lang="en-US" b="1" dirty="0">
                <a:latin typeface="Viga" panose="020B0604020202020204" charset="0"/>
              </a:rPr>
              <a:t>IT21032974</a:t>
            </a:r>
          </a:p>
          <a:p>
            <a:pPr marL="152400" indent="0" algn="ctr">
              <a:buNone/>
            </a:pPr>
            <a:r>
              <a:rPr lang="en-US" dirty="0" err="1">
                <a:latin typeface="Viga" panose="020B0604020202020204" charset="0"/>
              </a:rPr>
              <a:t>Nishshanka</a:t>
            </a:r>
            <a:r>
              <a:rPr lang="en-US" dirty="0">
                <a:latin typeface="Viga" panose="020B0604020202020204" charset="0"/>
              </a:rPr>
              <a:t> N.A.G.A.A</a:t>
            </a:r>
          </a:p>
        </p:txBody>
      </p:sp>
    </p:spTree>
    <p:extLst>
      <p:ext uri="{BB962C8B-B14F-4D97-AF65-F5344CB8AC3E}">
        <p14:creationId xmlns:p14="http://schemas.microsoft.com/office/powerpoint/2010/main" val="2313704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 calcmode="lin" valueType="num">
                                      <p:cBhvr additive="base">
                                        <p:cTn id="3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 calcmode="lin" valueType="num">
                                      <p:cBhvr additive="base">
                                        <p:cTn id="3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anim calcmode="lin" valueType="num">
                                      <p:cBhvr additive="base">
                                        <p:cTn id="4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1" end="1"/>
                                            </p:txEl>
                                          </p:spTgt>
                                        </p:tgtEl>
                                        <p:attrNameLst>
                                          <p:attrName>style.visibility</p:attrName>
                                        </p:attrNameLst>
                                      </p:cBhvr>
                                      <p:to>
                                        <p:strVal val="visible"/>
                                      </p:to>
                                    </p:set>
                                    <p:anim calcmode="lin" valueType="num">
                                      <p:cBhvr additive="base">
                                        <p:cTn id="4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
                                            <p:txEl>
                                              <p:pRg st="0" end="0"/>
                                            </p:txEl>
                                          </p:spTgt>
                                        </p:tgtEl>
                                        <p:attrNameLst>
                                          <p:attrName>style.visibility</p:attrName>
                                        </p:attrNameLst>
                                      </p:cBhvr>
                                      <p:to>
                                        <p:strVal val="visible"/>
                                      </p:to>
                                    </p:set>
                                    <p:anim calcmode="lin" valueType="num">
                                      <p:cBhvr additive="base">
                                        <p:cTn id="5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0">
                                            <p:txEl>
                                              <p:pRg st="1" end="1"/>
                                            </p:txEl>
                                          </p:spTgt>
                                        </p:tgtEl>
                                        <p:attrNameLst>
                                          <p:attrName>style.visibility</p:attrName>
                                        </p:attrNameLst>
                                      </p:cBhvr>
                                      <p:to>
                                        <p:strVal val="visible"/>
                                      </p:to>
                                    </p:set>
                                    <p:anim calcmode="lin" valueType="num">
                                      <p:cBhvr additive="base">
                                        <p:cTn id="6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anim calcmode="lin" valueType="num">
                                      <p:cBhvr additive="base">
                                        <p:cTn id="6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2">
                                            <p:txEl>
                                              <p:pRg st="1" end="1"/>
                                            </p:txEl>
                                          </p:spTgt>
                                        </p:tgtEl>
                                        <p:attrNameLst>
                                          <p:attrName>style.visibility</p:attrName>
                                        </p:attrNameLst>
                                      </p:cBhvr>
                                      <p:to>
                                        <p:strVal val="visible"/>
                                      </p:to>
                                    </p:set>
                                    <p:anim calcmode="lin" valueType="num">
                                      <p:cBhvr additive="base">
                                        <p:cTn id="7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4" grpId="0" build="p"/>
      <p:bldP spid="6" grpId="0" build="p"/>
      <p:bldP spid="8" grpId="0" build="p"/>
      <p:bldP spid="10" grpId="0" build="p"/>
      <p:bldP spid="1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Initial Data sample analysis python code</a:t>
            </a:r>
          </a:p>
          <a:p>
            <a:pPr algn="l"/>
            <a:endParaRPr lang="en-US" sz="1600" dirty="0">
              <a:latin typeface="Viga" panose="020B0604020202020204" charset="0"/>
            </a:endParaRPr>
          </a:p>
        </p:txBody>
      </p:sp>
      <p:sp>
        <p:nvSpPr>
          <p:cNvPr id="2" name="Rectangle 1">
            <a:extLst>
              <a:ext uri="{FF2B5EF4-FFF2-40B4-BE49-F238E27FC236}">
                <a16:creationId xmlns:a16="http://schemas.microsoft.com/office/drawing/2014/main" id="{6C876D74-BA45-C996-2BE2-408A3A146A5E}"/>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pic>
        <p:nvPicPr>
          <p:cNvPr id="5" name="Picture 4">
            <a:extLst>
              <a:ext uri="{FF2B5EF4-FFF2-40B4-BE49-F238E27FC236}">
                <a16:creationId xmlns:a16="http://schemas.microsoft.com/office/drawing/2014/main" id="{143E4164-239E-39F9-A35B-6ADAB1AA1B08}"/>
              </a:ext>
            </a:extLst>
          </p:cNvPr>
          <p:cNvPicPr>
            <a:picLocks noChangeAspect="1"/>
          </p:cNvPicPr>
          <p:nvPr/>
        </p:nvPicPr>
        <p:blipFill>
          <a:blip r:embed="rId3"/>
          <a:stretch>
            <a:fillRect/>
          </a:stretch>
        </p:blipFill>
        <p:spPr>
          <a:xfrm>
            <a:off x="626624" y="1440115"/>
            <a:ext cx="4594624" cy="2734188"/>
          </a:xfrm>
          <a:prstGeom prst="rect">
            <a:avLst/>
          </a:prstGeom>
          <a:ln>
            <a:solidFill>
              <a:schemeClr val="tx1"/>
            </a:solidFill>
          </a:ln>
        </p:spPr>
      </p:pic>
      <p:pic>
        <p:nvPicPr>
          <p:cNvPr id="10" name="Picture 9">
            <a:extLst>
              <a:ext uri="{FF2B5EF4-FFF2-40B4-BE49-F238E27FC236}">
                <a16:creationId xmlns:a16="http://schemas.microsoft.com/office/drawing/2014/main" id="{B397D79B-ECAA-7CB8-733F-12651E3F1894}"/>
              </a:ext>
            </a:extLst>
          </p:cNvPr>
          <p:cNvPicPr>
            <a:picLocks noChangeAspect="1"/>
          </p:cNvPicPr>
          <p:nvPr/>
        </p:nvPicPr>
        <p:blipFill>
          <a:blip r:embed="rId4"/>
          <a:stretch>
            <a:fillRect/>
          </a:stretch>
        </p:blipFill>
        <p:spPr>
          <a:xfrm>
            <a:off x="6647365" y="717672"/>
            <a:ext cx="2147566" cy="3970020"/>
          </a:xfrm>
          <a:prstGeom prst="rect">
            <a:avLst/>
          </a:prstGeom>
          <a:ln>
            <a:solidFill>
              <a:schemeClr val="tx1"/>
            </a:solidFill>
          </a:ln>
        </p:spPr>
      </p:pic>
      <p:pic>
        <p:nvPicPr>
          <p:cNvPr id="1026" name="Picture 2" descr="Right Arrow icons for free download | Freepik | Right arrow icon, Free icons,  Vector icon design">
            <a:extLst>
              <a:ext uri="{FF2B5EF4-FFF2-40B4-BE49-F238E27FC236}">
                <a16:creationId xmlns:a16="http://schemas.microsoft.com/office/drawing/2014/main" id="{3251604D-6F01-B835-9E55-0B36775F03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5499966" y="2431018"/>
            <a:ext cx="868680" cy="86868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E528382-920E-C04A-2446-E8DA73A2C9FB}"/>
              </a:ext>
            </a:extLst>
          </p:cNvPr>
          <p:cNvSpPr/>
          <p:nvPr/>
        </p:nvSpPr>
        <p:spPr>
          <a:xfrm>
            <a:off x="5322112" y="2157174"/>
            <a:ext cx="1224388"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RESULTS</a:t>
            </a:r>
          </a:p>
        </p:txBody>
      </p:sp>
    </p:spTree>
    <p:extLst>
      <p:ext uri="{BB962C8B-B14F-4D97-AF65-F5344CB8AC3E}">
        <p14:creationId xmlns:p14="http://schemas.microsoft.com/office/powerpoint/2010/main" val="4081115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550889" y="681004"/>
            <a:ext cx="8158771"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IT21021602 | </a:t>
            </a:r>
            <a:r>
              <a:rPr lang="en-US" sz="4000" dirty="0" err="1">
                <a:solidFill>
                  <a:schemeClr val="lt2"/>
                </a:solidFill>
                <a:effectLst>
                  <a:outerShdw blurRad="38100" dist="38100" dir="2700000" algn="tl">
                    <a:srgbClr val="000000">
                      <a:alpha val="43137"/>
                    </a:srgbClr>
                  </a:outerShdw>
                </a:effectLst>
              </a:rPr>
              <a:t>Abeykoon</a:t>
            </a:r>
            <a:r>
              <a:rPr lang="en-US" sz="4000" dirty="0">
                <a:solidFill>
                  <a:schemeClr val="lt2"/>
                </a:solidFill>
                <a:effectLst>
                  <a:outerShdw blurRad="38100" dist="38100" dir="2700000" algn="tl">
                    <a:srgbClr val="000000">
                      <a:alpha val="43137"/>
                    </a:srgbClr>
                  </a:outerShdw>
                </a:effectLst>
              </a:rPr>
              <a:t> </a:t>
            </a:r>
            <a:br>
              <a:rPr lang="en-US" sz="4000" dirty="0">
                <a:solidFill>
                  <a:schemeClr val="lt2"/>
                </a:solidFill>
                <a:effectLst>
                  <a:outerShdw blurRad="38100" dist="38100" dir="2700000" algn="tl">
                    <a:srgbClr val="000000">
                      <a:alpha val="43137"/>
                    </a:srgbClr>
                  </a:outerShdw>
                </a:effectLst>
              </a:rPr>
            </a:br>
            <a:r>
              <a:rPr lang="en-US" sz="4000" dirty="0">
                <a:solidFill>
                  <a:schemeClr val="lt2"/>
                </a:solidFill>
                <a:effectLst>
                  <a:outerShdw blurRad="38100" dist="38100" dir="2700000" algn="tl">
                    <a:srgbClr val="000000">
                      <a:alpha val="43137"/>
                    </a:srgbClr>
                  </a:outerShdw>
                </a:effectLst>
              </a:rPr>
              <a:t>R.M.S.P</a:t>
            </a:r>
          </a:p>
        </p:txBody>
      </p:sp>
      <p:pic>
        <p:nvPicPr>
          <p:cNvPr id="2050" name="Picture 2" descr="No User Image Icon #217631 - Free Icons Library">
            <a:extLst>
              <a:ext uri="{FF2B5EF4-FFF2-40B4-BE49-F238E27FC236}">
                <a16:creationId xmlns:a16="http://schemas.microsoft.com/office/drawing/2014/main" id="{28A889AE-8FD9-B2CB-CB3E-AE464029B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559" y="0"/>
            <a:ext cx="1576441" cy="17716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EDE5E52-4BB8-5F2F-9AB2-B95CF34624CA}"/>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sp>
        <p:nvSpPr>
          <p:cNvPr id="3" name="Text Placeholder 26">
            <a:extLst>
              <a:ext uri="{FF2B5EF4-FFF2-40B4-BE49-F238E27FC236}">
                <a16:creationId xmlns:a16="http://schemas.microsoft.com/office/drawing/2014/main" id="{203C86F6-3975-F90E-E311-84005C12687A}"/>
              </a:ext>
            </a:extLst>
          </p:cNvPr>
          <p:cNvSpPr txBox="1">
            <a:spLocks/>
          </p:cNvSpPr>
          <p:nvPr/>
        </p:nvSpPr>
        <p:spPr>
          <a:xfrm>
            <a:off x="550889" y="1638299"/>
            <a:ext cx="6811936" cy="25826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r>
              <a:rPr lang="en-US" sz="2000" dirty="0">
                <a:latin typeface="Viga" panose="020B0604020202020204" charset="0"/>
              </a:rPr>
              <a:t>Objective : Implementing Adaptive Recommendation Engine for suggest learning resources and predict the student performance using AIML</a:t>
            </a:r>
          </a:p>
          <a:p>
            <a:endParaRPr lang="en-US" sz="2000" dirty="0">
              <a:latin typeface="Viga" panose="020B0604020202020204" charset="0"/>
            </a:endParaRPr>
          </a:p>
          <a:p>
            <a:r>
              <a:rPr lang="en-US" sz="2000" dirty="0">
                <a:latin typeface="Viga" panose="020B0604020202020204" charset="0"/>
              </a:rPr>
              <a:t>Specialization: Information Technology</a:t>
            </a:r>
            <a:br>
              <a:rPr lang="en-US" dirty="0">
                <a:latin typeface="Viga" panose="020B0604020202020204" charset="0"/>
              </a:rPr>
            </a:br>
            <a:br>
              <a:rPr lang="en-US" dirty="0">
                <a:latin typeface="Viga" panose="020B0604020202020204" charset="0"/>
              </a:rPr>
            </a:br>
            <a:br>
              <a:rPr lang="en-US" dirty="0">
                <a:latin typeface="Viga" panose="020B0604020202020204" charset="0"/>
              </a:rPr>
            </a:br>
            <a:endParaRPr lang="en-US" dirty="0">
              <a:latin typeface="Viga" panose="020B0604020202020204" charset="0"/>
            </a:endParaRPr>
          </a:p>
          <a:p>
            <a:endParaRPr lang="en-US" dirty="0">
              <a:latin typeface="Viga" panose="020B0604020202020204" charset="0"/>
            </a:endParaRPr>
          </a:p>
        </p:txBody>
      </p:sp>
    </p:spTree>
    <p:extLst>
      <p:ext uri="{BB962C8B-B14F-4D97-AF65-F5344CB8AC3E}">
        <p14:creationId xmlns:p14="http://schemas.microsoft.com/office/powerpoint/2010/main" val="2220647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774802" y="2241034"/>
            <a:ext cx="4087797"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INTRODUCTION</a:t>
            </a:r>
          </a:p>
        </p:txBody>
      </p:sp>
      <p:grpSp>
        <p:nvGrpSpPr>
          <p:cNvPr id="334" name="Google Shape;3862;p64">
            <a:extLst>
              <a:ext uri="{FF2B5EF4-FFF2-40B4-BE49-F238E27FC236}">
                <a16:creationId xmlns:a16="http://schemas.microsoft.com/office/drawing/2014/main" id="{C5C5D7C6-8167-AC7D-12A5-01E98F71C758}"/>
              </a:ext>
            </a:extLst>
          </p:cNvPr>
          <p:cNvGrpSpPr/>
          <p:nvPr/>
        </p:nvGrpSpPr>
        <p:grpSpPr>
          <a:xfrm>
            <a:off x="313673" y="616904"/>
            <a:ext cx="4061786" cy="3754894"/>
            <a:chOff x="962450" y="238100"/>
            <a:chExt cx="5751300" cy="5238100"/>
          </a:xfrm>
        </p:grpSpPr>
        <p:sp>
          <p:nvSpPr>
            <p:cNvPr id="335" name="Google Shape;3863;p64">
              <a:extLst>
                <a:ext uri="{FF2B5EF4-FFF2-40B4-BE49-F238E27FC236}">
                  <a16:creationId xmlns:a16="http://schemas.microsoft.com/office/drawing/2014/main" id="{6F14ABBD-68CF-76A0-FA3F-6DB96DB4790B}"/>
                </a:ext>
              </a:extLst>
            </p:cNvPr>
            <p:cNvSpPr/>
            <p:nvPr/>
          </p:nvSpPr>
          <p:spPr>
            <a:xfrm>
              <a:off x="962450" y="238100"/>
              <a:ext cx="5751300" cy="5155000"/>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64;p64">
              <a:extLst>
                <a:ext uri="{FF2B5EF4-FFF2-40B4-BE49-F238E27FC236}">
                  <a16:creationId xmlns:a16="http://schemas.microsoft.com/office/drawing/2014/main" id="{ABEE9087-ACB0-58E5-3967-51866A9C9AE4}"/>
                </a:ext>
              </a:extLst>
            </p:cNvPr>
            <p:cNvSpPr/>
            <p:nvPr/>
          </p:nvSpPr>
          <p:spPr>
            <a:xfrm>
              <a:off x="1030525" y="242725"/>
              <a:ext cx="5561175" cy="5150350"/>
            </a:xfrm>
            <a:custGeom>
              <a:avLst/>
              <a:gdLst/>
              <a:ahLst/>
              <a:cxnLst/>
              <a:rect l="l" t="t" r="r" b="b"/>
              <a:pathLst>
                <a:path w="222447" h="206014" extrusionOk="0">
                  <a:moveTo>
                    <a:pt x="110280" y="112230"/>
                  </a:moveTo>
                  <a:lnTo>
                    <a:pt x="110417" y="112549"/>
                  </a:lnTo>
                  <a:lnTo>
                    <a:pt x="110251" y="112325"/>
                  </a:lnTo>
                  <a:lnTo>
                    <a:pt x="110280" y="112230"/>
                  </a:lnTo>
                  <a:close/>
                  <a:moveTo>
                    <a:pt x="109811" y="112342"/>
                  </a:moveTo>
                  <a:lnTo>
                    <a:pt x="110049" y="112595"/>
                  </a:lnTo>
                  <a:lnTo>
                    <a:pt x="109817" y="112440"/>
                  </a:lnTo>
                  <a:lnTo>
                    <a:pt x="109811" y="112342"/>
                  </a:lnTo>
                  <a:close/>
                  <a:moveTo>
                    <a:pt x="110758" y="112287"/>
                  </a:moveTo>
                  <a:lnTo>
                    <a:pt x="110778" y="112633"/>
                  </a:lnTo>
                  <a:lnTo>
                    <a:pt x="110699" y="112366"/>
                  </a:lnTo>
                  <a:lnTo>
                    <a:pt x="110758" y="112287"/>
                  </a:lnTo>
                  <a:close/>
                  <a:moveTo>
                    <a:pt x="109408" y="112607"/>
                  </a:moveTo>
                  <a:lnTo>
                    <a:pt x="109718" y="112763"/>
                  </a:lnTo>
                  <a:lnTo>
                    <a:pt x="109446" y="112698"/>
                  </a:lnTo>
                  <a:lnTo>
                    <a:pt x="109408" y="112607"/>
                  </a:lnTo>
                  <a:close/>
                  <a:moveTo>
                    <a:pt x="111190" y="112504"/>
                  </a:moveTo>
                  <a:lnTo>
                    <a:pt x="111090" y="112836"/>
                  </a:lnTo>
                  <a:lnTo>
                    <a:pt x="111107" y="112558"/>
                  </a:lnTo>
                  <a:lnTo>
                    <a:pt x="111190" y="112504"/>
                  </a:lnTo>
                  <a:close/>
                  <a:moveTo>
                    <a:pt x="109120" y="112994"/>
                  </a:moveTo>
                  <a:lnTo>
                    <a:pt x="109464" y="113034"/>
                  </a:lnTo>
                  <a:lnTo>
                    <a:pt x="109187" y="113066"/>
                  </a:lnTo>
                  <a:lnTo>
                    <a:pt x="109120" y="112994"/>
                  </a:lnTo>
                  <a:close/>
                  <a:moveTo>
                    <a:pt x="111520" y="112854"/>
                  </a:moveTo>
                  <a:lnTo>
                    <a:pt x="111312" y="113133"/>
                  </a:lnTo>
                  <a:lnTo>
                    <a:pt x="111424" y="112877"/>
                  </a:lnTo>
                  <a:lnTo>
                    <a:pt x="111520" y="112854"/>
                  </a:lnTo>
                  <a:close/>
                  <a:moveTo>
                    <a:pt x="111613" y="113286"/>
                  </a:moveTo>
                  <a:lnTo>
                    <a:pt x="111712" y="113297"/>
                  </a:lnTo>
                  <a:lnTo>
                    <a:pt x="111421" y="113488"/>
                  </a:lnTo>
                  <a:lnTo>
                    <a:pt x="111613" y="113286"/>
                  </a:lnTo>
                  <a:close/>
                  <a:moveTo>
                    <a:pt x="109319" y="113376"/>
                  </a:moveTo>
                  <a:lnTo>
                    <a:pt x="109069" y="113500"/>
                  </a:lnTo>
                  <a:lnTo>
                    <a:pt x="108981" y="113456"/>
                  </a:lnTo>
                  <a:lnTo>
                    <a:pt x="109319" y="113376"/>
                  </a:lnTo>
                  <a:close/>
                  <a:moveTo>
                    <a:pt x="111650" y="113734"/>
                  </a:moveTo>
                  <a:lnTo>
                    <a:pt x="111739" y="113779"/>
                  </a:lnTo>
                  <a:lnTo>
                    <a:pt x="111401" y="113859"/>
                  </a:lnTo>
                  <a:lnTo>
                    <a:pt x="111401" y="113859"/>
                  </a:lnTo>
                  <a:lnTo>
                    <a:pt x="111650" y="113734"/>
                  </a:lnTo>
                  <a:close/>
                  <a:moveTo>
                    <a:pt x="109300" y="113746"/>
                  </a:moveTo>
                  <a:lnTo>
                    <a:pt x="109108" y="113949"/>
                  </a:lnTo>
                  <a:lnTo>
                    <a:pt x="109009" y="113937"/>
                  </a:lnTo>
                  <a:lnTo>
                    <a:pt x="109300" y="113746"/>
                  </a:lnTo>
                  <a:close/>
                  <a:moveTo>
                    <a:pt x="110332" y="113136"/>
                  </a:moveTo>
                  <a:lnTo>
                    <a:pt x="110498" y="113155"/>
                  </a:lnTo>
                  <a:lnTo>
                    <a:pt x="110648" y="113231"/>
                  </a:lnTo>
                  <a:lnTo>
                    <a:pt x="110763" y="113352"/>
                  </a:lnTo>
                  <a:lnTo>
                    <a:pt x="110829" y="113505"/>
                  </a:lnTo>
                  <a:lnTo>
                    <a:pt x="110840" y="113673"/>
                  </a:lnTo>
                  <a:lnTo>
                    <a:pt x="110790" y="113834"/>
                  </a:lnTo>
                  <a:lnTo>
                    <a:pt x="110691" y="113968"/>
                  </a:lnTo>
                  <a:lnTo>
                    <a:pt x="110551" y="114059"/>
                  </a:lnTo>
                  <a:lnTo>
                    <a:pt x="110387" y="114099"/>
                  </a:lnTo>
                  <a:lnTo>
                    <a:pt x="110222" y="114080"/>
                  </a:lnTo>
                  <a:lnTo>
                    <a:pt x="110072" y="114004"/>
                  </a:lnTo>
                  <a:lnTo>
                    <a:pt x="109957" y="113882"/>
                  </a:lnTo>
                  <a:lnTo>
                    <a:pt x="109891" y="113728"/>
                  </a:lnTo>
                  <a:lnTo>
                    <a:pt x="109881" y="113562"/>
                  </a:lnTo>
                  <a:lnTo>
                    <a:pt x="109929" y="113401"/>
                  </a:lnTo>
                  <a:lnTo>
                    <a:pt x="110029" y="113267"/>
                  </a:lnTo>
                  <a:lnTo>
                    <a:pt x="110169" y="113174"/>
                  </a:lnTo>
                  <a:lnTo>
                    <a:pt x="110332" y="113136"/>
                  </a:lnTo>
                  <a:close/>
                  <a:moveTo>
                    <a:pt x="111533" y="114169"/>
                  </a:moveTo>
                  <a:lnTo>
                    <a:pt x="111600" y="114241"/>
                  </a:lnTo>
                  <a:lnTo>
                    <a:pt x="111600" y="114241"/>
                  </a:lnTo>
                  <a:lnTo>
                    <a:pt x="111255" y="114200"/>
                  </a:lnTo>
                  <a:lnTo>
                    <a:pt x="111533" y="114169"/>
                  </a:lnTo>
                  <a:close/>
                  <a:moveTo>
                    <a:pt x="109408" y="114101"/>
                  </a:moveTo>
                  <a:lnTo>
                    <a:pt x="109296" y="114358"/>
                  </a:lnTo>
                  <a:lnTo>
                    <a:pt x="109200" y="114381"/>
                  </a:lnTo>
                  <a:lnTo>
                    <a:pt x="109408" y="114101"/>
                  </a:lnTo>
                  <a:close/>
                  <a:moveTo>
                    <a:pt x="111002" y="114471"/>
                  </a:moveTo>
                  <a:lnTo>
                    <a:pt x="111273" y="114537"/>
                  </a:lnTo>
                  <a:lnTo>
                    <a:pt x="111312" y="114628"/>
                  </a:lnTo>
                  <a:lnTo>
                    <a:pt x="111312" y="114628"/>
                  </a:lnTo>
                  <a:lnTo>
                    <a:pt x="111002" y="114471"/>
                  </a:lnTo>
                  <a:close/>
                  <a:moveTo>
                    <a:pt x="109631" y="114398"/>
                  </a:moveTo>
                  <a:lnTo>
                    <a:pt x="109614" y="114677"/>
                  </a:lnTo>
                  <a:lnTo>
                    <a:pt x="109531" y="114731"/>
                  </a:lnTo>
                  <a:lnTo>
                    <a:pt x="109631" y="114398"/>
                  </a:lnTo>
                  <a:close/>
                  <a:moveTo>
                    <a:pt x="110672" y="114640"/>
                  </a:moveTo>
                  <a:lnTo>
                    <a:pt x="110904" y="114793"/>
                  </a:lnTo>
                  <a:lnTo>
                    <a:pt x="110910" y="114893"/>
                  </a:lnTo>
                  <a:lnTo>
                    <a:pt x="110672" y="114640"/>
                  </a:lnTo>
                  <a:close/>
                  <a:moveTo>
                    <a:pt x="109941" y="114600"/>
                  </a:moveTo>
                  <a:lnTo>
                    <a:pt x="110020" y="114868"/>
                  </a:lnTo>
                  <a:lnTo>
                    <a:pt x="109962" y="114948"/>
                  </a:lnTo>
                  <a:lnTo>
                    <a:pt x="109941" y="114600"/>
                  </a:lnTo>
                  <a:close/>
                  <a:moveTo>
                    <a:pt x="110302" y="114684"/>
                  </a:moveTo>
                  <a:lnTo>
                    <a:pt x="110469" y="114910"/>
                  </a:lnTo>
                  <a:lnTo>
                    <a:pt x="110440" y="115003"/>
                  </a:lnTo>
                  <a:lnTo>
                    <a:pt x="110302" y="114684"/>
                  </a:lnTo>
                  <a:close/>
                  <a:moveTo>
                    <a:pt x="104234" y="1"/>
                  </a:moveTo>
                  <a:lnTo>
                    <a:pt x="110755" y="112213"/>
                  </a:lnTo>
                  <a:lnTo>
                    <a:pt x="110678" y="112294"/>
                  </a:lnTo>
                  <a:lnTo>
                    <a:pt x="79198" y="6022"/>
                  </a:lnTo>
                  <a:cubicBezTo>
                    <a:pt x="74748" y="9347"/>
                    <a:pt x="72244" y="13504"/>
                    <a:pt x="69568" y="17815"/>
                  </a:cubicBezTo>
                  <a:lnTo>
                    <a:pt x="110251" y="112163"/>
                  </a:lnTo>
                  <a:lnTo>
                    <a:pt x="110206" y="112265"/>
                  </a:lnTo>
                  <a:lnTo>
                    <a:pt x="52601" y="34415"/>
                  </a:lnTo>
                  <a:cubicBezTo>
                    <a:pt x="48537" y="36485"/>
                    <a:pt x="44514" y="37772"/>
                    <a:pt x="40518" y="38876"/>
                  </a:cubicBezTo>
                  <a:lnTo>
                    <a:pt x="109759" y="112288"/>
                  </a:lnTo>
                  <a:lnTo>
                    <a:pt x="109753" y="112399"/>
                  </a:lnTo>
                  <a:lnTo>
                    <a:pt x="14793" y="49546"/>
                  </a:lnTo>
                  <a:cubicBezTo>
                    <a:pt x="14190" y="50024"/>
                    <a:pt x="13587" y="50518"/>
                    <a:pt x="12983" y="51049"/>
                  </a:cubicBezTo>
                  <a:cubicBezTo>
                    <a:pt x="9931" y="53739"/>
                    <a:pt x="7472" y="56943"/>
                    <a:pt x="5541" y="60425"/>
                  </a:cubicBezTo>
                  <a:lnTo>
                    <a:pt x="109342" y="112575"/>
                  </a:lnTo>
                  <a:lnTo>
                    <a:pt x="109373" y="112680"/>
                  </a:lnTo>
                  <a:lnTo>
                    <a:pt x="1" y="86422"/>
                  </a:lnTo>
                  <a:lnTo>
                    <a:pt x="1" y="86422"/>
                  </a:lnTo>
                  <a:cubicBezTo>
                    <a:pt x="341" y="91335"/>
                    <a:pt x="1449" y="95760"/>
                    <a:pt x="3187" y="99071"/>
                  </a:cubicBezTo>
                  <a:cubicBezTo>
                    <a:pt x="3477" y="99621"/>
                    <a:pt x="3767" y="100163"/>
                    <a:pt x="4058" y="100699"/>
                  </a:cubicBezTo>
                  <a:lnTo>
                    <a:pt x="109045" y="112986"/>
                  </a:lnTo>
                  <a:lnTo>
                    <a:pt x="109111" y="113075"/>
                  </a:lnTo>
                  <a:lnTo>
                    <a:pt x="12288" y="124106"/>
                  </a:lnTo>
                  <a:cubicBezTo>
                    <a:pt x="12327" y="127780"/>
                    <a:pt x="11778" y="131934"/>
                    <a:pt x="10425" y="136800"/>
                  </a:cubicBezTo>
                  <a:lnTo>
                    <a:pt x="108909" y="113473"/>
                  </a:lnTo>
                  <a:lnTo>
                    <a:pt x="109001" y="113534"/>
                  </a:lnTo>
                  <a:lnTo>
                    <a:pt x="7547" y="164117"/>
                  </a:lnTo>
                  <a:cubicBezTo>
                    <a:pt x="8256" y="168831"/>
                    <a:pt x="9754" y="173372"/>
                    <a:pt x="12270" y="177545"/>
                  </a:cubicBezTo>
                  <a:lnTo>
                    <a:pt x="108947" y="113978"/>
                  </a:lnTo>
                  <a:lnTo>
                    <a:pt x="109055" y="114004"/>
                  </a:lnTo>
                  <a:lnTo>
                    <a:pt x="33340" y="193791"/>
                  </a:lnTo>
                  <a:cubicBezTo>
                    <a:pt x="35891" y="194524"/>
                    <a:pt x="38376" y="194840"/>
                    <a:pt x="40798" y="194840"/>
                  </a:cubicBezTo>
                  <a:cubicBezTo>
                    <a:pt x="44116" y="194840"/>
                    <a:pt x="47317" y="194248"/>
                    <a:pt x="50411" y="193326"/>
                  </a:cubicBezTo>
                  <a:lnTo>
                    <a:pt x="109156" y="114440"/>
                  </a:lnTo>
                  <a:lnTo>
                    <a:pt x="109266" y="114428"/>
                  </a:lnTo>
                  <a:lnTo>
                    <a:pt x="79571" y="182722"/>
                  </a:lnTo>
                  <a:cubicBezTo>
                    <a:pt x="81025" y="182729"/>
                    <a:pt x="82452" y="182948"/>
                    <a:pt x="83856" y="183434"/>
                  </a:cubicBezTo>
                  <a:cubicBezTo>
                    <a:pt x="85254" y="183919"/>
                    <a:pt x="86768" y="184558"/>
                    <a:pt x="88389" y="185314"/>
                  </a:cubicBezTo>
                  <a:lnTo>
                    <a:pt x="109509" y="114802"/>
                  </a:lnTo>
                  <a:lnTo>
                    <a:pt x="109609" y="114753"/>
                  </a:lnTo>
                  <a:lnTo>
                    <a:pt x="104776" y="193771"/>
                  </a:lnTo>
                  <a:cubicBezTo>
                    <a:pt x="107955" y="195391"/>
                    <a:pt x="111311" y="197023"/>
                    <a:pt x="114819" y="198543"/>
                  </a:cubicBezTo>
                  <a:lnTo>
                    <a:pt x="109966" y="115021"/>
                  </a:lnTo>
                  <a:lnTo>
                    <a:pt x="110042" y="114941"/>
                  </a:lnTo>
                  <a:lnTo>
                    <a:pt x="136792" y="205246"/>
                  </a:lnTo>
                  <a:cubicBezTo>
                    <a:pt x="139937" y="205738"/>
                    <a:pt x="143144" y="206014"/>
                    <a:pt x="146400" y="206014"/>
                  </a:cubicBezTo>
                  <a:cubicBezTo>
                    <a:pt x="147476" y="206014"/>
                    <a:pt x="148557" y="205983"/>
                    <a:pt x="149643" y="205921"/>
                  </a:cubicBezTo>
                  <a:lnTo>
                    <a:pt x="110470" y="115072"/>
                  </a:lnTo>
                  <a:lnTo>
                    <a:pt x="110515" y="114970"/>
                  </a:lnTo>
                  <a:lnTo>
                    <a:pt x="172423" y="198633"/>
                  </a:lnTo>
                  <a:cubicBezTo>
                    <a:pt x="176323" y="195605"/>
                    <a:pt x="178505" y="191987"/>
                    <a:pt x="180127" y="188277"/>
                  </a:cubicBezTo>
                  <a:lnTo>
                    <a:pt x="110961" y="114947"/>
                  </a:lnTo>
                  <a:lnTo>
                    <a:pt x="110968" y="114835"/>
                  </a:lnTo>
                  <a:lnTo>
                    <a:pt x="192588" y="168858"/>
                  </a:lnTo>
                  <a:cubicBezTo>
                    <a:pt x="193571" y="168359"/>
                    <a:pt x="194591" y="167936"/>
                    <a:pt x="195638" y="167589"/>
                  </a:cubicBezTo>
                  <a:cubicBezTo>
                    <a:pt x="199352" y="166353"/>
                    <a:pt x="202846" y="164531"/>
                    <a:pt x="205986" y="162191"/>
                  </a:cubicBezTo>
                  <a:lnTo>
                    <a:pt x="111379" y="114660"/>
                  </a:lnTo>
                  <a:lnTo>
                    <a:pt x="111347" y="114555"/>
                  </a:lnTo>
                  <a:lnTo>
                    <a:pt x="220545" y="140771"/>
                  </a:lnTo>
                  <a:cubicBezTo>
                    <a:pt x="221794" y="136507"/>
                    <a:pt x="222446" y="131946"/>
                    <a:pt x="222420" y="127209"/>
                  </a:cubicBezTo>
                  <a:lnTo>
                    <a:pt x="111674" y="114249"/>
                  </a:lnTo>
                  <a:lnTo>
                    <a:pt x="111609" y="114159"/>
                  </a:lnTo>
                  <a:lnTo>
                    <a:pt x="216103" y="102253"/>
                  </a:lnTo>
                  <a:cubicBezTo>
                    <a:pt x="213778" y="97725"/>
                    <a:pt x="211166" y="94053"/>
                    <a:pt x="208713" y="90809"/>
                  </a:cubicBezTo>
                  <a:lnTo>
                    <a:pt x="111811" y="113762"/>
                  </a:lnTo>
                  <a:lnTo>
                    <a:pt x="111719" y="113701"/>
                  </a:lnTo>
                  <a:lnTo>
                    <a:pt x="200019" y="69675"/>
                  </a:lnTo>
                  <a:cubicBezTo>
                    <a:pt x="200089" y="69341"/>
                    <a:pt x="200156" y="69006"/>
                    <a:pt x="200247" y="68660"/>
                  </a:cubicBezTo>
                  <a:cubicBezTo>
                    <a:pt x="201661" y="63261"/>
                    <a:pt x="203297" y="57957"/>
                    <a:pt x="203868" y="52703"/>
                  </a:cubicBezTo>
                  <a:lnTo>
                    <a:pt x="203868" y="52703"/>
                  </a:lnTo>
                  <a:lnTo>
                    <a:pt x="111773" y="113257"/>
                  </a:lnTo>
                  <a:lnTo>
                    <a:pt x="111665" y="113231"/>
                  </a:lnTo>
                  <a:lnTo>
                    <a:pt x="193180" y="27331"/>
                  </a:lnTo>
                  <a:cubicBezTo>
                    <a:pt x="189554" y="24030"/>
                    <a:pt x="185444" y="21425"/>
                    <a:pt x="181047" y="19492"/>
                  </a:cubicBezTo>
                  <a:lnTo>
                    <a:pt x="111564" y="112795"/>
                  </a:lnTo>
                  <a:lnTo>
                    <a:pt x="111455" y="112807"/>
                  </a:lnTo>
                  <a:lnTo>
                    <a:pt x="153684" y="15686"/>
                  </a:lnTo>
                  <a:lnTo>
                    <a:pt x="153684" y="15686"/>
                  </a:lnTo>
                  <a:cubicBezTo>
                    <a:pt x="151675" y="15827"/>
                    <a:pt x="149594" y="15920"/>
                    <a:pt x="147490" y="15920"/>
                  </a:cubicBezTo>
                  <a:cubicBezTo>
                    <a:pt x="145081" y="15920"/>
                    <a:pt x="142642" y="15799"/>
                    <a:pt x="140248" y="15493"/>
                  </a:cubicBezTo>
                  <a:lnTo>
                    <a:pt x="111210" y="112433"/>
                  </a:lnTo>
                  <a:lnTo>
                    <a:pt x="111112" y="112482"/>
                  </a:lnTo>
                  <a:lnTo>
                    <a:pt x="117752" y="3918"/>
                  </a:lnTo>
                  <a:cubicBezTo>
                    <a:pt x="113747" y="1703"/>
                    <a:pt x="109031" y="442"/>
                    <a:pt x="104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65;p64">
              <a:extLst>
                <a:ext uri="{FF2B5EF4-FFF2-40B4-BE49-F238E27FC236}">
                  <a16:creationId xmlns:a16="http://schemas.microsoft.com/office/drawing/2014/main" id="{00994F88-9435-7252-F730-C4F26C84B7CC}"/>
                </a:ext>
              </a:extLst>
            </p:cNvPr>
            <p:cNvSpPr/>
            <p:nvPr/>
          </p:nvSpPr>
          <p:spPr>
            <a:xfrm>
              <a:off x="1506350" y="5243875"/>
              <a:ext cx="4508750" cy="232325"/>
            </a:xfrm>
            <a:custGeom>
              <a:avLst/>
              <a:gdLst/>
              <a:ahLst/>
              <a:cxnLst/>
              <a:rect l="l" t="t" r="r" b="b"/>
              <a:pathLst>
                <a:path w="180350" h="9293" extrusionOk="0">
                  <a:moveTo>
                    <a:pt x="90174" y="0"/>
                  </a:moveTo>
                  <a:cubicBezTo>
                    <a:pt x="66259" y="0"/>
                    <a:pt x="43323" y="490"/>
                    <a:pt x="26412" y="1362"/>
                  </a:cubicBezTo>
                  <a:cubicBezTo>
                    <a:pt x="9501" y="2232"/>
                    <a:pt x="0" y="3414"/>
                    <a:pt x="0" y="4646"/>
                  </a:cubicBezTo>
                  <a:cubicBezTo>
                    <a:pt x="0" y="5879"/>
                    <a:pt x="9501" y="7060"/>
                    <a:pt x="26412" y="7931"/>
                  </a:cubicBezTo>
                  <a:cubicBezTo>
                    <a:pt x="43323" y="8803"/>
                    <a:pt x="66259" y="9292"/>
                    <a:pt x="90174" y="9292"/>
                  </a:cubicBezTo>
                  <a:cubicBezTo>
                    <a:pt x="114090" y="9292"/>
                    <a:pt x="137027" y="8803"/>
                    <a:pt x="153938" y="7931"/>
                  </a:cubicBezTo>
                  <a:cubicBezTo>
                    <a:pt x="170849" y="7060"/>
                    <a:pt x="180349" y="5879"/>
                    <a:pt x="180349" y="4646"/>
                  </a:cubicBezTo>
                  <a:cubicBezTo>
                    <a:pt x="180349" y="3414"/>
                    <a:pt x="170849" y="2232"/>
                    <a:pt x="153938" y="1362"/>
                  </a:cubicBezTo>
                  <a:cubicBezTo>
                    <a:pt x="137027" y="490"/>
                    <a:pt x="114090" y="0"/>
                    <a:pt x="90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66;p64">
              <a:extLst>
                <a:ext uri="{FF2B5EF4-FFF2-40B4-BE49-F238E27FC236}">
                  <a16:creationId xmlns:a16="http://schemas.microsoft.com/office/drawing/2014/main" id="{10DD06EA-DA22-E008-2A2A-DB18F5B8565F}"/>
                </a:ext>
              </a:extLst>
            </p:cNvPr>
            <p:cNvSpPr/>
            <p:nvPr/>
          </p:nvSpPr>
          <p:spPr>
            <a:xfrm>
              <a:off x="2371200" y="3301350"/>
              <a:ext cx="2908425" cy="1849500"/>
            </a:xfrm>
            <a:custGeom>
              <a:avLst/>
              <a:gdLst/>
              <a:ahLst/>
              <a:cxnLst/>
              <a:rect l="l" t="t" r="r" b="b"/>
              <a:pathLst>
                <a:path w="116337" h="73980" extrusionOk="0">
                  <a:moveTo>
                    <a:pt x="64" y="0"/>
                  </a:moveTo>
                  <a:cubicBezTo>
                    <a:pt x="29" y="0"/>
                    <a:pt x="1" y="30"/>
                    <a:pt x="1" y="64"/>
                  </a:cubicBezTo>
                  <a:lnTo>
                    <a:pt x="1" y="73979"/>
                  </a:lnTo>
                  <a:lnTo>
                    <a:pt x="116337" y="73979"/>
                  </a:lnTo>
                  <a:lnTo>
                    <a:pt x="116337" y="64"/>
                  </a:lnTo>
                  <a:cubicBezTo>
                    <a:pt x="116337" y="29"/>
                    <a:pt x="116308" y="0"/>
                    <a:pt x="116273" y="0"/>
                  </a:cubicBezTo>
                  <a:lnTo>
                    <a:pt x="67" y="0"/>
                  </a:lnTo>
                  <a:cubicBezTo>
                    <a:pt x="66" y="0"/>
                    <a:pt x="65"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67;p64">
              <a:extLst>
                <a:ext uri="{FF2B5EF4-FFF2-40B4-BE49-F238E27FC236}">
                  <a16:creationId xmlns:a16="http://schemas.microsoft.com/office/drawing/2014/main" id="{E8799B28-2B8E-1960-C31E-146B08CA5CFB}"/>
                </a:ext>
              </a:extLst>
            </p:cNvPr>
            <p:cNvSpPr/>
            <p:nvPr/>
          </p:nvSpPr>
          <p:spPr>
            <a:xfrm>
              <a:off x="2364000" y="3294125"/>
              <a:ext cx="2922825" cy="1863925"/>
            </a:xfrm>
            <a:custGeom>
              <a:avLst/>
              <a:gdLst/>
              <a:ahLst/>
              <a:cxnLst/>
              <a:rect l="l" t="t" r="r" b="b"/>
              <a:pathLst>
                <a:path w="116913" h="74557" extrusionOk="0">
                  <a:moveTo>
                    <a:pt x="114150" y="577"/>
                  </a:moveTo>
                  <a:cubicBezTo>
                    <a:pt x="115356" y="577"/>
                    <a:pt x="116337" y="1557"/>
                    <a:pt x="116337" y="2764"/>
                  </a:cubicBezTo>
                  <a:lnTo>
                    <a:pt x="116337" y="73981"/>
                  </a:lnTo>
                  <a:lnTo>
                    <a:pt x="578" y="73981"/>
                  </a:lnTo>
                  <a:lnTo>
                    <a:pt x="576" y="2764"/>
                  </a:lnTo>
                  <a:cubicBezTo>
                    <a:pt x="576" y="1557"/>
                    <a:pt x="1558" y="577"/>
                    <a:pt x="2764" y="577"/>
                  </a:cubicBezTo>
                  <a:close/>
                  <a:moveTo>
                    <a:pt x="2764" y="0"/>
                  </a:moveTo>
                  <a:cubicBezTo>
                    <a:pt x="1240" y="0"/>
                    <a:pt x="1" y="1240"/>
                    <a:pt x="1" y="2764"/>
                  </a:cubicBezTo>
                  <a:lnTo>
                    <a:pt x="1" y="74268"/>
                  </a:lnTo>
                  <a:cubicBezTo>
                    <a:pt x="1" y="74427"/>
                    <a:pt x="130" y="74556"/>
                    <a:pt x="289" y="74556"/>
                  </a:cubicBezTo>
                  <a:lnTo>
                    <a:pt x="116625" y="74556"/>
                  </a:lnTo>
                  <a:cubicBezTo>
                    <a:pt x="116783" y="74556"/>
                    <a:pt x="116913" y="74427"/>
                    <a:pt x="116913" y="74268"/>
                  </a:cubicBezTo>
                  <a:lnTo>
                    <a:pt x="116913" y="2764"/>
                  </a:lnTo>
                  <a:cubicBezTo>
                    <a:pt x="116913" y="1240"/>
                    <a:pt x="115672" y="0"/>
                    <a:pt x="114149" y="0"/>
                  </a:cubicBezTo>
                  <a:close/>
                </a:path>
              </a:pathLst>
            </a:custGeom>
            <a:solidFill>
              <a:srgbClr val="26323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68;p64">
              <a:extLst>
                <a:ext uri="{FF2B5EF4-FFF2-40B4-BE49-F238E27FC236}">
                  <a16:creationId xmlns:a16="http://schemas.microsoft.com/office/drawing/2014/main" id="{1D5FAD71-876F-ACC2-42D9-B6E61EDAF32A}"/>
                </a:ext>
              </a:extLst>
            </p:cNvPr>
            <p:cNvSpPr/>
            <p:nvPr/>
          </p:nvSpPr>
          <p:spPr>
            <a:xfrm>
              <a:off x="2520625" y="3441725"/>
              <a:ext cx="2609575" cy="1734000"/>
            </a:xfrm>
            <a:custGeom>
              <a:avLst/>
              <a:gdLst/>
              <a:ahLst/>
              <a:cxnLst/>
              <a:rect l="l" t="t" r="r" b="b"/>
              <a:pathLst>
                <a:path w="104383" h="69360" extrusionOk="0">
                  <a:moveTo>
                    <a:pt x="64" y="1"/>
                  </a:moveTo>
                  <a:cubicBezTo>
                    <a:pt x="29" y="1"/>
                    <a:pt x="0" y="30"/>
                    <a:pt x="0" y="65"/>
                  </a:cubicBezTo>
                  <a:lnTo>
                    <a:pt x="0" y="69360"/>
                  </a:lnTo>
                  <a:lnTo>
                    <a:pt x="104383" y="69360"/>
                  </a:lnTo>
                  <a:lnTo>
                    <a:pt x="104383" y="65"/>
                  </a:lnTo>
                  <a:cubicBezTo>
                    <a:pt x="104383" y="30"/>
                    <a:pt x="104354" y="1"/>
                    <a:pt x="104319" y="1"/>
                  </a:cubicBezTo>
                  <a:close/>
                </a:path>
              </a:pathLst>
            </a:custGeom>
            <a:gradFill>
              <a:gsLst>
                <a:gs pos="0">
                  <a:srgbClr val="8BE3FF"/>
                </a:gs>
                <a:gs pos="100000">
                  <a:srgbClr val="ACFFD9"/>
                </a:gs>
              </a:gsLst>
              <a:path path="circle">
                <a:fillToRect l="50000" t="50000" r="50000" b="50000"/>
              </a:path>
              <a:tileRect/>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69;p64">
              <a:extLst>
                <a:ext uri="{FF2B5EF4-FFF2-40B4-BE49-F238E27FC236}">
                  <a16:creationId xmlns:a16="http://schemas.microsoft.com/office/drawing/2014/main" id="{B37BBE51-3E90-1854-17B3-7415C1D0D5CE}"/>
                </a:ext>
              </a:extLst>
            </p:cNvPr>
            <p:cNvSpPr/>
            <p:nvPr/>
          </p:nvSpPr>
          <p:spPr>
            <a:xfrm>
              <a:off x="2017725" y="5114250"/>
              <a:ext cx="3486000" cy="186000"/>
            </a:xfrm>
            <a:custGeom>
              <a:avLst/>
              <a:gdLst/>
              <a:ahLst/>
              <a:cxnLst/>
              <a:rect l="l" t="t" r="r" b="b"/>
              <a:pathLst>
                <a:path w="139440" h="7440" extrusionOk="0">
                  <a:moveTo>
                    <a:pt x="1" y="0"/>
                  </a:moveTo>
                  <a:cubicBezTo>
                    <a:pt x="1" y="4108"/>
                    <a:pt x="4459" y="7439"/>
                    <a:pt x="9959" y="7439"/>
                  </a:cubicBezTo>
                  <a:lnTo>
                    <a:pt x="129479" y="7439"/>
                  </a:lnTo>
                  <a:cubicBezTo>
                    <a:pt x="134980" y="7439"/>
                    <a:pt x="139439" y="4108"/>
                    <a:pt x="139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70;p64">
              <a:extLst>
                <a:ext uri="{FF2B5EF4-FFF2-40B4-BE49-F238E27FC236}">
                  <a16:creationId xmlns:a16="http://schemas.microsoft.com/office/drawing/2014/main" id="{888EE257-24CC-6701-FF5E-A17D6FB02E62}"/>
                </a:ext>
              </a:extLst>
            </p:cNvPr>
            <p:cNvSpPr/>
            <p:nvPr/>
          </p:nvSpPr>
          <p:spPr>
            <a:xfrm>
              <a:off x="2010500" y="5107050"/>
              <a:ext cx="3500400" cy="200425"/>
            </a:xfrm>
            <a:custGeom>
              <a:avLst/>
              <a:gdLst/>
              <a:ahLst/>
              <a:cxnLst/>
              <a:rect l="l" t="t" r="r" b="b"/>
              <a:pathLst>
                <a:path w="140016" h="8017" extrusionOk="0">
                  <a:moveTo>
                    <a:pt x="139432" y="576"/>
                  </a:moveTo>
                  <a:cubicBezTo>
                    <a:pt x="139227" y="4387"/>
                    <a:pt x="134971" y="7439"/>
                    <a:pt x="129768" y="7439"/>
                  </a:cubicBezTo>
                  <a:lnTo>
                    <a:pt x="10248" y="7439"/>
                  </a:lnTo>
                  <a:cubicBezTo>
                    <a:pt x="5047" y="7439"/>
                    <a:pt x="790" y="4387"/>
                    <a:pt x="585" y="576"/>
                  </a:cubicBezTo>
                  <a:close/>
                  <a:moveTo>
                    <a:pt x="290" y="0"/>
                  </a:moveTo>
                  <a:cubicBezTo>
                    <a:pt x="130" y="0"/>
                    <a:pt x="0" y="129"/>
                    <a:pt x="0" y="288"/>
                  </a:cubicBezTo>
                  <a:cubicBezTo>
                    <a:pt x="0" y="4549"/>
                    <a:pt x="4598" y="8016"/>
                    <a:pt x="10248" y="8016"/>
                  </a:cubicBezTo>
                  <a:lnTo>
                    <a:pt x="129768" y="8016"/>
                  </a:lnTo>
                  <a:cubicBezTo>
                    <a:pt x="135420" y="8016"/>
                    <a:pt x="140016" y="4549"/>
                    <a:pt x="140016" y="288"/>
                  </a:cubicBezTo>
                  <a:cubicBezTo>
                    <a:pt x="140016" y="129"/>
                    <a:pt x="139888" y="0"/>
                    <a:pt x="139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71;p64">
              <a:extLst>
                <a:ext uri="{FF2B5EF4-FFF2-40B4-BE49-F238E27FC236}">
                  <a16:creationId xmlns:a16="http://schemas.microsoft.com/office/drawing/2014/main" id="{04A38414-F307-CB5F-4B0C-82CC1E42891B}"/>
                </a:ext>
              </a:extLst>
            </p:cNvPr>
            <p:cNvSpPr/>
            <p:nvPr/>
          </p:nvSpPr>
          <p:spPr>
            <a:xfrm>
              <a:off x="2558025" y="1598375"/>
              <a:ext cx="1254950" cy="2801925"/>
            </a:xfrm>
            <a:custGeom>
              <a:avLst/>
              <a:gdLst/>
              <a:ahLst/>
              <a:cxnLst/>
              <a:rect l="l" t="t" r="r" b="b"/>
              <a:pathLst>
                <a:path w="50198" h="112077" extrusionOk="0">
                  <a:moveTo>
                    <a:pt x="50198" y="0"/>
                  </a:moveTo>
                  <a:cubicBezTo>
                    <a:pt x="42527" y="7305"/>
                    <a:pt x="22893" y="14678"/>
                    <a:pt x="0" y="30321"/>
                  </a:cubicBezTo>
                  <a:cubicBezTo>
                    <a:pt x="0" y="30321"/>
                    <a:pt x="1430" y="83182"/>
                    <a:pt x="50198" y="112076"/>
                  </a:cubicBezTo>
                  <a:lnTo>
                    <a:pt x="5019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72;p64">
              <a:extLst>
                <a:ext uri="{FF2B5EF4-FFF2-40B4-BE49-F238E27FC236}">
                  <a16:creationId xmlns:a16="http://schemas.microsoft.com/office/drawing/2014/main" id="{DD7EDE80-B2D7-92E3-2462-8336597DEE92}"/>
                </a:ext>
              </a:extLst>
            </p:cNvPr>
            <p:cNvSpPr/>
            <p:nvPr/>
          </p:nvSpPr>
          <p:spPr>
            <a:xfrm>
              <a:off x="2550725" y="1591175"/>
              <a:ext cx="1269450" cy="2816325"/>
            </a:xfrm>
            <a:custGeom>
              <a:avLst/>
              <a:gdLst/>
              <a:ahLst/>
              <a:cxnLst/>
              <a:rect l="l" t="t" r="r" b="b"/>
              <a:pathLst>
                <a:path w="50778" h="112653" extrusionOk="0">
                  <a:moveTo>
                    <a:pt x="50202" y="948"/>
                  </a:moveTo>
                  <a:lnTo>
                    <a:pt x="50202" y="111857"/>
                  </a:lnTo>
                  <a:cubicBezTo>
                    <a:pt x="25383" y="96990"/>
                    <a:pt x="13218" y="75784"/>
                    <a:pt x="7380" y="60569"/>
                  </a:cubicBezTo>
                  <a:cubicBezTo>
                    <a:pt x="1386" y="44948"/>
                    <a:pt x="654" y="32294"/>
                    <a:pt x="586" y="30757"/>
                  </a:cubicBezTo>
                  <a:cubicBezTo>
                    <a:pt x="12079" y="22915"/>
                    <a:pt x="22836" y="17111"/>
                    <a:pt x="31485" y="12441"/>
                  </a:cubicBezTo>
                  <a:cubicBezTo>
                    <a:pt x="39724" y="7995"/>
                    <a:pt x="46301" y="4444"/>
                    <a:pt x="50202" y="948"/>
                  </a:cubicBezTo>
                  <a:close/>
                  <a:moveTo>
                    <a:pt x="50487" y="0"/>
                  </a:moveTo>
                  <a:cubicBezTo>
                    <a:pt x="50419" y="0"/>
                    <a:pt x="50349" y="25"/>
                    <a:pt x="50291" y="80"/>
                  </a:cubicBezTo>
                  <a:cubicBezTo>
                    <a:pt x="46521" y="3671"/>
                    <a:pt x="39764" y="7317"/>
                    <a:pt x="31211" y="11934"/>
                  </a:cubicBezTo>
                  <a:cubicBezTo>
                    <a:pt x="22516" y="16627"/>
                    <a:pt x="11696" y="22466"/>
                    <a:pt x="129" y="30372"/>
                  </a:cubicBezTo>
                  <a:cubicBezTo>
                    <a:pt x="49" y="30427"/>
                    <a:pt x="1" y="30519"/>
                    <a:pt x="4" y="30616"/>
                  </a:cubicBezTo>
                  <a:cubicBezTo>
                    <a:pt x="8" y="30749"/>
                    <a:pt x="437" y="44074"/>
                    <a:pt x="6834" y="60755"/>
                  </a:cubicBezTo>
                  <a:cubicBezTo>
                    <a:pt x="12739" y="76150"/>
                    <a:pt x="25080" y="97645"/>
                    <a:pt x="50344" y="112611"/>
                  </a:cubicBezTo>
                  <a:cubicBezTo>
                    <a:pt x="50388" y="112638"/>
                    <a:pt x="50438" y="112652"/>
                    <a:pt x="50490" y="112652"/>
                  </a:cubicBezTo>
                  <a:cubicBezTo>
                    <a:pt x="50649" y="112652"/>
                    <a:pt x="50778" y="112524"/>
                    <a:pt x="50778" y="112364"/>
                  </a:cubicBezTo>
                  <a:lnTo>
                    <a:pt x="50778" y="288"/>
                  </a:lnTo>
                  <a:cubicBezTo>
                    <a:pt x="50778" y="115"/>
                    <a:pt x="50636" y="0"/>
                    <a:pt x="50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73;p64">
              <a:extLst>
                <a:ext uri="{FF2B5EF4-FFF2-40B4-BE49-F238E27FC236}">
                  <a16:creationId xmlns:a16="http://schemas.microsoft.com/office/drawing/2014/main" id="{AFF67CC9-8365-9F1F-1422-873C2B567621}"/>
                </a:ext>
              </a:extLst>
            </p:cNvPr>
            <p:cNvSpPr/>
            <p:nvPr/>
          </p:nvSpPr>
          <p:spPr>
            <a:xfrm>
              <a:off x="3812950" y="1598375"/>
              <a:ext cx="1254975" cy="2801925"/>
            </a:xfrm>
            <a:custGeom>
              <a:avLst/>
              <a:gdLst/>
              <a:ahLst/>
              <a:cxnLst/>
              <a:rect l="l" t="t" r="r" b="b"/>
              <a:pathLst>
                <a:path w="50199" h="112077" extrusionOk="0">
                  <a:moveTo>
                    <a:pt x="1" y="0"/>
                  </a:moveTo>
                  <a:lnTo>
                    <a:pt x="1" y="112076"/>
                  </a:lnTo>
                  <a:cubicBezTo>
                    <a:pt x="48769" y="83182"/>
                    <a:pt x="50199" y="30321"/>
                    <a:pt x="50199" y="30321"/>
                  </a:cubicBezTo>
                  <a:cubicBezTo>
                    <a:pt x="27307" y="14678"/>
                    <a:pt x="7671" y="73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74;p64">
              <a:extLst>
                <a:ext uri="{FF2B5EF4-FFF2-40B4-BE49-F238E27FC236}">
                  <a16:creationId xmlns:a16="http://schemas.microsoft.com/office/drawing/2014/main" id="{DB0B2351-E88D-D2B7-0BB4-B3510F6F15EE}"/>
                </a:ext>
              </a:extLst>
            </p:cNvPr>
            <p:cNvSpPr/>
            <p:nvPr/>
          </p:nvSpPr>
          <p:spPr>
            <a:xfrm>
              <a:off x="3805750" y="1591175"/>
              <a:ext cx="1269475" cy="2816325"/>
            </a:xfrm>
            <a:custGeom>
              <a:avLst/>
              <a:gdLst/>
              <a:ahLst/>
              <a:cxnLst/>
              <a:rect l="l" t="t" r="r" b="b"/>
              <a:pathLst>
                <a:path w="50779" h="112653" extrusionOk="0">
                  <a:moveTo>
                    <a:pt x="577" y="948"/>
                  </a:moveTo>
                  <a:cubicBezTo>
                    <a:pt x="4477" y="4444"/>
                    <a:pt x="11056" y="7995"/>
                    <a:pt x="19294" y="12441"/>
                  </a:cubicBezTo>
                  <a:cubicBezTo>
                    <a:pt x="27943" y="17111"/>
                    <a:pt x="38700" y="22915"/>
                    <a:pt x="50193" y="30758"/>
                  </a:cubicBezTo>
                  <a:cubicBezTo>
                    <a:pt x="50124" y="32296"/>
                    <a:pt x="49394" y="44948"/>
                    <a:pt x="43399" y="60570"/>
                  </a:cubicBezTo>
                  <a:cubicBezTo>
                    <a:pt x="37560" y="75785"/>
                    <a:pt x="25396" y="96991"/>
                    <a:pt x="577" y="111858"/>
                  </a:cubicBezTo>
                  <a:lnTo>
                    <a:pt x="577" y="948"/>
                  </a:lnTo>
                  <a:close/>
                  <a:moveTo>
                    <a:pt x="291" y="0"/>
                  </a:moveTo>
                  <a:cubicBezTo>
                    <a:pt x="143" y="0"/>
                    <a:pt x="1" y="115"/>
                    <a:pt x="1" y="288"/>
                  </a:cubicBezTo>
                  <a:lnTo>
                    <a:pt x="1" y="112364"/>
                  </a:lnTo>
                  <a:cubicBezTo>
                    <a:pt x="1" y="112524"/>
                    <a:pt x="129" y="112652"/>
                    <a:pt x="289" y="112652"/>
                  </a:cubicBezTo>
                  <a:cubicBezTo>
                    <a:pt x="340" y="112652"/>
                    <a:pt x="391" y="112638"/>
                    <a:pt x="435" y="112611"/>
                  </a:cubicBezTo>
                  <a:cubicBezTo>
                    <a:pt x="25699" y="97644"/>
                    <a:pt x="38040" y="76150"/>
                    <a:pt x="43945" y="60755"/>
                  </a:cubicBezTo>
                  <a:cubicBezTo>
                    <a:pt x="50343" y="44074"/>
                    <a:pt x="50772" y="30749"/>
                    <a:pt x="50776" y="30616"/>
                  </a:cubicBezTo>
                  <a:cubicBezTo>
                    <a:pt x="50778" y="30519"/>
                    <a:pt x="50731" y="30427"/>
                    <a:pt x="50650" y="30372"/>
                  </a:cubicBezTo>
                  <a:cubicBezTo>
                    <a:pt x="39082" y="22466"/>
                    <a:pt x="28262" y="16627"/>
                    <a:pt x="19567" y="11934"/>
                  </a:cubicBezTo>
                  <a:cubicBezTo>
                    <a:pt x="11014" y="7317"/>
                    <a:pt x="4258" y="3671"/>
                    <a:pt x="488" y="80"/>
                  </a:cubicBezTo>
                  <a:cubicBezTo>
                    <a:pt x="430" y="25"/>
                    <a:pt x="36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75;p64">
              <a:extLst>
                <a:ext uri="{FF2B5EF4-FFF2-40B4-BE49-F238E27FC236}">
                  <a16:creationId xmlns:a16="http://schemas.microsoft.com/office/drawing/2014/main" id="{BC9CDB5D-696C-8A4F-435D-FCA09CEDD4B0}"/>
                </a:ext>
              </a:extLst>
            </p:cNvPr>
            <p:cNvSpPr/>
            <p:nvPr/>
          </p:nvSpPr>
          <p:spPr>
            <a:xfrm>
              <a:off x="2650050" y="1710875"/>
              <a:ext cx="2325850" cy="2576950"/>
            </a:xfrm>
            <a:custGeom>
              <a:avLst/>
              <a:gdLst/>
              <a:ahLst/>
              <a:cxnLst/>
              <a:rect l="l" t="t" r="r" b="b"/>
              <a:pathLst>
                <a:path w="93034" h="103078" extrusionOk="0">
                  <a:moveTo>
                    <a:pt x="46517" y="1"/>
                  </a:moveTo>
                  <a:cubicBezTo>
                    <a:pt x="37257" y="6566"/>
                    <a:pt x="21213" y="12822"/>
                    <a:pt x="0" y="27317"/>
                  </a:cubicBezTo>
                  <a:cubicBezTo>
                    <a:pt x="0" y="27317"/>
                    <a:pt x="1326" y="76301"/>
                    <a:pt x="46517" y="103077"/>
                  </a:cubicBezTo>
                  <a:cubicBezTo>
                    <a:pt x="91708" y="76302"/>
                    <a:pt x="93034" y="27318"/>
                    <a:pt x="93034" y="27318"/>
                  </a:cubicBezTo>
                  <a:cubicBezTo>
                    <a:pt x="71820" y="12822"/>
                    <a:pt x="55847" y="6566"/>
                    <a:pt x="46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76;p64">
              <a:extLst>
                <a:ext uri="{FF2B5EF4-FFF2-40B4-BE49-F238E27FC236}">
                  <a16:creationId xmlns:a16="http://schemas.microsoft.com/office/drawing/2014/main" id="{DBA8DFF9-741F-41BF-832D-4A10AAB98E70}"/>
                </a:ext>
              </a:extLst>
            </p:cNvPr>
            <p:cNvSpPr/>
            <p:nvPr/>
          </p:nvSpPr>
          <p:spPr>
            <a:xfrm>
              <a:off x="2642775" y="1703675"/>
              <a:ext cx="2340350" cy="2591300"/>
            </a:xfrm>
            <a:custGeom>
              <a:avLst/>
              <a:gdLst/>
              <a:ahLst/>
              <a:cxnLst/>
              <a:rect l="l" t="t" r="r" b="b"/>
              <a:pathLst>
                <a:path w="93614" h="103652" extrusionOk="0">
                  <a:moveTo>
                    <a:pt x="46808" y="641"/>
                  </a:moveTo>
                  <a:cubicBezTo>
                    <a:pt x="50665" y="3330"/>
                    <a:pt x="55728" y="6028"/>
                    <a:pt x="61577" y="9144"/>
                  </a:cubicBezTo>
                  <a:cubicBezTo>
                    <a:pt x="70085" y="13678"/>
                    <a:pt x="80668" y="19317"/>
                    <a:pt x="93029" y="27754"/>
                  </a:cubicBezTo>
                  <a:cubicBezTo>
                    <a:pt x="92964" y="29226"/>
                    <a:pt x="92277" y="40909"/>
                    <a:pt x="86743" y="55341"/>
                  </a:cubicBezTo>
                  <a:cubicBezTo>
                    <a:pt x="81315" y="69495"/>
                    <a:pt x="69983" y="89244"/>
                    <a:pt x="46808" y="103029"/>
                  </a:cubicBezTo>
                  <a:cubicBezTo>
                    <a:pt x="23643" y="89249"/>
                    <a:pt x="12310" y="69509"/>
                    <a:pt x="6880" y="55361"/>
                  </a:cubicBezTo>
                  <a:cubicBezTo>
                    <a:pt x="1341" y="40927"/>
                    <a:pt x="652" y="29228"/>
                    <a:pt x="586" y="27754"/>
                  </a:cubicBezTo>
                  <a:cubicBezTo>
                    <a:pt x="12888" y="19359"/>
                    <a:pt x="23451" y="13733"/>
                    <a:pt x="31946" y="9210"/>
                  </a:cubicBezTo>
                  <a:cubicBezTo>
                    <a:pt x="37846" y="6069"/>
                    <a:pt x="42953" y="3350"/>
                    <a:pt x="46808" y="641"/>
                  </a:cubicBezTo>
                  <a:close/>
                  <a:moveTo>
                    <a:pt x="46807" y="1"/>
                  </a:moveTo>
                  <a:cubicBezTo>
                    <a:pt x="46749" y="1"/>
                    <a:pt x="46691" y="18"/>
                    <a:pt x="46641" y="54"/>
                  </a:cubicBezTo>
                  <a:cubicBezTo>
                    <a:pt x="42796" y="2779"/>
                    <a:pt x="37888" y="5392"/>
                    <a:pt x="31675" y="8702"/>
                  </a:cubicBezTo>
                  <a:cubicBezTo>
                    <a:pt x="23138" y="13247"/>
                    <a:pt x="12513" y="18904"/>
                    <a:pt x="129" y="27367"/>
                  </a:cubicBezTo>
                  <a:cubicBezTo>
                    <a:pt x="48" y="27422"/>
                    <a:pt x="1" y="27515"/>
                    <a:pt x="3" y="27613"/>
                  </a:cubicBezTo>
                  <a:cubicBezTo>
                    <a:pt x="7" y="27736"/>
                    <a:pt x="405" y="40087"/>
                    <a:pt x="6334" y="55547"/>
                  </a:cubicBezTo>
                  <a:cubicBezTo>
                    <a:pt x="11807" y="69817"/>
                    <a:pt x="23246" y="89738"/>
                    <a:pt x="46662" y="103612"/>
                  </a:cubicBezTo>
                  <a:cubicBezTo>
                    <a:pt x="46706" y="103639"/>
                    <a:pt x="46756" y="103652"/>
                    <a:pt x="46808" y="103652"/>
                  </a:cubicBezTo>
                  <a:cubicBezTo>
                    <a:pt x="46859" y="103652"/>
                    <a:pt x="46910" y="103639"/>
                    <a:pt x="46954" y="103612"/>
                  </a:cubicBezTo>
                  <a:cubicBezTo>
                    <a:pt x="70370" y="89740"/>
                    <a:pt x="81808" y="69817"/>
                    <a:pt x="87281" y="55548"/>
                  </a:cubicBezTo>
                  <a:cubicBezTo>
                    <a:pt x="93209" y="40087"/>
                    <a:pt x="93608" y="27737"/>
                    <a:pt x="93611" y="27613"/>
                  </a:cubicBezTo>
                  <a:cubicBezTo>
                    <a:pt x="93614" y="27515"/>
                    <a:pt x="93567" y="27422"/>
                    <a:pt x="93485" y="27367"/>
                  </a:cubicBezTo>
                  <a:cubicBezTo>
                    <a:pt x="81042" y="18864"/>
                    <a:pt x="70398" y="13192"/>
                    <a:pt x="61846" y="8636"/>
                  </a:cubicBezTo>
                  <a:cubicBezTo>
                    <a:pt x="55931" y="5483"/>
                    <a:pt x="50821" y="2761"/>
                    <a:pt x="46973" y="54"/>
                  </a:cubicBezTo>
                  <a:cubicBezTo>
                    <a:pt x="46924" y="18"/>
                    <a:pt x="46865" y="1"/>
                    <a:pt x="46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77;p64">
              <a:extLst>
                <a:ext uri="{FF2B5EF4-FFF2-40B4-BE49-F238E27FC236}">
                  <a16:creationId xmlns:a16="http://schemas.microsoft.com/office/drawing/2014/main" id="{E4515B32-8391-F1A5-F389-C60F4B918139}"/>
                </a:ext>
              </a:extLst>
            </p:cNvPr>
            <p:cNvSpPr/>
            <p:nvPr/>
          </p:nvSpPr>
          <p:spPr>
            <a:xfrm>
              <a:off x="3070950" y="2263700"/>
              <a:ext cx="1904950" cy="2024100"/>
            </a:xfrm>
            <a:custGeom>
              <a:avLst/>
              <a:gdLst/>
              <a:ahLst/>
              <a:cxnLst/>
              <a:rect l="l" t="t" r="r" b="b"/>
              <a:pathLst>
                <a:path w="76198" h="80964" extrusionOk="0">
                  <a:moveTo>
                    <a:pt x="68272" y="1"/>
                  </a:moveTo>
                  <a:cubicBezTo>
                    <a:pt x="35912" y="9790"/>
                    <a:pt x="11201" y="38229"/>
                    <a:pt x="1" y="53227"/>
                  </a:cubicBezTo>
                  <a:cubicBezTo>
                    <a:pt x="6793" y="63187"/>
                    <a:pt x="16319" y="73047"/>
                    <a:pt x="29681" y="80963"/>
                  </a:cubicBezTo>
                  <a:cubicBezTo>
                    <a:pt x="74872" y="54188"/>
                    <a:pt x="76198" y="5204"/>
                    <a:pt x="76198" y="5204"/>
                  </a:cubicBezTo>
                  <a:cubicBezTo>
                    <a:pt x="73466" y="3339"/>
                    <a:pt x="70825" y="1611"/>
                    <a:pt x="682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78;p64">
              <a:extLst>
                <a:ext uri="{FF2B5EF4-FFF2-40B4-BE49-F238E27FC236}">
                  <a16:creationId xmlns:a16="http://schemas.microsoft.com/office/drawing/2014/main" id="{8E74F575-03A2-4C25-388E-1A1C6A72AE18}"/>
                </a:ext>
              </a:extLst>
            </p:cNvPr>
            <p:cNvSpPr/>
            <p:nvPr/>
          </p:nvSpPr>
          <p:spPr>
            <a:xfrm>
              <a:off x="3063275" y="2256475"/>
              <a:ext cx="1919875" cy="2038500"/>
            </a:xfrm>
            <a:custGeom>
              <a:avLst/>
              <a:gdLst/>
              <a:ahLst/>
              <a:cxnLst/>
              <a:rect l="l" t="t" r="r" b="b"/>
              <a:pathLst>
                <a:path w="76795" h="81540" extrusionOk="0">
                  <a:moveTo>
                    <a:pt x="68537" y="604"/>
                  </a:moveTo>
                  <a:cubicBezTo>
                    <a:pt x="71132" y="2242"/>
                    <a:pt x="73712" y="3936"/>
                    <a:pt x="76211" y="5642"/>
                  </a:cubicBezTo>
                  <a:cubicBezTo>
                    <a:pt x="76145" y="7116"/>
                    <a:pt x="75456" y="18815"/>
                    <a:pt x="69916" y="33249"/>
                  </a:cubicBezTo>
                  <a:cubicBezTo>
                    <a:pt x="64487" y="47397"/>
                    <a:pt x="53153" y="67137"/>
                    <a:pt x="29989" y="80917"/>
                  </a:cubicBezTo>
                  <a:cubicBezTo>
                    <a:pt x="18161" y="73883"/>
                    <a:pt x="8297" y="64669"/>
                    <a:pt x="663" y="53523"/>
                  </a:cubicBezTo>
                  <a:cubicBezTo>
                    <a:pt x="27829" y="17217"/>
                    <a:pt x="54790" y="4788"/>
                    <a:pt x="68537" y="604"/>
                  </a:cubicBezTo>
                  <a:close/>
                  <a:moveTo>
                    <a:pt x="68579" y="1"/>
                  </a:moveTo>
                  <a:cubicBezTo>
                    <a:pt x="68551" y="1"/>
                    <a:pt x="68523" y="5"/>
                    <a:pt x="68495" y="14"/>
                  </a:cubicBezTo>
                  <a:cubicBezTo>
                    <a:pt x="54291" y="4310"/>
                    <a:pt x="40100" y="12628"/>
                    <a:pt x="26318" y="24733"/>
                  </a:cubicBezTo>
                  <a:cubicBezTo>
                    <a:pt x="14607" y="35018"/>
                    <a:pt x="5585" y="45969"/>
                    <a:pt x="77" y="53343"/>
                  </a:cubicBezTo>
                  <a:cubicBezTo>
                    <a:pt x="4" y="53442"/>
                    <a:pt x="1" y="53576"/>
                    <a:pt x="70" y="53678"/>
                  </a:cubicBezTo>
                  <a:cubicBezTo>
                    <a:pt x="7802" y="65015"/>
                    <a:pt x="17817" y="74377"/>
                    <a:pt x="29842" y="81500"/>
                  </a:cubicBezTo>
                  <a:cubicBezTo>
                    <a:pt x="29886" y="81527"/>
                    <a:pt x="29936" y="81540"/>
                    <a:pt x="29988" y="81540"/>
                  </a:cubicBezTo>
                  <a:cubicBezTo>
                    <a:pt x="30039" y="81540"/>
                    <a:pt x="30090" y="81527"/>
                    <a:pt x="30134" y="81500"/>
                  </a:cubicBezTo>
                  <a:cubicBezTo>
                    <a:pt x="53550" y="67626"/>
                    <a:pt x="64989" y="47705"/>
                    <a:pt x="70462" y="33435"/>
                  </a:cubicBezTo>
                  <a:cubicBezTo>
                    <a:pt x="76391" y="17975"/>
                    <a:pt x="76789" y="5624"/>
                    <a:pt x="76792" y="5501"/>
                  </a:cubicBezTo>
                  <a:cubicBezTo>
                    <a:pt x="76795" y="5403"/>
                    <a:pt x="76748" y="5310"/>
                    <a:pt x="76666" y="5255"/>
                  </a:cubicBezTo>
                  <a:cubicBezTo>
                    <a:pt x="74085" y="3491"/>
                    <a:pt x="71417" y="1739"/>
                    <a:pt x="68732" y="45"/>
                  </a:cubicBezTo>
                  <a:cubicBezTo>
                    <a:pt x="68686" y="16"/>
                    <a:pt x="68633" y="1"/>
                    <a:pt x="68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79;p64">
              <a:extLst>
                <a:ext uri="{FF2B5EF4-FFF2-40B4-BE49-F238E27FC236}">
                  <a16:creationId xmlns:a16="http://schemas.microsoft.com/office/drawing/2014/main" id="{678769B1-3D94-CD9A-3A6A-5DE5062B80C1}"/>
                </a:ext>
              </a:extLst>
            </p:cNvPr>
            <p:cNvSpPr/>
            <p:nvPr/>
          </p:nvSpPr>
          <p:spPr>
            <a:xfrm>
              <a:off x="3314775" y="1960000"/>
              <a:ext cx="1010750" cy="985675"/>
            </a:xfrm>
            <a:custGeom>
              <a:avLst/>
              <a:gdLst/>
              <a:ahLst/>
              <a:cxnLst/>
              <a:rect l="l" t="t" r="r" b="b"/>
              <a:pathLst>
                <a:path w="40430" h="39427" extrusionOk="0">
                  <a:moveTo>
                    <a:pt x="20215" y="5762"/>
                  </a:moveTo>
                  <a:cubicBezTo>
                    <a:pt x="28185" y="5762"/>
                    <a:pt x="34668" y="12246"/>
                    <a:pt x="34668" y="20215"/>
                  </a:cubicBezTo>
                  <a:lnTo>
                    <a:pt x="34668" y="33664"/>
                  </a:lnTo>
                  <a:lnTo>
                    <a:pt x="5761" y="33664"/>
                  </a:lnTo>
                  <a:lnTo>
                    <a:pt x="5761" y="20215"/>
                  </a:lnTo>
                  <a:cubicBezTo>
                    <a:pt x="5761" y="12246"/>
                    <a:pt x="12245" y="5762"/>
                    <a:pt x="20215" y="5762"/>
                  </a:cubicBezTo>
                  <a:close/>
                  <a:moveTo>
                    <a:pt x="20215" y="1"/>
                  </a:moveTo>
                  <a:cubicBezTo>
                    <a:pt x="9068" y="1"/>
                    <a:pt x="0" y="9070"/>
                    <a:pt x="0" y="20216"/>
                  </a:cubicBezTo>
                  <a:lnTo>
                    <a:pt x="0" y="36545"/>
                  </a:lnTo>
                  <a:cubicBezTo>
                    <a:pt x="0" y="38137"/>
                    <a:pt x="1290" y="39426"/>
                    <a:pt x="2881" y="39426"/>
                  </a:cubicBezTo>
                  <a:lnTo>
                    <a:pt x="37549" y="39426"/>
                  </a:lnTo>
                  <a:cubicBezTo>
                    <a:pt x="39140" y="39426"/>
                    <a:pt x="40430" y="38136"/>
                    <a:pt x="40430" y="36545"/>
                  </a:cubicBezTo>
                  <a:lnTo>
                    <a:pt x="40430" y="20216"/>
                  </a:lnTo>
                  <a:cubicBezTo>
                    <a:pt x="40430" y="9068"/>
                    <a:pt x="31362" y="1"/>
                    <a:pt x="20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80;p64">
              <a:extLst>
                <a:ext uri="{FF2B5EF4-FFF2-40B4-BE49-F238E27FC236}">
                  <a16:creationId xmlns:a16="http://schemas.microsoft.com/office/drawing/2014/main" id="{7BC71C69-3549-A281-5CF5-B05CA00ACD2E}"/>
                </a:ext>
              </a:extLst>
            </p:cNvPr>
            <p:cNvSpPr/>
            <p:nvPr/>
          </p:nvSpPr>
          <p:spPr>
            <a:xfrm>
              <a:off x="3307550" y="1952800"/>
              <a:ext cx="1025175" cy="1000075"/>
            </a:xfrm>
            <a:custGeom>
              <a:avLst/>
              <a:gdLst/>
              <a:ahLst/>
              <a:cxnLst/>
              <a:rect l="l" t="t" r="r" b="b"/>
              <a:pathLst>
                <a:path w="41007" h="40003" extrusionOk="0">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81;p64">
              <a:extLst>
                <a:ext uri="{FF2B5EF4-FFF2-40B4-BE49-F238E27FC236}">
                  <a16:creationId xmlns:a16="http://schemas.microsoft.com/office/drawing/2014/main" id="{64F65381-5F0A-BB4E-5CAE-454AF05508E8}"/>
                </a:ext>
              </a:extLst>
            </p:cNvPr>
            <p:cNvSpPr/>
            <p:nvPr/>
          </p:nvSpPr>
          <p:spPr>
            <a:xfrm>
              <a:off x="3261250" y="2748875"/>
              <a:ext cx="1103450" cy="932375"/>
            </a:xfrm>
            <a:custGeom>
              <a:avLst/>
              <a:gdLst/>
              <a:ahLst/>
              <a:cxnLst/>
              <a:rect l="l" t="t" r="r" b="b"/>
              <a:pathLst>
                <a:path w="44138" h="37295" extrusionOk="0">
                  <a:moveTo>
                    <a:pt x="0" y="1"/>
                  </a:moveTo>
                  <a:lnTo>
                    <a:pt x="0" y="37295"/>
                  </a:lnTo>
                  <a:lnTo>
                    <a:pt x="44137" y="37295"/>
                  </a:lnTo>
                  <a:lnTo>
                    <a:pt x="44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82;p64">
              <a:extLst>
                <a:ext uri="{FF2B5EF4-FFF2-40B4-BE49-F238E27FC236}">
                  <a16:creationId xmlns:a16="http://schemas.microsoft.com/office/drawing/2014/main" id="{A3397D48-2F38-9FF7-D9C1-45302F65DFF9}"/>
                </a:ext>
              </a:extLst>
            </p:cNvPr>
            <p:cNvSpPr/>
            <p:nvPr/>
          </p:nvSpPr>
          <p:spPr>
            <a:xfrm>
              <a:off x="3254025" y="2741675"/>
              <a:ext cx="1117900" cy="946775"/>
            </a:xfrm>
            <a:custGeom>
              <a:avLst/>
              <a:gdLst/>
              <a:ahLst/>
              <a:cxnLst/>
              <a:rect l="l" t="t" r="r" b="b"/>
              <a:pathLst>
                <a:path w="44716" h="37871" extrusionOk="0">
                  <a:moveTo>
                    <a:pt x="44138" y="576"/>
                  </a:moveTo>
                  <a:lnTo>
                    <a:pt x="44138" y="37295"/>
                  </a:lnTo>
                  <a:lnTo>
                    <a:pt x="577" y="37295"/>
                  </a:lnTo>
                  <a:lnTo>
                    <a:pt x="577" y="576"/>
                  </a:lnTo>
                  <a:close/>
                  <a:moveTo>
                    <a:pt x="287" y="1"/>
                  </a:moveTo>
                  <a:cubicBezTo>
                    <a:pt x="129" y="1"/>
                    <a:pt x="0" y="130"/>
                    <a:pt x="1" y="289"/>
                  </a:cubicBezTo>
                  <a:lnTo>
                    <a:pt x="1" y="37583"/>
                  </a:lnTo>
                  <a:cubicBezTo>
                    <a:pt x="0" y="37742"/>
                    <a:pt x="130" y="37871"/>
                    <a:pt x="289" y="37871"/>
                  </a:cubicBezTo>
                  <a:lnTo>
                    <a:pt x="44426" y="37871"/>
                  </a:lnTo>
                  <a:cubicBezTo>
                    <a:pt x="44586" y="37871"/>
                    <a:pt x="44715" y="37742"/>
                    <a:pt x="44714" y="37583"/>
                  </a:cubicBezTo>
                  <a:lnTo>
                    <a:pt x="44714" y="289"/>
                  </a:lnTo>
                  <a:cubicBezTo>
                    <a:pt x="44715" y="129"/>
                    <a:pt x="44586" y="1"/>
                    <a:pt x="44426" y="1"/>
                  </a:cubicBezTo>
                  <a:lnTo>
                    <a:pt x="289" y="1"/>
                  </a:lnTo>
                  <a:cubicBezTo>
                    <a:pt x="289" y="1"/>
                    <a:pt x="288"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83;p64">
              <a:extLst>
                <a:ext uri="{FF2B5EF4-FFF2-40B4-BE49-F238E27FC236}">
                  <a16:creationId xmlns:a16="http://schemas.microsoft.com/office/drawing/2014/main" id="{4AABB47D-914C-391D-B100-763A2A9F38D8}"/>
                </a:ext>
              </a:extLst>
            </p:cNvPr>
            <p:cNvSpPr/>
            <p:nvPr/>
          </p:nvSpPr>
          <p:spPr>
            <a:xfrm>
              <a:off x="3687425" y="3015925"/>
              <a:ext cx="240325" cy="437650"/>
            </a:xfrm>
            <a:custGeom>
              <a:avLst/>
              <a:gdLst/>
              <a:ahLst/>
              <a:cxnLst/>
              <a:rect l="l" t="t" r="r" b="b"/>
              <a:pathLst>
                <a:path w="9613" h="17506" extrusionOk="0">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884;p64">
              <a:extLst>
                <a:ext uri="{FF2B5EF4-FFF2-40B4-BE49-F238E27FC236}">
                  <a16:creationId xmlns:a16="http://schemas.microsoft.com/office/drawing/2014/main" id="{466769C9-10A2-377E-3EF3-D21D179F9BC6}"/>
                </a:ext>
              </a:extLst>
            </p:cNvPr>
            <p:cNvSpPr/>
            <p:nvPr/>
          </p:nvSpPr>
          <p:spPr>
            <a:xfrm>
              <a:off x="3680200" y="3008700"/>
              <a:ext cx="254725" cy="452075"/>
            </a:xfrm>
            <a:custGeom>
              <a:avLst/>
              <a:gdLst/>
              <a:ahLst/>
              <a:cxnLst/>
              <a:rect l="l" t="t" r="r" b="b"/>
              <a:pathLst>
                <a:path w="10189" h="18083" extrusionOk="0">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885;p64">
              <a:extLst>
                <a:ext uri="{FF2B5EF4-FFF2-40B4-BE49-F238E27FC236}">
                  <a16:creationId xmlns:a16="http://schemas.microsoft.com/office/drawing/2014/main" id="{0D919018-E717-B46A-2B7F-F9B45C0A2D0B}"/>
                </a:ext>
              </a:extLst>
            </p:cNvPr>
            <p:cNvSpPr/>
            <p:nvPr/>
          </p:nvSpPr>
          <p:spPr>
            <a:xfrm>
              <a:off x="5977700" y="2926050"/>
              <a:ext cx="16800" cy="36025"/>
            </a:xfrm>
            <a:custGeom>
              <a:avLst/>
              <a:gdLst/>
              <a:ahLst/>
              <a:cxnLst/>
              <a:rect l="l" t="t" r="r" b="b"/>
              <a:pathLst>
                <a:path w="672" h="1441" extrusionOk="0">
                  <a:moveTo>
                    <a:pt x="299" y="0"/>
                  </a:moveTo>
                  <a:cubicBezTo>
                    <a:pt x="292" y="0"/>
                    <a:pt x="284" y="1"/>
                    <a:pt x="277" y="1"/>
                  </a:cubicBezTo>
                  <a:cubicBezTo>
                    <a:pt x="118" y="14"/>
                    <a:pt x="1" y="153"/>
                    <a:pt x="14" y="313"/>
                  </a:cubicBezTo>
                  <a:cubicBezTo>
                    <a:pt x="39" y="600"/>
                    <a:pt x="62" y="886"/>
                    <a:pt x="84" y="1174"/>
                  </a:cubicBezTo>
                  <a:cubicBezTo>
                    <a:pt x="96" y="1324"/>
                    <a:pt x="220" y="1440"/>
                    <a:pt x="372" y="1440"/>
                  </a:cubicBezTo>
                  <a:cubicBezTo>
                    <a:pt x="379" y="1440"/>
                    <a:pt x="386" y="1440"/>
                    <a:pt x="393" y="1439"/>
                  </a:cubicBezTo>
                  <a:cubicBezTo>
                    <a:pt x="553" y="1427"/>
                    <a:pt x="671" y="1289"/>
                    <a:pt x="659" y="1130"/>
                  </a:cubicBezTo>
                  <a:cubicBezTo>
                    <a:pt x="637" y="841"/>
                    <a:pt x="613" y="552"/>
                    <a:pt x="589" y="263"/>
                  </a:cubicBezTo>
                  <a:cubicBezTo>
                    <a:pt x="574" y="113"/>
                    <a:pt x="447"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886;p64">
              <a:extLst>
                <a:ext uri="{FF2B5EF4-FFF2-40B4-BE49-F238E27FC236}">
                  <a16:creationId xmlns:a16="http://schemas.microsoft.com/office/drawing/2014/main" id="{085CF995-25F8-BEA4-AC2D-3E8DA352107A}"/>
                </a:ext>
              </a:extLst>
            </p:cNvPr>
            <p:cNvSpPr/>
            <p:nvPr/>
          </p:nvSpPr>
          <p:spPr>
            <a:xfrm>
              <a:off x="1532575" y="886700"/>
              <a:ext cx="4456100" cy="2011825"/>
            </a:xfrm>
            <a:custGeom>
              <a:avLst/>
              <a:gdLst/>
              <a:ahLst/>
              <a:cxnLst/>
              <a:rect l="l" t="t" r="r" b="b"/>
              <a:pathLst>
                <a:path w="178244" h="80473" extrusionOk="0">
                  <a:moveTo>
                    <a:pt x="88232" y="1"/>
                  </a:moveTo>
                  <a:cubicBezTo>
                    <a:pt x="87652" y="6"/>
                    <a:pt x="87073" y="17"/>
                    <a:pt x="86494" y="33"/>
                  </a:cubicBezTo>
                  <a:cubicBezTo>
                    <a:pt x="86337" y="38"/>
                    <a:pt x="86212" y="169"/>
                    <a:pt x="86214" y="326"/>
                  </a:cubicBezTo>
                  <a:cubicBezTo>
                    <a:pt x="86217" y="483"/>
                    <a:pt x="86344" y="609"/>
                    <a:pt x="86501" y="610"/>
                  </a:cubicBezTo>
                  <a:lnTo>
                    <a:pt x="86509" y="610"/>
                  </a:lnTo>
                  <a:cubicBezTo>
                    <a:pt x="87086" y="593"/>
                    <a:pt x="87662" y="583"/>
                    <a:pt x="88238" y="577"/>
                  </a:cubicBezTo>
                  <a:cubicBezTo>
                    <a:pt x="88394" y="572"/>
                    <a:pt x="88518" y="444"/>
                    <a:pt x="88518" y="288"/>
                  </a:cubicBezTo>
                  <a:cubicBezTo>
                    <a:pt x="88517" y="131"/>
                    <a:pt x="88391" y="3"/>
                    <a:pt x="88235" y="1"/>
                  </a:cubicBezTo>
                  <a:close/>
                  <a:moveTo>
                    <a:pt x="89967" y="1"/>
                  </a:moveTo>
                  <a:cubicBezTo>
                    <a:pt x="89811" y="3"/>
                    <a:pt x="89685" y="131"/>
                    <a:pt x="89684" y="288"/>
                  </a:cubicBezTo>
                  <a:cubicBezTo>
                    <a:pt x="89684" y="444"/>
                    <a:pt x="89808" y="572"/>
                    <a:pt x="89965" y="577"/>
                  </a:cubicBezTo>
                  <a:cubicBezTo>
                    <a:pt x="90541" y="583"/>
                    <a:pt x="91116" y="593"/>
                    <a:pt x="91692" y="610"/>
                  </a:cubicBezTo>
                  <a:lnTo>
                    <a:pt x="91702" y="610"/>
                  </a:lnTo>
                  <a:cubicBezTo>
                    <a:pt x="91859" y="609"/>
                    <a:pt x="91986" y="483"/>
                    <a:pt x="91988" y="326"/>
                  </a:cubicBezTo>
                  <a:cubicBezTo>
                    <a:pt x="91991" y="169"/>
                    <a:pt x="91866" y="38"/>
                    <a:pt x="91710" y="33"/>
                  </a:cubicBezTo>
                  <a:cubicBezTo>
                    <a:pt x="91129" y="17"/>
                    <a:pt x="90550" y="6"/>
                    <a:pt x="89971" y="1"/>
                  </a:cubicBezTo>
                  <a:close/>
                  <a:moveTo>
                    <a:pt x="84784" y="98"/>
                  </a:moveTo>
                  <a:cubicBezTo>
                    <a:pt x="84775" y="98"/>
                    <a:pt x="84766" y="98"/>
                    <a:pt x="84757" y="99"/>
                  </a:cubicBezTo>
                  <a:cubicBezTo>
                    <a:pt x="84178" y="127"/>
                    <a:pt x="83599" y="160"/>
                    <a:pt x="83020" y="199"/>
                  </a:cubicBezTo>
                  <a:cubicBezTo>
                    <a:pt x="82865" y="208"/>
                    <a:pt x="82745" y="340"/>
                    <a:pt x="82751" y="496"/>
                  </a:cubicBezTo>
                  <a:cubicBezTo>
                    <a:pt x="82756" y="651"/>
                    <a:pt x="82885" y="775"/>
                    <a:pt x="83039" y="775"/>
                  </a:cubicBezTo>
                  <a:cubicBezTo>
                    <a:pt x="83046" y="775"/>
                    <a:pt x="83052" y="773"/>
                    <a:pt x="83060" y="773"/>
                  </a:cubicBezTo>
                  <a:cubicBezTo>
                    <a:pt x="83634" y="735"/>
                    <a:pt x="84209" y="703"/>
                    <a:pt x="84784" y="675"/>
                  </a:cubicBezTo>
                  <a:cubicBezTo>
                    <a:pt x="84943" y="667"/>
                    <a:pt x="85065" y="532"/>
                    <a:pt x="85058" y="373"/>
                  </a:cubicBezTo>
                  <a:cubicBezTo>
                    <a:pt x="85051" y="224"/>
                    <a:pt x="84927" y="98"/>
                    <a:pt x="84784" y="98"/>
                  </a:cubicBezTo>
                  <a:close/>
                  <a:moveTo>
                    <a:pt x="93436" y="100"/>
                  </a:moveTo>
                  <a:cubicBezTo>
                    <a:pt x="93282" y="100"/>
                    <a:pt x="93154" y="219"/>
                    <a:pt x="93146" y="374"/>
                  </a:cubicBezTo>
                  <a:cubicBezTo>
                    <a:pt x="93137" y="534"/>
                    <a:pt x="93261" y="668"/>
                    <a:pt x="93419" y="676"/>
                  </a:cubicBezTo>
                  <a:cubicBezTo>
                    <a:pt x="93995" y="703"/>
                    <a:pt x="94569" y="736"/>
                    <a:pt x="95144" y="775"/>
                  </a:cubicBezTo>
                  <a:lnTo>
                    <a:pt x="95163" y="775"/>
                  </a:lnTo>
                  <a:lnTo>
                    <a:pt x="95163" y="776"/>
                  </a:lnTo>
                  <a:cubicBezTo>
                    <a:pt x="95319" y="776"/>
                    <a:pt x="95446" y="652"/>
                    <a:pt x="95452" y="496"/>
                  </a:cubicBezTo>
                  <a:cubicBezTo>
                    <a:pt x="95457" y="342"/>
                    <a:pt x="95338" y="210"/>
                    <a:pt x="95182" y="200"/>
                  </a:cubicBezTo>
                  <a:cubicBezTo>
                    <a:pt x="94605" y="160"/>
                    <a:pt x="94026" y="128"/>
                    <a:pt x="93447" y="101"/>
                  </a:cubicBezTo>
                  <a:cubicBezTo>
                    <a:pt x="93443" y="100"/>
                    <a:pt x="93439" y="100"/>
                    <a:pt x="93436" y="100"/>
                  </a:cubicBezTo>
                  <a:close/>
                  <a:moveTo>
                    <a:pt x="81313" y="331"/>
                  </a:moveTo>
                  <a:cubicBezTo>
                    <a:pt x="81305" y="331"/>
                    <a:pt x="81296" y="331"/>
                    <a:pt x="81287" y="332"/>
                  </a:cubicBezTo>
                  <a:cubicBezTo>
                    <a:pt x="80710" y="381"/>
                    <a:pt x="80133" y="438"/>
                    <a:pt x="79557" y="498"/>
                  </a:cubicBezTo>
                  <a:cubicBezTo>
                    <a:pt x="79405" y="514"/>
                    <a:pt x="79292" y="646"/>
                    <a:pt x="79299" y="800"/>
                  </a:cubicBezTo>
                  <a:cubicBezTo>
                    <a:pt x="79308" y="952"/>
                    <a:pt x="79434" y="1072"/>
                    <a:pt x="79587" y="1072"/>
                  </a:cubicBezTo>
                  <a:lnTo>
                    <a:pt x="79587" y="1072"/>
                  </a:lnTo>
                  <a:cubicBezTo>
                    <a:pt x="79597" y="1072"/>
                    <a:pt x="79608" y="1072"/>
                    <a:pt x="79617" y="1071"/>
                  </a:cubicBezTo>
                  <a:cubicBezTo>
                    <a:pt x="80191" y="1011"/>
                    <a:pt x="80764" y="956"/>
                    <a:pt x="81337" y="905"/>
                  </a:cubicBezTo>
                  <a:cubicBezTo>
                    <a:pt x="81496" y="892"/>
                    <a:pt x="81613" y="752"/>
                    <a:pt x="81599" y="593"/>
                  </a:cubicBezTo>
                  <a:cubicBezTo>
                    <a:pt x="81586" y="444"/>
                    <a:pt x="81461" y="331"/>
                    <a:pt x="81313" y="331"/>
                  </a:cubicBezTo>
                  <a:close/>
                  <a:moveTo>
                    <a:pt x="79587" y="1072"/>
                  </a:moveTo>
                  <a:cubicBezTo>
                    <a:pt x="79587" y="1072"/>
                    <a:pt x="79586" y="1072"/>
                    <a:pt x="79586" y="1072"/>
                  </a:cubicBezTo>
                  <a:lnTo>
                    <a:pt x="79587" y="1072"/>
                  </a:lnTo>
                  <a:cubicBezTo>
                    <a:pt x="79587" y="1072"/>
                    <a:pt x="79587" y="1072"/>
                    <a:pt x="79587" y="1072"/>
                  </a:cubicBezTo>
                  <a:close/>
                  <a:moveTo>
                    <a:pt x="96894" y="331"/>
                  </a:moveTo>
                  <a:cubicBezTo>
                    <a:pt x="96746" y="331"/>
                    <a:pt x="96619" y="443"/>
                    <a:pt x="96603" y="595"/>
                  </a:cubicBezTo>
                  <a:cubicBezTo>
                    <a:pt x="96589" y="753"/>
                    <a:pt x="96707" y="892"/>
                    <a:pt x="96865" y="905"/>
                  </a:cubicBezTo>
                  <a:cubicBezTo>
                    <a:pt x="97439" y="956"/>
                    <a:pt x="98012" y="1010"/>
                    <a:pt x="98585" y="1071"/>
                  </a:cubicBezTo>
                  <a:cubicBezTo>
                    <a:pt x="98595" y="1072"/>
                    <a:pt x="98606" y="1072"/>
                    <a:pt x="98615" y="1072"/>
                  </a:cubicBezTo>
                  <a:lnTo>
                    <a:pt x="98615" y="1073"/>
                  </a:lnTo>
                  <a:cubicBezTo>
                    <a:pt x="98769" y="1073"/>
                    <a:pt x="98896" y="953"/>
                    <a:pt x="98904" y="800"/>
                  </a:cubicBezTo>
                  <a:cubicBezTo>
                    <a:pt x="98911" y="646"/>
                    <a:pt x="98799" y="514"/>
                    <a:pt x="98645" y="499"/>
                  </a:cubicBezTo>
                  <a:cubicBezTo>
                    <a:pt x="98069" y="438"/>
                    <a:pt x="97493" y="382"/>
                    <a:pt x="96914" y="332"/>
                  </a:cubicBezTo>
                  <a:cubicBezTo>
                    <a:pt x="96908" y="332"/>
                    <a:pt x="96901" y="331"/>
                    <a:pt x="96894" y="331"/>
                  </a:cubicBezTo>
                  <a:close/>
                  <a:moveTo>
                    <a:pt x="100344" y="695"/>
                  </a:moveTo>
                  <a:cubicBezTo>
                    <a:pt x="100199" y="695"/>
                    <a:pt x="100076" y="802"/>
                    <a:pt x="100058" y="947"/>
                  </a:cubicBezTo>
                  <a:cubicBezTo>
                    <a:pt x="100039" y="1102"/>
                    <a:pt x="100147" y="1246"/>
                    <a:pt x="100302" y="1268"/>
                  </a:cubicBezTo>
                  <a:cubicBezTo>
                    <a:pt x="100874" y="1340"/>
                    <a:pt x="101445" y="1416"/>
                    <a:pt x="102014" y="1499"/>
                  </a:cubicBezTo>
                  <a:cubicBezTo>
                    <a:pt x="102028" y="1501"/>
                    <a:pt x="102042" y="1503"/>
                    <a:pt x="102056" y="1503"/>
                  </a:cubicBezTo>
                  <a:cubicBezTo>
                    <a:pt x="102208" y="1503"/>
                    <a:pt x="102332" y="1385"/>
                    <a:pt x="102343" y="1234"/>
                  </a:cubicBezTo>
                  <a:cubicBezTo>
                    <a:pt x="102354" y="1084"/>
                    <a:pt x="102246" y="950"/>
                    <a:pt x="102097" y="929"/>
                  </a:cubicBezTo>
                  <a:cubicBezTo>
                    <a:pt x="101523" y="845"/>
                    <a:pt x="100949" y="769"/>
                    <a:pt x="100375" y="697"/>
                  </a:cubicBezTo>
                  <a:cubicBezTo>
                    <a:pt x="100364" y="696"/>
                    <a:pt x="100354" y="695"/>
                    <a:pt x="100344" y="695"/>
                  </a:cubicBezTo>
                  <a:close/>
                  <a:moveTo>
                    <a:pt x="77854" y="697"/>
                  </a:moveTo>
                  <a:cubicBezTo>
                    <a:pt x="77846" y="697"/>
                    <a:pt x="77837" y="697"/>
                    <a:pt x="77829" y="698"/>
                  </a:cubicBezTo>
                  <a:cubicBezTo>
                    <a:pt x="77254" y="770"/>
                    <a:pt x="76680" y="848"/>
                    <a:pt x="76106" y="931"/>
                  </a:cubicBezTo>
                  <a:cubicBezTo>
                    <a:pt x="75957" y="953"/>
                    <a:pt x="75850" y="1086"/>
                    <a:pt x="75861" y="1236"/>
                  </a:cubicBezTo>
                  <a:cubicBezTo>
                    <a:pt x="75871" y="1388"/>
                    <a:pt x="75996" y="1504"/>
                    <a:pt x="76147" y="1504"/>
                  </a:cubicBezTo>
                  <a:cubicBezTo>
                    <a:pt x="76160" y="1504"/>
                    <a:pt x="76175" y="1503"/>
                    <a:pt x="76188" y="1501"/>
                  </a:cubicBezTo>
                  <a:cubicBezTo>
                    <a:pt x="76758" y="1419"/>
                    <a:pt x="77329" y="1341"/>
                    <a:pt x="77901" y="1270"/>
                  </a:cubicBezTo>
                  <a:cubicBezTo>
                    <a:pt x="78053" y="1245"/>
                    <a:pt x="78160" y="1103"/>
                    <a:pt x="78141" y="950"/>
                  </a:cubicBezTo>
                  <a:cubicBezTo>
                    <a:pt x="78123" y="803"/>
                    <a:pt x="77998" y="697"/>
                    <a:pt x="77854" y="697"/>
                  </a:cubicBezTo>
                  <a:close/>
                  <a:moveTo>
                    <a:pt x="103767" y="1190"/>
                  </a:moveTo>
                  <a:cubicBezTo>
                    <a:pt x="103628" y="1190"/>
                    <a:pt x="103506" y="1291"/>
                    <a:pt x="103484" y="1432"/>
                  </a:cubicBezTo>
                  <a:cubicBezTo>
                    <a:pt x="103457" y="1589"/>
                    <a:pt x="103564" y="1737"/>
                    <a:pt x="103721" y="1763"/>
                  </a:cubicBezTo>
                  <a:cubicBezTo>
                    <a:pt x="104289" y="1857"/>
                    <a:pt x="104856" y="1955"/>
                    <a:pt x="105422" y="2060"/>
                  </a:cubicBezTo>
                  <a:cubicBezTo>
                    <a:pt x="105440" y="2063"/>
                    <a:pt x="105458" y="2065"/>
                    <a:pt x="105476" y="2065"/>
                  </a:cubicBezTo>
                  <a:cubicBezTo>
                    <a:pt x="105624" y="2064"/>
                    <a:pt x="105748" y="1950"/>
                    <a:pt x="105761" y="1803"/>
                  </a:cubicBezTo>
                  <a:cubicBezTo>
                    <a:pt x="105775" y="1655"/>
                    <a:pt x="105673" y="1521"/>
                    <a:pt x="105528" y="1493"/>
                  </a:cubicBezTo>
                  <a:cubicBezTo>
                    <a:pt x="104957" y="1388"/>
                    <a:pt x="104386" y="1288"/>
                    <a:pt x="103815" y="1194"/>
                  </a:cubicBezTo>
                  <a:cubicBezTo>
                    <a:pt x="103799" y="1192"/>
                    <a:pt x="103783" y="1190"/>
                    <a:pt x="103767" y="1190"/>
                  </a:cubicBezTo>
                  <a:close/>
                  <a:moveTo>
                    <a:pt x="74440" y="1193"/>
                  </a:moveTo>
                  <a:cubicBezTo>
                    <a:pt x="74423" y="1193"/>
                    <a:pt x="74406" y="1195"/>
                    <a:pt x="74389" y="1198"/>
                  </a:cubicBezTo>
                  <a:cubicBezTo>
                    <a:pt x="73816" y="1292"/>
                    <a:pt x="73245" y="1392"/>
                    <a:pt x="72675" y="1498"/>
                  </a:cubicBezTo>
                  <a:cubicBezTo>
                    <a:pt x="72530" y="1524"/>
                    <a:pt x="72428" y="1659"/>
                    <a:pt x="72441" y="1807"/>
                  </a:cubicBezTo>
                  <a:cubicBezTo>
                    <a:pt x="72455" y="1955"/>
                    <a:pt x="72579" y="2069"/>
                    <a:pt x="72728" y="2069"/>
                  </a:cubicBezTo>
                  <a:cubicBezTo>
                    <a:pt x="72746" y="2069"/>
                    <a:pt x="72764" y="2068"/>
                    <a:pt x="72780" y="2064"/>
                  </a:cubicBezTo>
                  <a:cubicBezTo>
                    <a:pt x="73347" y="1958"/>
                    <a:pt x="73914" y="1860"/>
                    <a:pt x="74482" y="1767"/>
                  </a:cubicBezTo>
                  <a:cubicBezTo>
                    <a:pt x="74640" y="1740"/>
                    <a:pt x="74745" y="1591"/>
                    <a:pt x="74720" y="1434"/>
                  </a:cubicBezTo>
                  <a:cubicBezTo>
                    <a:pt x="74698" y="1294"/>
                    <a:pt x="74577" y="1193"/>
                    <a:pt x="74440" y="1193"/>
                  </a:cubicBezTo>
                  <a:close/>
                  <a:moveTo>
                    <a:pt x="107177" y="1820"/>
                  </a:moveTo>
                  <a:cubicBezTo>
                    <a:pt x="107043" y="1820"/>
                    <a:pt x="106922" y="1913"/>
                    <a:pt x="106894" y="2050"/>
                  </a:cubicBezTo>
                  <a:cubicBezTo>
                    <a:pt x="106863" y="2206"/>
                    <a:pt x="106962" y="2358"/>
                    <a:pt x="107118" y="2390"/>
                  </a:cubicBezTo>
                  <a:cubicBezTo>
                    <a:pt x="107683" y="2505"/>
                    <a:pt x="108246" y="2627"/>
                    <a:pt x="108807" y="2752"/>
                  </a:cubicBezTo>
                  <a:cubicBezTo>
                    <a:pt x="108828" y="2757"/>
                    <a:pt x="108849" y="2760"/>
                    <a:pt x="108870" y="2760"/>
                  </a:cubicBezTo>
                  <a:lnTo>
                    <a:pt x="108870" y="2761"/>
                  </a:lnTo>
                  <a:cubicBezTo>
                    <a:pt x="109018" y="2761"/>
                    <a:pt x="109143" y="2651"/>
                    <a:pt x="109158" y="2504"/>
                  </a:cubicBezTo>
                  <a:cubicBezTo>
                    <a:pt x="109175" y="2358"/>
                    <a:pt x="109078" y="2222"/>
                    <a:pt x="108934" y="2191"/>
                  </a:cubicBezTo>
                  <a:cubicBezTo>
                    <a:pt x="108368" y="2063"/>
                    <a:pt x="107802" y="1942"/>
                    <a:pt x="107234" y="1825"/>
                  </a:cubicBezTo>
                  <a:cubicBezTo>
                    <a:pt x="107215" y="1821"/>
                    <a:pt x="107196" y="1820"/>
                    <a:pt x="107177" y="1820"/>
                  </a:cubicBezTo>
                  <a:close/>
                  <a:moveTo>
                    <a:pt x="71027" y="1824"/>
                  </a:moveTo>
                  <a:cubicBezTo>
                    <a:pt x="71007" y="1824"/>
                    <a:pt x="70988" y="1826"/>
                    <a:pt x="70968" y="1830"/>
                  </a:cubicBezTo>
                  <a:cubicBezTo>
                    <a:pt x="70401" y="1946"/>
                    <a:pt x="69835" y="2069"/>
                    <a:pt x="69270" y="2196"/>
                  </a:cubicBezTo>
                  <a:cubicBezTo>
                    <a:pt x="69125" y="2227"/>
                    <a:pt x="69027" y="2363"/>
                    <a:pt x="69044" y="2509"/>
                  </a:cubicBezTo>
                  <a:cubicBezTo>
                    <a:pt x="69060" y="2656"/>
                    <a:pt x="69183" y="2766"/>
                    <a:pt x="69330" y="2766"/>
                  </a:cubicBezTo>
                  <a:cubicBezTo>
                    <a:pt x="69330" y="2766"/>
                    <a:pt x="69331" y="2766"/>
                    <a:pt x="69332" y="2766"/>
                  </a:cubicBezTo>
                  <a:cubicBezTo>
                    <a:pt x="69354" y="2766"/>
                    <a:pt x="69375" y="2763"/>
                    <a:pt x="69396" y="2758"/>
                  </a:cubicBezTo>
                  <a:cubicBezTo>
                    <a:pt x="69958" y="2631"/>
                    <a:pt x="70521" y="2510"/>
                    <a:pt x="71084" y="2394"/>
                  </a:cubicBezTo>
                  <a:cubicBezTo>
                    <a:pt x="71240" y="2363"/>
                    <a:pt x="71341" y="2210"/>
                    <a:pt x="71309" y="2054"/>
                  </a:cubicBezTo>
                  <a:cubicBezTo>
                    <a:pt x="71280" y="1918"/>
                    <a:pt x="71161" y="1824"/>
                    <a:pt x="71027" y="1824"/>
                  </a:cubicBezTo>
                  <a:close/>
                  <a:moveTo>
                    <a:pt x="110558" y="2580"/>
                  </a:moveTo>
                  <a:cubicBezTo>
                    <a:pt x="110428" y="2580"/>
                    <a:pt x="110310" y="2667"/>
                    <a:pt x="110277" y="2799"/>
                  </a:cubicBezTo>
                  <a:cubicBezTo>
                    <a:pt x="110240" y="2954"/>
                    <a:pt x="110334" y="3110"/>
                    <a:pt x="110488" y="3148"/>
                  </a:cubicBezTo>
                  <a:cubicBezTo>
                    <a:pt x="111047" y="3285"/>
                    <a:pt x="111605" y="3428"/>
                    <a:pt x="112162" y="3577"/>
                  </a:cubicBezTo>
                  <a:cubicBezTo>
                    <a:pt x="112187" y="3583"/>
                    <a:pt x="112211" y="3586"/>
                    <a:pt x="112236" y="3586"/>
                  </a:cubicBezTo>
                  <a:cubicBezTo>
                    <a:pt x="112380" y="3586"/>
                    <a:pt x="112504" y="3479"/>
                    <a:pt x="112522" y="3335"/>
                  </a:cubicBezTo>
                  <a:cubicBezTo>
                    <a:pt x="112541" y="3193"/>
                    <a:pt x="112451" y="3057"/>
                    <a:pt x="112310" y="3020"/>
                  </a:cubicBezTo>
                  <a:cubicBezTo>
                    <a:pt x="111750" y="2870"/>
                    <a:pt x="111189" y="2726"/>
                    <a:pt x="110626" y="2588"/>
                  </a:cubicBezTo>
                  <a:cubicBezTo>
                    <a:pt x="110603" y="2583"/>
                    <a:pt x="110581" y="2580"/>
                    <a:pt x="110558" y="2580"/>
                  </a:cubicBezTo>
                  <a:close/>
                  <a:moveTo>
                    <a:pt x="67646" y="2588"/>
                  </a:moveTo>
                  <a:cubicBezTo>
                    <a:pt x="67623" y="2588"/>
                    <a:pt x="67599" y="2591"/>
                    <a:pt x="67576" y="2597"/>
                  </a:cubicBezTo>
                  <a:cubicBezTo>
                    <a:pt x="67014" y="2736"/>
                    <a:pt x="66452" y="2880"/>
                    <a:pt x="65892" y="3030"/>
                  </a:cubicBezTo>
                  <a:cubicBezTo>
                    <a:pt x="65753" y="3068"/>
                    <a:pt x="65662" y="3202"/>
                    <a:pt x="65681" y="3346"/>
                  </a:cubicBezTo>
                  <a:cubicBezTo>
                    <a:pt x="65700" y="3489"/>
                    <a:pt x="65822" y="3597"/>
                    <a:pt x="65968" y="3597"/>
                  </a:cubicBezTo>
                  <a:cubicBezTo>
                    <a:pt x="65992" y="3596"/>
                    <a:pt x="66017" y="3593"/>
                    <a:pt x="66041" y="3586"/>
                  </a:cubicBezTo>
                  <a:cubicBezTo>
                    <a:pt x="66597" y="3437"/>
                    <a:pt x="67155" y="3295"/>
                    <a:pt x="67714" y="3157"/>
                  </a:cubicBezTo>
                  <a:cubicBezTo>
                    <a:pt x="67869" y="3118"/>
                    <a:pt x="67963" y="2962"/>
                    <a:pt x="67925" y="2808"/>
                  </a:cubicBezTo>
                  <a:cubicBezTo>
                    <a:pt x="67892" y="2676"/>
                    <a:pt x="67775" y="2588"/>
                    <a:pt x="67646" y="2588"/>
                  </a:cubicBezTo>
                  <a:close/>
                  <a:moveTo>
                    <a:pt x="113911" y="3473"/>
                  </a:moveTo>
                  <a:cubicBezTo>
                    <a:pt x="113785" y="3473"/>
                    <a:pt x="113669" y="3555"/>
                    <a:pt x="113633" y="3681"/>
                  </a:cubicBezTo>
                  <a:cubicBezTo>
                    <a:pt x="113589" y="3833"/>
                    <a:pt x="113675" y="3992"/>
                    <a:pt x="113828" y="4037"/>
                  </a:cubicBezTo>
                  <a:cubicBezTo>
                    <a:pt x="114381" y="4197"/>
                    <a:pt x="114932" y="4361"/>
                    <a:pt x="115483" y="4531"/>
                  </a:cubicBezTo>
                  <a:cubicBezTo>
                    <a:pt x="115511" y="4540"/>
                    <a:pt x="115539" y="4543"/>
                    <a:pt x="115568" y="4543"/>
                  </a:cubicBezTo>
                  <a:cubicBezTo>
                    <a:pt x="115711" y="4543"/>
                    <a:pt x="115832" y="4440"/>
                    <a:pt x="115854" y="4299"/>
                  </a:cubicBezTo>
                  <a:cubicBezTo>
                    <a:pt x="115874" y="4158"/>
                    <a:pt x="115789" y="4023"/>
                    <a:pt x="115653" y="3981"/>
                  </a:cubicBezTo>
                  <a:cubicBezTo>
                    <a:pt x="115099" y="3809"/>
                    <a:pt x="114544" y="3644"/>
                    <a:pt x="113987" y="3483"/>
                  </a:cubicBezTo>
                  <a:cubicBezTo>
                    <a:pt x="113962" y="3476"/>
                    <a:pt x="113936" y="3473"/>
                    <a:pt x="113911" y="3473"/>
                  </a:cubicBezTo>
                  <a:close/>
                  <a:moveTo>
                    <a:pt x="64299" y="3485"/>
                  </a:moveTo>
                  <a:cubicBezTo>
                    <a:pt x="64272" y="3485"/>
                    <a:pt x="64245" y="3488"/>
                    <a:pt x="64218" y="3496"/>
                  </a:cubicBezTo>
                  <a:cubicBezTo>
                    <a:pt x="63661" y="3657"/>
                    <a:pt x="63106" y="3824"/>
                    <a:pt x="62552" y="3995"/>
                  </a:cubicBezTo>
                  <a:cubicBezTo>
                    <a:pt x="62416" y="4038"/>
                    <a:pt x="62331" y="4173"/>
                    <a:pt x="62353" y="4314"/>
                  </a:cubicBezTo>
                  <a:cubicBezTo>
                    <a:pt x="62374" y="4455"/>
                    <a:pt x="62495" y="4559"/>
                    <a:pt x="62638" y="4559"/>
                  </a:cubicBezTo>
                  <a:cubicBezTo>
                    <a:pt x="62667" y="4559"/>
                    <a:pt x="62696" y="4554"/>
                    <a:pt x="62723" y="4546"/>
                  </a:cubicBezTo>
                  <a:cubicBezTo>
                    <a:pt x="63272" y="4375"/>
                    <a:pt x="63824" y="4210"/>
                    <a:pt x="64378" y="4049"/>
                  </a:cubicBezTo>
                  <a:cubicBezTo>
                    <a:pt x="64531" y="4005"/>
                    <a:pt x="64619" y="3845"/>
                    <a:pt x="64575" y="3693"/>
                  </a:cubicBezTo>
                  <a:cubicBezTo>
                    <a:pt x="64538" y="3566"/>
                    <a:pt x="64424" y="3485"/>
                    <a:pt x="64299" y="3485"/>
                  </a:cubicBezTo>
                  <a:close/>
                  <a:moveTo>
                    <a:pt x="117224" y="4497"/>
                  </a:moveTo>
                  <a:cubicBezTo>
                    <a:pt x="117103" y="4497"/>
                    <a:pt x="116990" y="4574"/>
                    <a:pt x="116950" y="4694"/>
                  </a:cubicBezTo>
                  <a:cubicBezTo>
                    <a:pt x="116901" y="4843"/>
                    <a:pt x="116980" y="5005"/>
                    <a:pt x="117127" y="5057"/>
                  </a:cubicBezTo>
                  <a:cubicBezTo>
                    <a:pt x="117410" y="5150"/>
                    <a:pt x="117692" y="5245"/>
                    <a:pt x="117974" y="5342"/>
                  </a:cubicBezTo>
                  <a:cubicBezTo>
                    <a:pt x="118238" y="5432"/>
                    <a:pt x="118501" y="5523"/>
                    <a:pt x="118763" y="5616"/>
                  </a:cubicBezTo>
                  <a:cubicBezTo>
                    <a:pt x="118793" y="5626"/>
                    <a:pt x="118826" y="5632"/>
                    <a:pt x="118859" y="5632"/>
                  </a:cubicBezTo>
                  <a:cubicBezTo>
                    <a:pt x="119000" y="5632"/>
                    <a:pt x="119120" y="5532"/>
                    <a:pt x="119144" y="5392"/>
                  </a:cubicBezTo>
                  <a:cubicBezTo>
                    <a:pt x="119166" y="5255"/>
                    <a:pt x="119087" y="5119"/>
                    <a:pt x="118954" y="5072"/>
                  </a:cubicBezTo>
                  <a:cubicBezTo>
                    <a:pt x="118690" y="4979"/>
                    <a:pt x="118425" y="4888"/>
                    <a:pt x="118160" y="4796"/>
                  </a:cubicBezTo>
                  <a:cubicBezTo>
                    <a:pt x="117877" y="4699"/>
                    <a:pt x="117593" y="4604"/>
                    <a:pt x="117308" y="4510"/>
                  </a:cubicBezTo>
                  <a:cubicBezTo>
                    <a:pt x="117280" y="4501"/>
                    <a:pt x="117252" y="4497"/>
                    <a:pt x="117224" y="4497"/>
                  </a:cubicBezTo>
                  <a:close/>
                  <a:moveTo>
                    <a:pt x="60986" y="4513"/>
                  </a:moveTo>
                  <a:cubicBezTo>
                    <a:pt x="60956" y="4513"/>
                    <a:pt x="60925" y="4518"/>
                    <a:pt x="60895" y="4528"/>
                  </a:cubicBezTo>
                  <a:cubicBezTo>
                    <a:pt x="60346" y="4711"/>
                    <a:pt x="59798" y="4899"/>
                    <a:pt x="59251" y="5094"/>
                  </a:cubicBezTo>
                  <a:cubicBezTo>
                    <a:pt x="59119" y="5141"/>
                    <a:pt x="59038" y="5275"/>
                    <a:pt x="59062" y="5414"/>
                  </a:cubicBezTo>
                  <a:cubicBezTo>
                    <a:pt x="59086" y="5552"/>
                    <a:pt x="59206" y="5653"/>
                    <a:pt x="59347" y="5653"/>
                  </a:cubicBezTo>
                  <a:lnTo>
                    <a:pt x="59348" y="5653"/>
                  </a:lnTo>
                  <a:cubicBezTo>
                    <a:pt x="59380" y="5653"/>
                    <a:pt x="59413" y="5647"/>
                    <a:pt x="59443" y="5636"/>
                  </a:cubicBezTo>
                  <a:cubicBezTo>
                    <a:pt x="59986" y="5444"/>
                    <a:pt x="60531" y="5257"/>
                    <a:pt x="61078" y="5075"/>
                  </a:cubicBezTo>
                  <a:cubicBezTo>
                    <a:pt x="61229" y="5024"/>
                    <a:pt x="61310" y="4861"/>
                    <a:pt x="61260" y="4711"/>
                  </a:cubicBezTo>
                  <a:cubicBezTo>
                    <a:pt x="61219" y="4590"/>
                    <a:pt x="61107" y="4513"/>
                    <a:pt x="60986" y="4513"/>
                  </a:cubicBezTo>
                  <a:close/>
                  <a:moveTo>
                    <a:pt x="120485" y="5651"/>
                  </a:moveTo>
                  <a:cubicBezTo>
                    <a:pt x="120368" y="5651"/>
                    <a:pt x="120259" y="5722"/>
                    <a:pt x="120216" y="5837"/>
                  </a:cubicBezTo>
                  <a:cubicBezTo>
                    <a:pt x="120160" y="5986"/>
                    <a:pt x="120235" y="6153"/>
                    <a:pt x="120384" y="6209"/>
                  </a:cubicBezTo>
                  <a:cubicBezTo>
                    <a:pt x="120924" y="6411"/>
                    <a:pt x="121461" y="6619"/>
                    <a:pt x="121995" y="6832"/>
                  </a:cubicBezTo>
                  <a:cubicBezTo>
                    <a:pt x="122029" y="6845"/>
                    <a:pt x="122065" y="6852"/>
                    <a:pt x="122101" y="6852"/>
                  </a:cubicBezTo>
                  <a:cubicBezTo>
                    <a:pt x="122239" y="6852"/>
                    <a:pt x="122358" y="6754"/>
                    <a:pt x="122385" y="6618"/>
                  </a:cubicBezTo>
                  <a:cubicBezTo>
                    <a:pt x="122410" y="6483"/>
                    <a:pt x="122337" y="6347"/>
                    <a:pt x="122208" y="6297"/>
                  </a:cubicBezTo>
                  <a:cubicBezTo>
                    <a:pt x="121670" y="6082"/>
                    <a:pt x="121130" y="5873"/>
                    <a:pt x="120587" y="5670"/>
                  </a:cubicBezTo>
                  <a:cubicBezTo>
                    <a:pt x="120553" y="5657"/>
                    <a:pt x="120519" y="5651"/>
                    <a:pt x="120485" y="5651"/>
                  </a:cubicBezTo>
                  <a:close/>
                  <a:moveTo>
                    <a:pt x="57719" y="5671"/>
                  </a:moveTo>
                  <a:cubicBezTo>
                    <a:pt x="57685" y="5671"/>
                    <a:pt x="57651" y="5677"/>
                    <a:pt x="57617" y="5690"/>
                  </a:cubicBezTo>
                  <a:cubicBezTo>
                    <a:pt x="57075" y="5895"/>
                    <a:pt x="56534" y="6105"/>
                    <a:pt x="55997" y="6320"/>
                  </a:cubicBezTo>
                  <a:cubicBezTo>
                    <a:pt x="55868" y="6371"/>
                    <a:pt x="55794" y="6506"/>
                    <a:pt x="55820" y="6642"/>
                  </a:cubicBezTo>
                  <a:cubicBezTo>
                    <a:pt x="55847" y="6778"/>
                    <a:pt x="55965" y="6876"/>
                    <a:pt x="56103" y="6876"/>
                  </a:cubicBezTo>
                  <a:lnTo>
                    <a:pt x="56103" y="6875"/>
                  </a:lnTo>
                  <a:cubicBezTo>
                    <a:pt x="56141" y="6875"/>
                    <a:pt x="56177" y="6868"/>
                    <a:pt x="56210" y="6855"/>
                  </a:cubicBezTo>
                  <a:cubicBezTo>
                    <a:pt x="56745" y="6641"/>
                    <a:pt x="57281" y="6432"/>
                    <a:pt x="57821" y="6230"/>
                  </a:cubicBezTo>
                  <a:cubicBezTo>
                    <a:pt x="57970" y="6173"/>
                    <a:pt x="58045" y="6008"/>
                    <a:pt x="57989" y="5858"/>
                  </a:cubicBezTo>
                  <a:cubicBezTo>
                    <a:pt x="57945" y="5743"/>
                    <a:pt x="57836" y="5671"/>
                    <a:pt x="57719" y="5671"/>
                  </a:cubicBezTo>
                  <a:close/>
                  <a:moveTo>
                    <a:pt x="123706" y="6933"/>
                  </a:moveTo>
                  <a:cubicBezTo>
                    <a:pt x="123593" y="6933"/>
                    <a:pt x="123486" y="6999"/>
                    <a:pt x="123440" y="7109"/>
                  </a:cubicBezTo>
                  <a:cubicBezTo>
                    <a:pt x="123378" y="7255"/>
                    <a:pt x="123446" y="7424"/>
                    <a:pt x="123594" y="7487"/>
                  </a:cubicBezTo>
                  <a:cubicBezTo>
                    <a:pt x="124124" y="7710"/>
                    <a:pt x="124653" y="7939"/>
                    <a:pt x="125179" y="8173"/>
                  </a:cubicBezTo>
                  <a:cubicBezTo>
                    <a:pt x="125215" y="8190"/>
                    <a:pt x="125256" y="8198"/>
                    <a:pt x="125296" y="8198"/>
                  </a:cubicBezTo>
                  <a:cubicBezTo>
                    <a:pt x="125432" y="8198"/>
                    <a:pt x="125550" y="8102"/>
                    <a:pt x="125577" y="7969"/>
                  </a:cubicBezTo>
                  <a:cubicBezTo>
                    <a:pt x="125606" y="7836"/>
                    <a:pt x="125538" y="7701"/>
                    <a:pt x="125413" y="7646"/>
                  </a:cubicBezTo>
                  <a:cubicBezTo>
                    <a:pt x="124884" y="7411"/>
                    <a:pt x="124352" y="7181"/>
                    <a:pt x="123818" y="6955"/>
                  </a:cubicBezTo>
                  <a:cubicBezTo>
                    <a:pt x="123781" y="6940"/>
                    <a:pt x="123743" y="6933"/>
                    <a:pt x="123706" y="6933"/>
                  </a:cubicBezTo>
                  <a:close/>
                  <a:moveTo>
                    <a:pt x="54506" y="6955"/>
                  </a:moveTo>
                  <a:cubicBezTo>
                    <a:pt x="54466" y="6955"/>
                    <a:pt x="54426" y="6963"/>
                    <a:pt x="54388" y="6981"/>
                  </a:cubicBezTo>
                  <a:cubicBezTo>
                    <a:pt x="53854" y="7206"/>
                    <a:pt x="53323" y="7436"/>
                    <a:pt x="52793" y="7673"/>
                  </a:cubicBezTo>
                  <a:cubicBezTo>
                    <a:pt x="52669" y="7728"/>
                    <a:pt x="52600" y="7863"/>
                    <a:pt x="52629" y="7996"/>
                  </a:cubicBezTo>
                  <a:cubicBezTo>
                    <a:pt x="52657" y="8130"/>
                    <a:pt x="52775" y="8224"/>
                    <a:pt x="52911" y="8224"/>
                  </a:cubicBezTo>
                  <a:lnTo>
                    <a:pt x="52911" y="8223"/>
                  </a:lnTo>
                  <a:cubicBezTo>
                    <a:pt x="52913" y="8223"/>
                    <a:pt x="52916" y="8223"/>
                    <a:pt x="52918" y="8223"/>
                  </a:cubicBezTo>
                  <a:cubicBezTo>
                    <a:pt x="52956" y="8223"/>
                    <a:pt x="52993" y="8215"/>
                    <a:pt x="53028" y="8199"/>
                  </a:cubicBezTo>
                  <a:cubicBezTo>
                    <a:pt x="53555" y="7965"/>
                    <a:pt x="54082" y="7735"/>
                    <a:pt x="54613" y="7511"/>
                  </a:cubicBezTo>
                  <a:cubicBezTo>
                    <a:pt x="54762" y="7452"/>
                    <a:pt x="54834" y="7280"/>
                    <a:pt x="54772" y="7132"/>
                  </a:cubicBezTo>
                  <a:cubicBezTo>
                    <a:pt x="54726" y="7021"/>
                    <a:pt x="54618" y="6955"/>
                    <a:pt x="54506" y="6955"/>
                  </a:cubicBezTo>
                  <a:close/>
                  <a:moveTo>
                    <a:pt x="126877" y="8342"/>
                  </a:moveTo>
                  <a:cubicBezTo>
                    <a:pt x="126769" y="8342"/>
                    <a:pt x="126666" y="8404"/>
                    <a:pt x="126616" y="8509"/>
                  </a:cubicBezTo>
                  <a:cubicBezTo>
                    <a:pt x="126550" y="8650"/>
                    <a:pt x="126609" y="8819"/>
                    <a:pt x="126750" y="8889"/>
                  </a:cubicBezTo>
                  <a:cubicBezTo>
                    <a:pt x="127272" y="9134"/>
                    <a:pt x="127792" y="9383"/>
                    <a:pt x="128307" y="9637"/>
                  </a:cubicBezTo>
                  <a:cubicBezTo>
                    <a:pt x="128347" y="9656"/>
                    <a:pt x="128390" y="9666"/>
                    <a:pt x="128434" y="9667"/>
                  </a:cubicBezTo>
                  <a:lnTo>
                    <a:pt x="128434" y="9666"/>
                  </a:lnTo>
                  <a:cubicBezTo>
                    <a:pt x="128569" y="9666"/>
                    <a:pt x="128685" y="9574"/>
                    <a:pt x="128715" y="9443"/>
                  </a:cubicBezTo>
                  <a:cubicBezTo>
                    <a:pt x="128745" y="9313"/>
                    <a:pt x="128682" y="9179"/>
                    <a:pt x="128562" y="9119"/>
                  </a:cubicBezTo>
                  <a:cubicBezTo>
                    <a:pt x="128042" y="8864"/>
                    <a:pt x="127519" y="8613"/>
                    <a:pt x="126994" y="8367"/>
                  </a:cubicBezTo>
                  <a:cubicBezTo>
                    <a:pt x="126956" y="8350"/>
                    <a:pt x="126917" y="8342"/>
                    <a:pt x="126877" y="8342"/>
                  </a:cubicBezTo>
                  <a:close/>
                  <a:moveTo>
                    <a:pt x="51329" y="8371"/>
                  </a:moveTo>
                  <a:cubicBezTo>
                    <a:pt x="51290" y="8371"/>
                    <a:pt x="51250" y="8379"/>
                    <a:pt x="51212" y="8396"/>
                  </a:cubicBezTo>
                  <a:cubicBezTo>
                    <a:pt x="50687" y="8642"/>
                    <a:pt x="50165" y="8892"/>
                    <a:pt x="49644" y="9149"/>
                  </a:cubicBezTo>
                  <a:cubicBezTo>
                    <a:pt x="49524" y="9208"/>
                    <a:pt x="49461" y="9342"/>
                    <a:pt x="49491" y="9473"/>
                  </a:cubicBezTo>
                  <a:cubicBezTo>
                    <a:pt x="49522" y="9604"/>
                    <a:pt x="49638" y="9696"/>
                    <a:pt x="49773" y="9696"/>
                  </a:cubicBezTo>
                  <a:cubicBezTo>
                    <a:pt x="49816" y="9695"/>
                    <a:pt x="49859" y="9685"/>
                    <a:pt x="49899" y="9666"/>
                  </a:cubicBezTo>
                  <a:cubicBezTo>
                    <a:pt x="50416" y="9412"/>
                    <a:pt x="50935" y="9161"/>
                    <a:pt x="51457" y="8918"/>
                  </a:cubicBezTo>
                  <a:cubicBezTo>
                    <a:pt x="51597" y="8848"/>
                    <a:pt x="51656" y="8679"/>
                    <a:pt x="51590" y="8536"/>
                  </a:cubicBezTo>
                  <a:cubicBezTo>
                    <a:pt x="51541" y="8432"/>
                    <a:pt x="51437" y="8371"/>
                    <a:pt x="51329" y="8371"/>
                  </a:cubicBezTo>
                  <a:close/>
                  <a:moveTo>
                    <a:pt x="129983" y="9870"/>
                  </a:moveTo>
                  <a:cubicBezTo>
                    <a:pt x="129879" y="9870"/>
                    <a:pt x="129778" y="9927"/>
                    <a:pt x="129727" y="10026"/>
                  </a:cubicBezTo>
                  <a:cubicBezTo>
                    <a:pt x="129654" y="10167"/>
                    <a:pt x="129710" y="10341"/>
                    <a:pt x="129851" y="10415"/>
                  </a:cubicBezTo>
                  <a:cubicBezTo>
                    <a:pt x="130362" y="10680"/>
                    <a:pt x="130871" y="10948"/>
                    <a:pt x="131377" y="11222"/>
                  </a:cubicBezTo>
                  <a:cubicBezTo>
                    <a:pt x="131419" y="11245"/>
                    <a:pt x="131467" y="11257"/>
                    <a:pt x="131515" y="11257"/>
                  </a:cubicBezTo>
                  <a:cubicBezTo>
                    <a:pt x="131647" y="11257"/>
                    <a:pt x="131761" y="11167"/>
                    <a:pt x="131793" y="11039"/>
                  </a:cubicBezTo>
                  <a:cubicBezTo>
                    <a:pt x="131825" y="10911"/>
                    <a:pt x="131768" y="10778"/>
                    <a:pt x="131651" y="10716"/>
                  </a:cubicBezTo>
                  <a:cubicBezTo>
                    <a:pt x="131142" y="10440"/>
                    <a:pt x="130629" y="10169"/>
                    <a:pt x="130115" y="9902"/>
                  </a:cubicBezTo>
                  <a:cubicBezTo>
                    <a:pt x="130073" y="9881"/>
                    <a:pt x="130028" y="9870"/>
                    <a:pt x="129983" y="9870"/>
                  </a:cubicBezTo>
                  <a:close/>
                  <a:moveTo>
                    <a:pt x="48228" y="9898"/>
                  </a:moveTo>
                  <a:cubicBezTo>
                    <a:pt x="48182" y="9898"/>
                    <a:pt x="48136" y="9909"/>
                    <a:pt x="48092" y="9932"/>
                  </a:cubicBezTo>
                  <a:cubicBezTo>
                    <a:pt x="47578" y="10199"/>
                    <a:pt x="47066" y="10470"/>
                    <a:pt x="46556" y="10746"/>
                  </a:cubicBezTo>
                  <a:cubicBezTo>
                    <a:pt x="46440" y="10808"/>
                    <a:pt x="46381" y="10942"/>
                    <a:pt x="46413" y="11069"/>
                  </a:cubicBezTo>
                  <a:cubicBezTo>
                    <a:pt x="46446" y="11198"/>
                    <a:pt x="46561" y="11287"/>
                    <a:pt x="46693" y="11287"/>
                  </a:cubicBezTo>
                  <a:cubicBezTo>
                    <a:pt x="46741" y="11287"/>
                    <a:pt x="46787" y="11275"/>
                    <a:pt x="46829" y="11252"/>
                  </a:cubicBezTo>
                  <a:cubicBezTo>
                    <a:pt x="47337" y="10978"/>
                    <a:pt x="47845" y="10708"/>
                    <a:pt x="48356" y="10445"/>
                  </a:cubicBezTo>
                  <a:cubicBezTo>
                    <a:pt x="48500" y="10373"/>
                    <a:pt x="48558" y="10196"/>
                    <a:pt x="48483" y="10054"/>
                  </a:cubicBezTo>
                  <a:cubicBezTo>
                    <a:pt x="48433" y="9955"/>
                    <a:pt x="48332" y="9898"/>
                    <a:pt x="48228" y="9898"/>
                  </a:cubicBezTo>
                  <a:close/>
                  <a:moveTo>
                    <a:pt x="133027" y="11519"/>
                  </a:moveTo>
                  <a:cubicBezTo>
                    <a:pt x="132927" y="11519"/>
                    <a:pt x="132828" y="11571"/>
                    <a:pt x="132775" y="11666"/>
                  </a:cubicBezTo>
                  <a:cubicBezTo>
                    <a:pt x="132696" y="11805"/>
                    <a:pt x="132746" y="11982"/>
                    <a:pt x="132888" y="12059"/>
                  </a:cubicBezTo>
                  <a:cubicBezTo>
                    <a:pt x="133389" y="12343"/>
                    <a:pt x="133887" y="12632"/>
                    <a:pt x="134383" y="12926"/>
                  </a:cubicBezTo>
                  <a:cubicBezTo>
                    <a:pt x="134427" y="12953"/>
                    <a:pt x="134477" y="12966"/>
                    <a:pt x="134529" y="12966"/>
                  </a:cubicBezTo>
                  <a:cubicBezTo>
                    <a:pt x="134658" y="12966"/>
                    <a:pt x="134772" y="12879"/>
                    <a:pt x="134807" y="12755"/>
                  </a:cubicBezTo>
                  <a:cubicBezTo>
                    <a:pt x="134841" y="12629"/>
                    <a:pt x="134788" y="12497"/>
                    <a:pt x="134676" y="12430"/>
                  </a:cubicBezTo>
                  <a:cubicBezTo>
                    <a:pt x="134177" y="12135"/>
                    <a:pt x="133676" y="11844"/>
                    <a:pt x="133171" y="11558"/>
                  </a:cubicBezTo>
                  <a:cubicBezTo>
                    <a:pt x="133126" y="11531"/>
                    <a:pt x="133076" y="11519"/>
                    <a:pt x="133027" y="11519"/>
                  </a:cubicBezTo>
                  <a:close/>
                  <a:moveTo>
                    <a:pt x="45177" y="11550"/>
                  </a:moveTo>
                  <a:cubicBezTo>
                    <a:pt x="45128" y="11550"/>
                    <a:pt x="45080" y="11562"/>
                    <a:pt x="45035" y="11588"/>
                  </a:cubicBezTo>
                  <a:cubicBezTo>
                    <a:pt x="44531" y="11874"/>
                    <a:pt x="44030" y="12165"/>
                    <a:pt x="43531" y="12460"/>
                  </a:cubicBezTo>
                  <a:cubicBezTo>
                    <a:pt x="43419" y="12527"/>
                    <a:pt x="43365" y="12659"/>
                    <a:pt x="43400" y="12785"/>
                  </a:cubicBezTo>
                  <a:cubicBezTo>
                    <a:pt x="43434" y="12909"/>
                    <a:pt x="43548" y="12996"/>
                    <a:pt x="43677" y="12996"/>
                  </a:cubicBezTo>
                  <a:cubicBezTo>
                    <a:pt x="43730" y="12996"/>
                    <a:pt x="43780" y="12983"/>
                    <a:pt x="43825" y="12956"/>
                  </a:cubicBezTo>
                  <a:cubicBezTo>
                    <a:pt x="44320" y="12662"/>
                    <a:pt x="44819" y="12373"/>
                    <a:pt x="45319" y="12089"/>
                  </a:cubicBezTo>
                  <a:cubicBezTo>
                    <a:pt x="45458" y="12011"/>
                    <a:pt x="45506" y="11835"/>
                    <a:pt x="45428" y="11697"/>
                  </a:cubicBezTo>
                  <a:cubicBezTo>
                    <a:pt x="45375" y="11603"/>
                    <a:pt x="45277" y="11550"/>
                    <a:pt x="45177" y="11550"/>
                  </a:cubicBezTo>
                  <a:close/>
                  <a:moveTo>
                    <a:pt x="136012" y="13287"/>
                  </a:moveTo>
                  <a:cubicBezTo>
                    <a:pt x="135916" y="13287"/>
                    <a:pt x="135821" y="13336"/>
                    <a:pt x="135767" y="13424"/>
                  </a:cubicBezTo>
                  <a:cubicBezTo>
                    <a:pt x="135683" y="13559"/>
                    <a:pt x="135725" y="13737"/>
                    <a:pt x="135860" y="13821"/>
                  </a:cubicBezTo>
                  <a:cubicBezTo>
                    <a:pt x="136350" y="14124"/>
                    <a:pt x="136837" y="14431"/>
                    <a:pt x="137320" y="14743"/>
                  </a:cubicBezTo>
                  <a:cubicBezTo>
                    <a:pt x="137367" y="14775"/>
                    <a:pt x="137421" y="14790"/>
                    <a:pt x="137477" y="14790"/>
                  </a:cubicBezTo>
                  <a:cubicBezTo>
                    <a:pt x="137604" y="14790"/>
                    <a:pt x="137717" y="14706"/>
                    <a:pt x="137753" y="14584"/>
                  </a:cubicBezTo>
                  <a:cubicBezTo>
                    <a:pt x="137789" y="14461"/>
                    <a:pt x="137741" y="14330"/>
                    <a:pt x="137633" y="14260"/>
                  </a:cubicBezTo>
                  <a:cubicBezTo>
                    <a:pt x="137146" y="13946"/>
                    <a:pt x="136657" y="13636"/>
                    <a:pt x="136164" y="13330"/>
                  </a:cubicBezTo>
                  <a:cubicBezTo>
                    <a:pt x="136116" y="13301"/>
                    <a:pt x="136064" y="13287"/>
                    <a:pt x="136012" y="13287"/>
                  </a:cubicBezTo>
                  <a:close/>
                  <a:moveTo>
                    <a:pt x="42195" y="13317"/>
                  </a:moveTo>
                  <a:cubicBezTo>
                    <a:pt x="42143" y="13317"/>
                    <a:pt x="42091" y="13331"/>
                    <a:pt x="42044" y="13360"/>
                  </a:cubicBezTo>
                  <a:cubicBezTo>
                    <a:pt x="41551" y="13665"/>
                    <a:pt x="41061" y="13976"/>
                    <a:pt x="40574" y="14290"/>
                  </a:cubicBezTo>
                  <a:cubicBezTo>
                    <a:pt x="40466" y="14360"/>
                    <a:pt x="40418" y="14491"/>
                    <a:pt x="40454" y="14614"/>
                  </a:cubicBezTo>
                  <a:cubicBezTo>
                    <a:pt x="40490" y="14736"/>
                    <a:pt x="40603" y="14820"/>
                    <a:pt x="40730" y="14820"/>
                  </a:cubicBezTo>
                  <a:cubicBezTo>
                    <a:pt x="40787" y="14820"/>
                    <a:pt x="40841" y="14803"/>
                    <a:pt x="40886" y="14773"/>
                  </a:cubicBezTo>
                  <a:cubicBezTo>
                    <a:pt x="41371" y="14461"/>
                    <a:pt x="41856" y="14153"/>
                    <a:pt x="42347" y="13851"/>
                  </a:cubicBezTo>
                  <a:cubicBezTo>
                    <a:pt x="42483" y="13767"/>
                    <a:pt x="42523" y="13589"/>
                    <a:pt x="42441" y="13454"/>
                  </a:cubicBezTo>
                  <a:cubicBezTo>
                    <a:pt x="42386" y="13366"/>
                    <a:pt x="42292" y="13317"/>
                    <a:pt x="42195" y="13317"/>
                  </a:cubicBezTo>
                  <a:close/>
                  <a:moveTo>
                    <a:pt x="138924" y="15168"/>
                  </a:moveTo>
                  <a:cubicBezTo>
                    <a:pt x="138831" y="15168"/>
                    <a:pt x="138740" y="15213"/>
                    <a:pt x="138685" y="15295"/>
                  </a:cubicBezTo>
                  <a:cubicBezTo>
                    <a:pt x="138596" y="15427"/>
                    <a:pt x="138631" y="15606"/>
                    <a:pt x="138763" y="15694"/>
                  </a:cubicBezTo>
                  <a:cubicBezTo>
                    <a:pt x="139241" y="16017"/>
                    <a:pt x="139715" y="16343"/>
                    <a:pt x="140187" y="16673"/>
                  </a:cubicBezTo>
                  <a:cubicBezTo>
                    <a:pt x="140235" y="16708"/>
                    <a:pt x="140292" y="16726"/>
                    <a:pt x="140351" y="16726"/>
                  </a:cubicBezTo>
                  <a:lnTo>
                    <a:pt x="140352" y="16726"/>
                  </a:lnTo>
                  <a:cubicBezTo>
                    <a:pt x="140478" y="16726"/>
                    <a:pt x="140590" y="16644"/>
                    <a:pt x="140627" y="16525"/>
                  </a:cubicBezTo>
                  <a:cubicBezTo>
                    <a:pt x="140664" y="16405"/>
                    <a:pt x="140620" y="16274"/>
                    <a:pt x="140518" y="16202"/>
                  </a:cubicBezTo>
                  <a:cubicBezTo>
                    <a:pt x="140044" y="15870"/>
                    <a:pt x="139567" y="15541"/>
                    <a:pt x="139084" y="15217"/>
                  </a:cubicBezTo>
                  <a:cubicBezTo>
                    <a:pt x="139035" y="15184"/>
                    <a:pt x="138979" y="15168"/>
                    <a:pt x="138924" y="15168"/>
                  </a:cubicBezTo>
                  <a:close/>
                  <a:moveTo>
                    <a:pt x="39286" y="15197"/>
                  </a:moveTo>
                  <a:cubicBezTo>
                    <a:pt x="39230" y="15197"/>
                    <a:pt x="39173" y="15214"/>
                    <a:pt x="39123" y="15248"/>
                  </a:cubicBezTo>
                  <a:cubicBezTo>
                    <a:pt x="38643" y="15571"/>
                    <a:pt x="38166" y="15900"/>
                    <a:pt x="37691" y="16233"/>
                  </a:cubicBezTo>
                  <a:cubicBezTo>
                    <a:pt x="37461" y="16395"/>
                    <a:pt x="37574" y="16756"/>
                    <a:pt x="37856" y="16757"/>
                  </a:cubicBezTo>
                  <a:lnTo>
                    <a:pt x="37856" y="16756"/>
                  </a:lnTo>
                  <a:cubicBezTo>
                    <a:pt x="37915" y="16756"/>
                    <a:pt x="37973" y="16738"/>
                    <a:pt x="38021" y="16704"/>
                  </a:cubicBezTo>
                  <a:cubicBezTo>
                    <a:pt x="38493" y="16373"/>
                    <a:pt x="38968" y="16047"/>
                    <a:pt x="39446" y="15726"/>
                  </a:cubicBezTo>
                  <a:cubicBezTo>
                    <a:pt x="39579" y="15637"/>
                    <a:pt x="39615" y="15457"/>
                    <a:pt x="39525" y="15324"/>
                  </a:cubicBezTo>
                  <a:cubicBezTo>
                    <a:pt x="39470" y="15242"/>
                    <a:pt x="39379" y="15197"/>
                    <a:pt x="39286" y="15197"/>
                  </a:cubicBezTo>
                  <a:close/>
                  <a:moveTo>
                    <a:pt x="141751" y="17151"/>
                  </a:moveTo>
                  <a:cubicBezTo>
                    <a:pt x="141663" y="17151"/>
                    <a:pt x="141575" y="17192"/>
                    <a:pt x="141518" y="17269"/>
                  </a:cubicBezTo>
                  <a:cubicBezTo>
                    <a:pt x="141421" y="17402"/>
                    <a:pt x="141454" y="17588"/>
                    <a:pt x="141590" y="17680"/>
                  </a:cubicBezTo>
                  <a:cubicBezTo>
                    <a:pt x="142057" y="18019"/>
                    <a:pt x="142518" y="18363"/>
                    <a:pt x="142975" y="18712"/>
                  </a:cubicBezTo>
                  <a:cubicBezTo>
                    <a:pt x="143026" y="18749"/>
                    <a:pt x="143087" y="18771"/>
                    <a:pt x="143150" y="18771"/>
                  </a:cubicBezTo>
                  <a:cubicBezTo>
                    <a:pt x="143274" y="18771"/>
                    <a:pt x="143384" y="18693"/>
                    <a:pt x="143424" y="18576"/>
                  </a:cubicBezTo>
                  <a:cubicBezTo>
                    <a:pt x="143463" y="18458"/>
                    <a:pt x="143423" y="18328"/>
                    <a:pt x="143324" y="18254"/>
                  </a:cubicBezTo>
                  <a:cubicBezTo>
                    <a:pt x="142864" y="17903"/>
                    <a:pt x="142400" y="17557"/>
                    <a:pt x="141931" y="17214"/>
                  </a:cubicBezTo>
                  <a:cubicBezTo>
                    <a:pt x="141877" y="17172"/>
                    <a:pt x="141814" y="17151"/>
                    <a:pt x="141751" y="17151"/>
                  </a:cubicBezTo>
                  <a:close/>
                  <a:moveTo>
                    <a:pt x="36436" y="17196"/>
                  </a:moveTo>
                  <a:cubicBezTo>
                    <a:pt x="36381" y="17196"/>
                    <a:pt x="36326" y="17212"/>
                    <a:pt x="36277" y="17244"/>
                  </a:cubicBezTo>
                  <a:cubicBezTo>
                    <a:pt x="35809" y="17586"/>
                    <a:pt x="35344" y="17933"/>
                    <a:pt x="34883" y="18283"/>
                  </a:cubicBezTo>
                  <a:cubicBezTo>
                    <a:pt x="34663" y="18451"/>
                    <a:pt x="34782" y="18801"/>
                    <a:pt x="35058" y="18801"/>
                  </a:cubicBezTo>
                  <a:cubicBezTo>
                    <a:pt x="35120" y="18801"/>
                    <a:pt x="35182" y="18779"/>
                    <a:pt x="35232" y="18741"/>
                  </a:cubicBezTo>
                  <a:cubicBezTo>
                    <a:pt x="35690" y="18393"/>
                    <a:pt x="36152" y="18049"/>
                    <a:pt x="36617" y="17708"/>
                  </a:cubicBezTo>
                  <a:cubicBezTo>
                    <a:pt x="36737" y="17612"/>
                    <a:pt x="36760" y="17438"/>
                    <a:pt x="36669" y="17314"/>
                  </a:cubicBezTo>
                  <a:cubicBezTo>
                    <a:pt x="36612" y="17237"/>
                    <a:pt x="36525" y="17196"/>
                    <a:pt x="36436" y="17196"/>
                  </a:cubicBezTo>
                  <a:close/>
                  <a:moveTo>
                    <a:pt x="144520" y="19256"/>
                  </a:moveTo>
                  <a:cubicBezTo>
                    <a:pt x="144435" y="19256"/>
                    <a:pt x="144350" y="19294"/>
                    <a:pt x="144294" y="19366"/>
                  </a:cubicBezTo>
                  <a:cubicBezTo>
                    <a:pt x="144195" y="19491"/>
                    <a:pt x="144217" y="19672"/>
                    <a:pt x="144341" y="19770"/>
                  </a:cubicBezTo>
                  <a:cubicBezTo>
                    <a:pt x="144792" y="20128"/>
                    <a:pt x="145241" y="20489"/>
                    <a:pt x="145686" y="20856"/>
                  </a:cubicBezTo>
                  <a:cubicBezTo>
                    <a:pt x="145738" y="20898"/>
                    <a:pt x="145802" y="20920"/>
                    <a:pt x="145870" y="20920"/>
                  </a:cubicBezTo>
                  <a:cubicBezTo>
                    <a:pt x="146139" y="20920"/>
                    <a:pt x="146261" y="20582"/>
                    <a:pt x="146052" y="20411"/>
                  </a:cubicBezTo>
                  <a:cubicBezTo>
                    <a:pt x="145604" y="20042"/>
                    <a:pt x="145153" y="19678"/>
                    <a:pt x="144698" y="19318"/>
                  </a:cubicBezTo>
                  <a:cubicBezTo>
                    <a:pt x="144645" y="19276"/>
                    <a:pt x="144582" y="19256"/>
                    <a:pt x="144520" y="19256"/>
                  </a:cubicBezTo>
                  <a:close/>
                  <a:moveTo>
                    <a:pt x="33689" y="19287"/>
                  </a:moveTo>
                  <a:cubicBezTo>
                    <a:pt x="33626" y="19287"/>
                    <a:pt x="33563" y="19307"/>
                    <a:pt x="33510" y="19349"/>
                  </a:cubicBezTo>
                  <a:cubicBezTo>
                    <a:pt x="33055" y="19709"/>
                    <a:pt x="32604" y="20072"/>
                    <a:pt x="32157" y="20441"/>
                  </a:cubicBezTo>
                  <a:cubicBezTo>
                    <a:pt x="31948" y="20613"/>
                    <a:pt x="32069" y="20952"/>
                    <a:pt x="32340" y="20952"/>
                  </a:cubicBezTo>
                  <a:cubicBezTo>
                    <a:pt x="32406" y="20952"/>
                    <a:pt x="32471" y="20929"/>
                    <a:pt x="32522" y="20886"/>
                  </a:cubicBezTo>
                  <a:cubicBezTo>
                    <a:pt x="32967" y="20520"/>
                    <a:pt x="33416" y="20158"/>
                    <a:pt x="33867" y="19801"/>
                  </a:cubicBezTo>
                  <a:cubicBezTo>
                    <a:pt x="33992" y="19702"/>
                    <a:pt x="34013" y="19521"/>
                    <a:pt x="33915" y="19396"/>
                  </a:cubicBezTo>
                  <a:cubicBezTo>
                    <a:pt x="33858" y="19324"/>
                    <a:pt x="33774" y="19287"/>
                    <a:pt x="33689" y="19287"/>
                  </a:cubicBezTo>
                  <a:close/>
                  <a:moveTo>
                    <a:pt x="147197" y="21459"/>
                  </a:moveTo>
                  <a:cubicBezTo>
                    <a:pt x="147115" y="21459"/>
                    <a:pt x="147034" y="21493"/>
                    <a:pt x="146977" y="21560"/>
                  </a:cubicBezTo>
                  <a:cubicBezTo>
                    <a:pt x="146873" y="21680"/>
                    <a:pt x="146888" y="21862"/>
                    <a:pt x="147009" y="21965"/>
                  </a:cubicBezTo>
                  <a:cubicBezTo>
                    <a:pt x="147447" y="22341"/>
                    <a:pt x="147881" y="22718"/>
                    <a:pt x="148312" y="23101"/>
                  </a:cubicBezTo>
                  <a:cubicBezTo>
                    <a:pt x="148363" y="23148"/>
                    <a:pt x="148432" y="23174"/>
                    <a:pt x="148502" y="23174"/>
                  </a:cubicBezTo>
                  <a:cubicBezTo>
                    <a:pt x="148767" y="23174"/>
                    <a:pt x="148891" y="22847"/>
                    <a:pt x="148694" y="22670"/>
                  </a:cubicBezTo>
                  <a:cubicBezTo>
                    <a:pt x="148261" y="22285"/>
                    <a:pt x="147823" y="21904"/>
                    <a:pt x="147383" y="21527"/>
                  </a:cubicBezTo>
                  <a:cubicBezTo>
                    <a:pt x="147329" y="21481"/>
                    <a:pt x="147263" y="21459"/>
                    <a:pt x="147197" y="21459"/>
                  </a:cubicBezTo>
                  <a:close/>
                  <a:moveTo>
                    <a:pt x="31012" y="21490"/>
                  </a:moveTo>
                  <a:cubicBezTo>
                    <a:pt x="30946" y="21490"/>
                    <a:pt x="30879" y="21512"/>
                    <a:pt x="30825" y="21559"/>
                  </a:cubicBezTo>
                  <a:cubicBezTo>
                    <a:pt x="30385" y="21936"/>
                    <a:pt x="29948" y="22317"/>
                    <a:pt x="29515" y="22703"/>
                  </a:cubicBezTo>
                  <a:cubicBezTo>
                    <a:pt x="29318" y="22879"/>
                    <a:pt x="29442" y="23205"/>
                    <a:pt x="29707" y="23205"/>
                  </a:cubicBezTo>
                  <a:cubicBezTo>
                    <a:pt x="29778" y="23205"/>
                    <a:pt x="29845" y="23180"/>
                    <a:pt x="29898" y="23133"/>
                  </a:cubicBezTo>
                  <a:cubicBezTo>
                    <a:pt x="30329" y="22750"/>
                    <a:pt x="30763" y="22372"/>
                    <a:pt x="31199" y="21996"/>
                  </a:cubicBezTo>
                  <a:cubicBezTo>
                    <a:pt x="31321" y="21893"/>
                    <a:pt x="31335" y="21711"/>
                    <a:pt x="31231" y="21591"/>
                  </a:cubicBezTo>
                  <a:cubicBezTo>
                    <a:pt x="31174" y="21524"/>
                    <a:pt x="31093" y="21490"/>
                    <a:pt x="31012" y="21490"/>
                  </a:cubicBezTo>
                  <a:close/>
                  <a:moveTo>
                    <a:pt x="149788" y="23763"/>
                  </a:moveTo>
                  <a:cubicBezTo>
                    <a:pt x="149710" y="23763"/>
                    <a:pt x="149633" y="23794"/>
                    <a:pt x="149577" y="23856"/>
                  </a:cubicBezTo>
                  <a:cubicBezTo>
                    <a:pt x="149469" y="23972"/>
                    <a:pt x="149475" y="24154"/>
                    <a:pt x="149591" y="24262"/>
                  </a:cubicBezTo>
                  <a:cubicBezTo>
                    <a:pt x="150015" y="24653"/>
                    <a:pt x="150433" y="25048"/>
                    <a:pt x="150848" y="25447"/>
                  </a:cubicBezTo>
                  <a:cubicBezTo>
                    <a:pt x="150902" y="25499"/>
                    <a:pt x="150973" y="25528"/>
                    <a:pt x="151049" y="25528"/>
                  </a:cubicBezTo>
                  <a:cubicBezTo>
                    <a:pt x="151308" y="25528"/>
                    <a:pt x="151435" y="25212"/>
                    <a:pt x="151248" y="25032"/>
                  </a:cubicBezTo>
                  <a:cubicBezTo>
                    <a:pt x="150830" y="24630"/>
                    <a:pt x="150408" y="24233"/>
                    <a:pt x="149982" y="23839"/>
                  </a:cubicBezTo>
                  <a:cubicBezTo>
                    <a:pt x="149927" y="23788"/>
                    <a:pt x="149858" y="23763"/>
                    <a:pt x="149788" y="23763"/>
                  </a:cubicBezTo>
                  <a:close/>
                  <a:moveTo>
                    <a:pt x="28420" y="23798"/>
                  </a:moveTo>
                  <a:cubicBezTo>
                    <a:pt x="28352" y="23798"/>
                    <a:pt x="28284" y="23822"/>
                    <a:pt x="28228" y="23871"/>
                  </a:cubicBezTo>
                  <a:cubicBezTo>
                    <a:pt x="27804" y="24265"/>
                    <a:pt x="27382" y="24662"/>
                    <a:pt x="26964" y="25065"/>
                  </a:cubicBezTo>
                  <a:cubicBezTo>
                    <a:pt x="26777" y="25244"/>
                    <a:pt x="26904" y="25560"/>
                    <a:pt x="27165" y="25560"/>
                  </a:cubicBezTo>
                  <a:cubicBezTo>
                    <a:pt x="27239" y="25560"/>
                    <a:pt x="27310" y="25531"/>
                    <a:pt x="27364" y="25480"/>
                  </a:cubicBezTo>
                  <a:cubicBezTo>
                    <a:pt x="27779" y="25080"/>
                    <a:pt x="28197" y="24684"/>
                    <a:pt x="28619" y="24294"/>
                  </a:cubicBezTo>
                  <a:cubicBezTo>
                    <a:pt x="28733" y="24185"/>
                    <a:pt x="28738" y="24005"/>
                    <a:pt x="28631" y="23890"/>
                  </a:cubicBezTo>
                  <a:cubicBezTo>
                    <a:pt x="28575" y="23829"/>
                    <a:pt x="28498" y="23798"/>
                    <a:pt x="28420" y="23798"/>
                  </a:cubicBezTo>
                  <a:close/>
                  <a:moveTo>
                    <a:pt x="152285" y="26163"/>
                  </a:moveTo>
                  <a:cubicBezTo>
                    <a:pt x="152212" y="26163"/>
                    <a:pt x="152139" y="26191"/>
                    <a:pt x="152083" y="26247"/>
                  </a:cubicBezTo>
                  <a:cubicBezTo>
                    <a:pt x="151970" y="26360"/>
                    <a:pt x="151970" y="26543"/>
                    <a:pt x="152083" y="26656"/>
                  </a:cubicBezTo>
                  <a:cubicBezTo>
                    <a:pt x="152489" y="27063"/>
                    <a:pt x="152893" y="27473"/>
                    <a:pt x="153293" y="27888"/>
                  </a:cubicBezTo>
                  <a:cubicBezTo>
                    <a:pt x="153347" y="27944"/>
                    <a:pt x="153422" y="27977"/>
                    <a:pt x="153500" y="27977"/>
                  </a:cubicBezTo>
                  <a:lnTo>
                    <a:pt x="153502" y="27977"/>
                  </a:lnTo>
                  <a:cubicBezTo>
                    <a:pt x="153755" y="27977"/>
                    <a:pt x="153885" y="27671"/>
                    <a:pt x="153709" y="27489"/>
                  </a:cubicBezTo>
                  <a:cubicBezTo>
                    <a:pt x="153306" y="27071"/>
                    <a:pt x="152901" y="26657"/>
                    <a:pt x="152490" y="26248"/>
                  </a:cubicBezTo>
                  <a:cubicBezTo>
                    <a:pt x="152434" y="26192"/>
                    <a:pt x="152360" y="26163"/>
                    <a:pt x="152285" y="26163"/>
                  </a:cubicBezTo>
                  <a:close/>
                  <a:moveTo>
                    <a:pt x="25927" y="26197"/>
                  </a:moveTo>
                  <a:cubicBezTo>
                    <a:pt x="25853" y="26197"/>
                    <a:pt x="25779" y="26226"/>
                    <a:pt x="25723" y="26282"/>
                  </a:cubicBezTo>
                  <a:cubicBezTo>
                    <a:pt x="25314" y="26691"/>
                    <a:pt x="24907" y="27105"/>
                    <a:pt x="24505" y="27523"/>
                  </a:cubicBezTo>
                  <a:cubicBezTo>
                    <a:pt x="24329" y="27706"/>
                    <a:pt x="24459" y="28010"/>
                    <a:pt x="24713" y="28010"/>
                  </a:cubicBezTo>
                  <a:cubicBezTo>
                    <a:pt x="24791" y="28010"/>
                    <a:pt x="24866" y="27979"/>
                    <a:pt x="24920" y="27923"/>
                  </a:cubicBezTo>
                  <a:cubicBezTo>
                    <a:pt x="25320" y="27507"/>
                    <a:pt x="25723" y="27096"/>
                    <a:pt x="26129" y="26689"/>
                  </a:cubicBezTo>
                  <a:cubicBezTo>
                    <a:pt x="26242" y="26576"/>
                    <a:pt x="26242" y="26394"/>
                    <a:pt x="26129" y="26282"/>
                  </a:cubicBezTo>
                  <a:cubicBezTo>
                    <a:pt x="26074" y="26226"/>
                    <a:pt x="26000" y="26197"/>
                    <a:pt x="25927" y="26197"/>
                  </a:cubicBezTo>
                  <a:close/>
                  <a:moveTo>
                    <a:pt x="154687" y="28655"/>
                  </a:moveTo>
                  <a:cubicBezTo>
                    <a:pt x="154617" y="28655"/>
                    <a:pt x="154547" y="28681"/>
                    <a:pt x="154491" y="28732"/>
                  </a:cubicBezTo>
                  <a:cubicBezTo>
                    <a:pt x="154372" y="28843"/>
                    <a:pt x="154368" y="29028"/>
                    <a:pt x="154480" y="29144"/>
                  </a:cubicBezTo>
                  <a:cubicBezTo>
                    <a:pt x="154871" y="29567"/>
                    <a:pt x="155259" y="29993"/>
                    <a:pt x="155641" y="30422"/>
                  </a:cubicBezTo>
                  <a:cubicBezTo>
                    <a:pt x="155697" y="30484"/>
                    <a:pt x="155775" y="30520"/>
                    <a:pt x="155857" y="30520"/>
                  </a:cubicBezTo>
                  <a:cubicBezTo>
                    <a:pt x="156106" y="30520"/>
                    <a:pt x="156238" y="30225"/>
                    <a:pt x="156072" y="30040"/>
                  </a:cubicBezTo>
                  <a:cubicBezTo>
                    <a:pt x="155686" y="29607"/>
                    <a:pt x="155296" y="29177"/>
                    <a:pt x="154903" y="28753"/>
                  </a:cubicBezTo>
                  <a:cubicBezTo>
                    <a:pt x="154846" y="28688"/>
                    <a:pt x="154766" y="28655"/>
                    <a:pt x="154687" y="28655"/>
                  </a:cubicBezTo>
                  <a:close/>
                  <a:moveTo>
                    <a:pt x="23524" y="28695"/>
                  </a:moveTo>
                  <a:cubicBezTo>
                    <a:pt x="23447" y="28695"/>
                    <a:pt x="23370" y="28726"/>
                    <a:pt x="23313" y="28788"/>
                  </a:cubicBezTo>
                  <a:cubicBezTo>
                    <a:pt x="22946" y="29185"/>
                    <a:pt x="22581" y="29585"/>
                    <a:pt x="22222" y="29989"/>
                  </a:cubicBezTo>
                  <a:lnTo>
                    <a:pt x="22145" y="30075"/>
                  </a:lnTo>
                  <a:cubicBezTo>
                    <a:pt x="21979" y="30261"/>
                    <a:pt x="22111" y="30554"/>
                    <a:pt x="22361" y="30554"/>
                  </a:cubicBezTo>
                  <a:cubicBezTo>
                    <a:pt x="22442" y="30554"/>
                    <a:pt x="22520" y="30520"/>
                    <a:pt x="22575" y="30458"/>
                  </a:cubicBezTo>
                  <a:lnTo>
                    <a:pt x="22651" y="30373"/>
                  </a:lnTo>
                  <a:cubicBezTo>
                    <a:pt x="23010" y="29971"/>
                    <a:pt x="23371" y="29573"/>
                    <a:pt x="23735" y="29179"/>
                  </a:cubicBezTo>
                  <a:cubicBezTo>
                    <a:pt x="23844" y="29062"/>
                    <a:pt x="23837" y="28880"/>
                    <a:pt x="23720" y="28772"/>
                  </a:cubicBezTo>
                  <a:cubicBezTo>
                    <a:pt x="23665" y="28721"/>
                    <a:pt x="23594" y="28695"/>
                    <a:pt x="23524" y="28695"/>
                  </a:cubicBezTo>
                  <a:close/>
                  <a:moveTo>
                    <a:pt x="156997" y="31247"/>
                  </a:moveTo>
                  <a:cubicBezTo>
                    <a:pt x="156931" y="31247"/>
                    <a:pt x="156864" y="31270"/>
                    <a:pt x="156810" y="31317"/>
                  </a:cubicBezTo>
                  <a:cubicBezTo>
                    <a:pt x="156689" y="31420"/>
                    <a:pt x="156674" y="31603"/>
                    <a:pt x="156778" y="31723"/>
                  </a:cubicBezTo>
                  <a:cubicBezTo>
                    <a:pt x="157153" y="32160"/>
                    <a:pt x="157523" y="32602"/>
                    <a:pt x="157890" y="33046"/>
                  </a:cubicBezTo>
                  <a:cubicBezTo>
                    <a:pt x="157944" y="33113"/>
                    <a:pt x="158026" y="33151"/>
                    <a:pt x="158112" y="33151"/>
                  </a:cubicBezTo>
                  <a:cubicBezTo>
                    <a:pt x="158356" y="33151"/>
                    <a:pt x="158490" y="32867"/>
                    <a:pt x="158334" y="32680"/>
                  </a:cubicBezTo>
                  <a:cubicBezTo>
                    <a:pt x="157966" y="32232"/>
                    <a:pt x="157593" y="31789"/>
                    <a:pt x="157216" y="31348"/>
                  </a:cubicBezTo>
                  <a:cubicBezTo>
                    <a:pt x="157159" y="31282"/>
                    <a:pt x="157078" y="31247"/>
                    <a:pt x="156997" y="31247"/>
                  </a:cubicBezTo>
                  <a:close/>
                  <a:moveTo>
                    <a:pt x="21221" y="31286"/>
                  </a:moveTo>
                  <a:cubicBezTo>
                    <a:pt x="21140" y="31286"/>
                    <a:pt x="21060" y="31320"/>
                    <a:pt x="21003" y="31387"/>
                  </a:cubicBezTo>
                  <a:cubicBezTo>
                    <a:pt x="20625" y="31827"/>
                    <a:pt x="20253" y="32272"/>
                    <a:pt x="19885" y="32719"/>
                  </a:cubicBezTo>
                  <a:cubicBezTo>
                    <a:pt x="19732" y="32908"/>
                    <a:pt x="19865" y="33190"/>
                    <a:pt x="20108" y="33191"/>
                  </a:cubicBezTo>
                  <a:cubicBezTo>
                    <a:pt x="20193" y="33191"/>
                    <a:pt x="20276" y="33152"/>
                    <a:pt x="20331" y="33086"/>
                  </a:cubicBezTo>
                  <a:cubicBezTo>
                    <a:pt x="20696" y="32641"/>
                    <a:pt x="21067" y="32199"/>
                    <a:pt x="21441" y="31761"/>
                  </a:cubicBezTo>
                  <a:cubicBezTo>
                    <a:pt x="21544" y="31640"/>
                    <a:pt x="21530" y="31459"/>
                    <a:pt x="21408" y="31356"/>
                  </a:cubicBezTo>
                  <a:cubicBezTo>
                    <a:pt x="21354" y="31309"/>
                    <a:pt x="21287" y="31286"/>
                    <a:pt x="21221" y="31286"/>
                  </a:cubicBezTo>
                  <a:close/>
                  <a:moveTo>
                    <a:pt x="159203" y="33927"/>
                  </a:moveTo>
                  <a:cubicBezTo>
                    <a:pt x="159140" y="33927"/>
                    <a:pt x="159077" y="33948"/>
                    <a:pt x="159025" y="33990"/>
                  </a:cubicBezTo>
                  <a:cubicBezTo>
                    <a:pt x="158901" y="34088"/>
                    <a:pt x="158879" y="34267"/>
                    <a:pt x="158976" y="34391"/>
                  </a:cubicBezTo>
                  <a:lnTo>
                    <a:pt x="159259" y="34750"/>
                  </a:lnTo>
                  <a:cubicBezTo>
                    <a:pt x="159519" y="35083"/>
                    <a:pt x="159778" y="35419"/>
                    <a:pt x="160034" y="35756"/>
                  </a:cubicBezTo>
                  <a:cubicBezTo>
                    <a:pt x="160088" y="35828"/>
                    <a:pt x="160173" y="35870"/>
                    <a:pt x="160263" y="35870"/>
                  </a:cubicBezTo>
                  <a:cubicBezTo>
                    <a:pt x="160502" y="35869"/>
                    <a:pt x="160636" y="35597"/>
                    <a:pt x="160492" y="35407"/>
                  </a:cubicBezTo>
                  <a:cubicBezTo>
                    <a:pt x="160234" y="35068"/>
                    <a:pt x="159974" y="34731"/>
                    <a:pt x="159711" y="34395"/>
                  </a:cubicBezTo>
                  <a:lnTo>
                    <a:pt x="159427" y="34033"/>
                  </a:lnTo>
                  <a:cubicBezTo>
                    <a:pt x="159370" y="33963"/>
                    <a:pt x="159287" y="33927"/>
                    <a:pt x="159203" y="33927"/>
                  </a:cubicBezTo>
                  <a:close/>
                  <a:moveTo>
                    <a:pt x="19021" y="33965"/>
                  </a:moveTo>
                  <a:cubicBezTo>
                    <a:pt x="18936" y="33965"/>
                    <a:pt x="18851" y="34002"/>
                    <a:pt x="18795" y="34075"/>
                  </a:cubicBezTo>
                  <a:cubicBezTo>
                    <a:pt x="18436" y="34529"/>
                    <a:pt x="18081" y="34988"/>
                    <a:pt x="17731" y="35449"/>
                  </a:cubicBezTo>
                  <a:cubicBezTo>
                    <a:pt x="17587" y="35639"/>
                    <a:pt x="17723" y="35911"/>
                    <a:pt x="17960" y="35912"/>
                  </a:cubicBezTo>
                  <a:cubicBezTo>
                    <a:pt x="18051" y="35912"/>
                    <a:pt x="18136" y="35870"/>
                    <a:pt x="18190" y="35798"/>
                  </a:cubicBezTo>
                  <a:cubicBezTo>
                    <a:pt x="18538" y="35339"/>
                    <a:pt x="18891" y="34883"/>
                    <a:pt x="19247" y="34431"/>
                  </a:cubicBezTo>
                  <a:cubicBezTo>
                    <a:pt x="19345" y="34306"/>
                    <a:pt x="19325" y="34125"/>
                    <a:pt x="19199" y="34027"/>
                  </a:cubicBezTo>
                  <a:cubicBezTo>
                    <a:pt x="19146" y="33985"/>
                    <a:pt x="19083" y="33965"/>
                    <a:pt x="19021" y="33965"/>
                  </a:cubicBezTo>
                  <a:close/>
                  <a:moveTo>
                    <a:pt x="161297" y="36683"/>
                  </a:moveTo>
                  <a:cubicBezTo>
                    <a:pt x="161238" y="36683"/>
                    <a:pt x="161179" y="36701"/>
                    <a:pt x="161128" y="36739"/>
                  </a:cubicBezTo>
                  <a:cubicBezTo>
                    <a:pt x="160999" y="36832"/>
                    <a:pt x="160971" y="37012"/>
                    <a:pt x="161064" y="37141"/>
                  </a:cubicBezTo>
                  <a:cubicBezTo>
                    <a:pt x="161405" y="37606"/>
                    <a:pt x="161739" y="38075"/>
                    <a:pt x="162069" y="38546"/>
                  </a:cubicBezTo>
                  <a:cubicBezTo>
                    <a:pt x="162123" y="38624"/>
                    <a:pt x="162211" y="38670"/>
                    <a:pt x="162306" y="38670"/>
                  </a:cubicBezTo>
                  <a:cubicBezTo>
                    <a:pt x="162364" y="38670"/>
                    <a:pt x="162422" y="38652"/>
                    <a:pt x="162470" y="38617"/>
                  </a:cubicBezTo>
                  <a:cubicBezTo>
                    <a:pt x="162601" y="38527"/>
                    <a:pt x="162632" y="38347"/>
                    <a:pt x="162541" y="38216"/>
                  </a:cubicBezTo>
                  <a:cubicBezTo>
                    <a:pt x="162208" y="37741"/>
                    <a:pt x="161871" y="37270"/>
                    <a:pt x="161531" y="36802"/>
                  </a:cubicBezTo>
                  <a:cubicBezTo>
                    <a:pt x="161474" y="36724"/>
                    <a:pt x="161387" y="36683"/>
                    <a:pt x="161297" y="36683"/>
                  </a:cubicBezTo>
                  <a:close/>
                  <a:moveTo>
                    <a:pt x="16925" y="36729"/>
                  </a:moveTo>
                  <a:cubicBezTo>
                    <a:pt x="16837" y="36729"/>
                    <a:pt x="16750" y="36769"/>
                    <a:pt x="16693" y="36845"/>
                  </a:cubicBezTo>
                  <a:cubicBezTo>
                    <a:pt x="16353" y="37314"/>
                    <a:pt x="16016" y="37786"/>
                    <a:pt x="15685" y="38261"/>
                  </a:cubicBezTo>
                  <a:cubicBezTo>
                    <a:pt x="15552" y="38452"/>
                    <a:pt x="15687" y="38714"/>
                    <a:pt x="15920" y="38714"/>
                  </a:cubicBezTo>
                  <a:cubicBezTo>
                    <a:pt x="16015" y="38714"/>
                    <a:pt x="16102" y="38669"/>
                    <a:pt x="16156" y="38592"/>
                  </a:cubicBezTo>
                  <a:cubicBezTo>
                    <a:pt x="16486" y="38119"/>
                    <a:pt x="16821" y="37650"/>
                    <a:pt x="17160" y="37185"/>
                  </a:cubicBezTo>
                  <a:cubicBezTo>
                    <a:pt x="17251" y="37057"/>
                    <a:pt x="17222" y="36878"/>
                    <a:pt x="17094" y="36784"/>
                  </a:cubicBezTo>
                  <a:cubicBezTo>
                    <a:pt x="17043" y="36747"/>
                    <a:pt x="16984" y="36729"/>
                    <a:pt x="16925" y="36729"/>
                  </a:cubicBezTo>
                  <a:close/>
                  <a:moveTo>
                    <a:pt x="163285" y="39523"/>
                  </a:moveTo>
                  <a:cubicBezTo>
                    <a:pt x="163230" y="39523"/>
                    <a:pt x="163173" y="39539"/>
                    <a:pt x="163124" y="39572"/>
                  </a:cubicBezTo>
                  <a:cubicBezTo>
                    <a:pt x="162992" y="39661"/>
                    <a:pt x="162957" y="39839"/>
                    <a:pt x="163046" y="39971"/>
                  </a:cubicBezTo>
                  <a:cubicBezTo>
                    <a:pt x="163366" y="40450"/>
                    <a:pt x="163682" y="40931"/>
                    <a:pt x="163993" y="41415"/>
                  </a:cubicBezTo>
                  <a:cubicBezTo>
                    <a:pt x="164046" y="41497"/>
                    <a:pt x="164138" y="41547"/>
                    <a:pt x="164235" y="41547"/>
                  </a:cubicBezTo>
                  <a:cubicBezTo>
                    <a:pt x="164463" y="41547"/>
                    <a:pt x="164601" y="41295"/>
                    <a:pt x="164479" y="41104"/>
                  </a:cubicBezTo>
                  <a:cubicBezTo>
                    <a:pt x="164165" y="40617"/>
                    <a:pt x="163847" y="40132"/>
                    <a:pt x="163524" y="39650"/>
                  </a:cubicBezTo>
                  <a:cubicBezTo>
                    <a:pt x="163469" y="39567"/>
                    <a:pt x="163378" y="39523"/>
                    <a:pt x="163285" y="39523"/>
                  </a:cubicBezTo>
                  <a:close/>
                  <a:moveTo>
                    <a:pt x="14941" y="39570"/>
                  </a:moveTo>
                  <a:cubicBezTo>
                    <a:pt x="14849" y="39570"/>
                    <a:pt x="14758" y="39614"/>
                    <a:pt x="14702" y="39698"/>
                  </a:cubicBezTo>
                  <a:cubicBezTo>
                    <a:pt x="14380" y="40179"/>
                    <a:pt x="14062" y="40663"/>
                    <a:pt x="13749" y="41151"/>
                  </a:cubicBezTo>
                  <a:cubicBezTo>
                    <a:pt x="13625" y="41343"/>
                    <a:pt x="13763" y="41595"/>
                    <a:pt x="13991" y="41595"/>
                  </a:cubicBezTo>
                  <a:cubicBezTo>
                    <a:pt x="14089" y="41595"/>
                    <a:pt x="14181" y="41545"/>
                    <a:pt x="14233" y="41462"/>
                  </a:cubicBezTo>
                  <a:cubicBezTo>
                    <a:pt x="14545" y="40978"/>
                    <a:pt x="14861" y="40497"/>
                    <a:pt x="15181" y="40018"/>
                  </a:cubicBezTo>
                  <a:cubicBezTo>
                    <a:pt x="15270" y="39886"/>
                    <a:pt x="15235" y="39706"/>
                    <a:pt x="15102" y="39619"/>
                  </a:cubicBezTo>
                  <a:cubicBezTo>
                    <a:pt x="15052" y="39585"/>
                    <a:pt x="14997" y="39570"/>
                    <a:pt x="14941" y="39570"/>
                  </a:cubicBezTo>
                  <a:close/>
                  <a:moveTo>
                    <a:pt x="165160" y="42437"/>
                  </a:moveTo>
                  <a:cubicBezTo>
                    <a:pt x="165109" y="42437"/>
                    <a:pt x="165056" y="42451"/>
                    <a:pt x="165009" y="42480"/>
                  </a:cubicBezTo>
                  <a:cubicBezTo>
                    <a:pt x="164874" y="42563"/>
                    <a:pt x="164832" y="42741"/>
                    <a:pt x="164914" y="42876"/>
                  </a:cubicBezTo>
                  <a:cubicBezTo>
                    <a:pt x="165217" y="43367"/>
                    <a:pt x="165514" y="43860"/>
                    <a:pt x="165805" y="44356"/>
                  </a:cubicBezTo>
                  <a:cubicBezTo>
                    <a:pt x="165857" y="44444"/>
                    <a:pt x="165952" y="44498"/>
                    <a:pt x="166054" y="44498"/>
                  </a:cubicBezTo>
                  <a:lnTo>
                    <a:pt x="166054" y="44499"/>
                  </a:lnTo>
                  <a:cubicBezTo>
                    <a:pt x="166277" y="44499"/>
                    <a:pt x="166416" y="44256"/>
                    <a:pt x="166302" y="44064"/>
                  </a:cubicBezTo>
                  <a:cubicBezTo>
                    <a:pt x="166008" y="43565"/>
                    <a:pt x="165710" y="43068"/>
                    <a:pt x="165405" y="42574"/>
                  </a:cubicBezTo>
                  <a:cubicBezTo>
                    <a:pt x="165351" y="42486"/>
                    <a:pt x="165257" y="42437"/>
                    <a:pt x="165160" y="42437"/>
                  </a:cubicBezTo>
                  <a:close/>
                  <a:moveTo>
                    <a:pt x="13072" y="42480"/>
                  </a:moveTo>
                  <a:cubicBezTo>
                    <a:pt x="12973" y="42480"/>
                    <a:pt x="12877" y="42531"/>
                    <a:pt x="12824" y="42622"/>
                  </a:cubicBezTo>
                  <a:cubicBezTo>
                    <a:pt x="12519" y="43116"/>
                    <a:pt x="12221" y="43613"/>
                    <a:pt x="11927" y="44112"/>
                  </a:cubicBezTo>
                  <a:cubicBezTo>
                    <a:pt x="11813" y="44304"/>
                    <a:pt x="11951" y="44547"/>
                    <a:pt x="12174" y="44547"/>
                  </a:cubicBezTo>
                  <a:cubicBezTo>
                    <a:pt x="12277" y="44547"/>
                    <a:pt x="12371" y="44493"/>
                    <a:pt x="12422" y="44404"/>
                  </a:cubicBezTo>
                  <a:cubicBezTo>
                    <a:pt x="12716" y="43908"/>
                    <a:pt x="13012" y="43415"/>
                    <a:pt x="13313" y="42924"/>
                  </a:cubicBezTo>
                  <a:cubicBezTo>
                    <a:pt x="13401" y="42789"/>
                    <a:pt x="13360" y="42608"/>
                    <a:pt x="13223" y="42524"/>
                  </a:cubicBezTo>
                  <a:cubicBezTo>
                    <a:pt x="13176" y="42494"/>
                    <a:pt x="13123" y="42480"/>
                    <a:pt x="13072" y="42480"/>
                  </a:cubicBezTo>
                  <a:close/>
                  <a:moveTo>
                    <a:pt x="166919" y="45423"/>
                  </a:moveTo>
                  <a:cubicBezTo>
                    <a:pt x="166871" y="45423"/>
                    <a:pt x="166823" y="45435"/>
                    <a:pt x="166778" y="45460"/>
                  </a:cubicBezTo>
                  <a:cubicBezTo>
                    <a:pt x="166639" y="45539"/>
                    <a:pt x="166590" y="45714"/>
                    <a:pt x="166669" y="45853"/>
                  </a:cubicBezTo>
                  <a:cubicBezTo>
                    <a:pt x="166951" y="46355"/>
                    <a:pt x="167229" y="46858"/>
                    <a:pt x="167501" y="47366"/>
                  </a:cubicBezTo>
                  <a:cubicBezTo>
                    <a:pt x="167552" y="47459"/>
                    <a:pt x="167649" y="47517"/>
                    <a:pt x="167755" y="47517"/>
                  </a:cubicBezTo>
                  <a:cubicBezTo>
                    <a:pt x="167973" y="47517"/>
                    <a:pt x="168112" y="47284"/>
                    <a:pt x="168009" y="47092"/>
                  </a:cubicBezTo>
                  <a:cubicBezTo>
                    <a:pt x="167734" y="46583"/>
                    <a:pt x="167455" y="46074"/>
                    <a:pt x="167170" y="45570"/>
                  </a:cubicBezTo>
                  <a:cubicBezTo>
                    <a:pt x="167118" y="45476"/>
                    <a:pt x="167019" y="45423"/>
                    <a:pt x="166919" y="45423"/>
                  </a:cubicBezTo>
                  <a:close/>
                  <a:moveTo>
                    <a:pt x="11312" y="45469"/>
                  </a:moveTo>
                  <a:cubicBezTo>
                    <a:pt x="11210" y="45469"/>
                    <a:pt x="11112" y="45523"/>
                    <a:pt x="11060" y="45619"/>
                  </a:cubicBezTo>
                  <a:cubicBezTo>
                    <a:pt x="10774" y="46124"/>
                    <a:pt x="10495" y="46632"/>
                    <a:pt x="10220" y="47143"/>
                  </a:cubicBezTo>
                  <a:cubicBezTo>
                    <a:pt x="10117" y="47335"/>
                    <a:pt x="10256" y="47567"/>
                    <a:pt x="10473" y="47567"/>
                  </a:cubicBezTo>
                  <a:cubicBezTo>
                    <a:pt x="10580" y="47567"/>
                    <a:pt x="10677" y="47509"/>
                    <a:pt x="10727" y="47415"/>
                  </a:cubicBezTo>
                  <a:cubicBezTo>
                    <a:pt x="11001" y="46908"/>
                    <a:pt x="11278" y="46404"/>
                    <a:pt x="11561" y="45902"/>
                  </a:cubicBezTo>
                  <a:cubicBezTo>
                    <a:pt x="11643" y="45763"/>
                    <a:pt x="11593" y="45585"/>
                    <a:pt x="11454" y="45507"/>
                  </a:cubicBezTo>
                  <a:cubicBezTo>
                    <a:pt x="11409" y="45481"/>
                    <a:pt x="11360" y="45469"/>
                    <a:pt x="11312" y="45469"/>
                  </a:cubicBezTo>
                  <a:close/>
                  <a:moveTo>
                    <a:pt x="168562" y="48476"/>
                  </a:moveTo>
                  <a:cubicBezTo>
                    <a:pt x="168518" y="48476"/>
                    <a:pt x="168473" y="48486"/>
                    <a:pt x="168431" y="48508"/>
                  </a:cubicBezTo>
                  <a:cubicBezTo>
                    <a:pt x="168288" y="48580"/>
                    <a:pt x="168233" y="48754"/>
                    <a:pt x="168305" y="48895"/>
                  </a:cubicBezTo>
                  <a:cubicBezTo>
                    <a:pt x="168568" y="49407"/>
                    <a:pt x="168827" y="49922"/>
                    <a:pt x="169079" y="50439"/>
                  </a:cubicBezTo>
                  <a:cubicBezTo>
                    <a:pt x="169128" y="50538"/>
                    <a:pt x="169227" y="50601"/>
                    <a:pt x="169338" y="50601"/>
                  </a:cubicBezTo>
                  <a:cubicBezTo>
                    <a:pt x="169382" y="50601"/>
                    <a:pt x="169425" y="50591"/>
                    <a:pt x="169465" y="50572"/>
                  </a:cubicBezTo>
                  <a:cubicBezTo>
                    <a:pt x="169608" y="50502"/>
                    <a:pt x="169668" y="50330"/>
                    <a:pt x="169598" y="50187"/>
                  </a:cubicBezTo>
                  <a:cubicBezTo>
                    <a:pt x="169343" y="49666"/>
                    <a:pt x="169084" y="49148"/>
                    <a:pt x="168818" y="48632"/>
                  </a:cubicBezTo>
                  <a:cubicBezTo>
                    <a:pt x="168767" y="48533"/>
                    <a:pt x="168667" y="48476"/>
                    <a:pt x="168562" y="48476"/>
                  </a:cubicBezTo>
                  <a:close/>
                  <a:moveTo>
                    <a:pt x="9667" y="48525"/>
                  </a:moveTo>
                  <a:cubicBezTo>
                    <a:pt x="9562" y="48525"/>
                    <a:pt x="9462" y="48581"/>
                    <a:pt x="9412" y="48680"/>
                  </a:cubicBezTo>
                  <a:cubicBezTo>
                    <a:pt x="9145" y="49196"/>
                    <a:pt x="8886" y="49714"/>
                    <a:pt x="8632" y="50235"/>
                  </a:cubicBezTo>
                  <a:cubicBezTo>
                    <a:pt x="8537" y="50427"/>
                    <a:pt x="8676" y="50650"/>
                    <a:pt x="8890" y="50650"/>
                  </a:cubicBezTo>
                  <a:cubicBezTo>
                    <a:pt x="9000" y="50650"/>
                    <a:pt x="9101" y="50588"/>
                    <a:pt x="9149" y="50488"/>
                  </a:cubicBezTo>
                  <a:cubicBezTo>
                    <a:pt x="9402" y="49971"/>
                    <a:pt x="9660" y="49456"/>
                    <a:pt x="9924" y="48944"/>
                  </a:cubicBezTo>
                  <a:cubicBezTo>
                    <a:pt x="9997" y="48803"/>
                    <a:pt x="9941" y="48629"/>
                    <a:pt x="9799" y="48557"/>
                  </a:cubicBezTo>
                  <a:cubicBezTo>
                    <a:pt x="9757" y="48535"/>
                    <a:pt x="9711" y="48525"/>
                    <a:pt x="9667" y="48525"/>
                  </a:cubicBezTo>
                  <a:close/>
                  <a:moveTo>
                    <a:pt x="170086" y="51593"/>
                  </a:moveTo>
                  <a:cubicBezTo>
                    <a:pt x="170045" y="51593"/>
                    <a:pt x="170004" y="51602"/>
                    <a:pt x="169964" y="51620"/>
                  </a:cubicBezTo>
                  <a:cubicBezTo>
                    <a:pt x="169821" y="51686"/>
                    <a:pt x="169759" y="51854"/>
                    <a:pt x="169822" y="51998"/>
                  </a:cubicBezTo>
                  <a:cubicBezTo>
                    <a:pt x="170066" y="52520"/>
                    <a:pt x="170305" y="53044"/>
                    <a:pt x="170537" y="53571"/>
                  </a:cubicBezTo>
                  <a:cubicBezTo>
                    <a:pt x="170583" y="53675"/>
                    <a:pt x="170686" y="53742"/>
                    <a:pt x="170800" y="53742"/>
                  </a:cubicBezTo>
                  <a:lnTo>
                    <a:pt x="170800" y="53743"/>
                  </a:lnTo>
                  <a:cubicBezTo>
                    <a:pt x="171009" y="53743"/>
                    <a:pt x="171149" y="53529"/>
                    <a:pt x="171064" y="53338"/>
                  </a:cubicBezTo>
                  <a:cubicBezTo>
                    <a:pt x="170829" y="52808"/>
                    <a:pt x="170590" y="52280"/>
                    <a:pt x="170345" y="51755"/>
                  </a:cubicBezTo>
                  <a:cubicBezTo>
                    <a:pt x="170295" y="51652"/>
                    <a:pt x="170193" y="51593"/>
                    <a:pt x="170086" y="51593"/>
                  </a:cubicBezTo>
                  <a:close/>
                  <a:moveTo>
                    <a:pt x="8144" y="51638"/>
                  </a:moveTo>
                  <a:cubicBezTo>
                    <a:pt x="8035" y="51638"/>
                    <a:pt x="7931" y="51699"/>
                    <a:pt x="7884" y="51804"/>
                  </a:cubicBezTo>
                  <a:cubicBezTo>
                    <a:pt x="7638" y="52330"/>
                    <a:pt x="7398" y="52858"/>
                    <a:pt x="7164" y="53387"/>
                  </a:cubicBezTo>
                  <a:cubicBezTo>
                    <a:pt x="7079" y="53578"/>
                    <a:pt x="7218" y="53791"/>
                    <a:pt x="7427" y="53792"/>
                  </a:cubicBezTo>
                  <a:cubicBezTo>
                    <a:pt x="7540" y="53792"/>
                    <a:pt x="7645" y="53725"/>
                    <a:pt x="7690" y="53621"/>
                  </a:cubicBezTo>
                  <a:cubicBezTo>
                    <a:pt x="7924" y="53093"/>
                    <a:pt x="8162" y="52569"/>
                    <a:pt x="8405" y="52047"/>
                  </a:cubicBezTo>
                  <a:cubicBezTo>
                    <a:pt x="8472" y="51903"/>
                    <a:pt x="8410" y="51732"/>
                    <a:pt x="8265" y="51665"/>
                  </a:cubicBezTo>
                  <a:cubicBezTo>
                    <a:pt x="8226" y="51646"/>
                    <a:pt x="8184" y="51638"/>
                    <a:pt x="8144" y="51638"/>
                  </a:cubicBezTo>
                  <a:close/>
                  <a:moveTo>
                    <a:pt x="171485" y="54757"/>
                  </a:moveTo>
                  <a:cubicBezTo>
                    <a:pt x="171448" y="54757"/>
                    <a:pt x="171411" y="54764"/>
                    <a:pt x="171374" y="54780"/>
                  </a:cubicBezTo>
                  <a:cubicBezTo>
                    <a:pt x="171228" y="54842"/>
                    <a:pt x="171159" y="55010"/>
                    <a:pt x="171220" y="55157"/>
                  </a:cubicBezTo>
                  <a:cubicBezTo>
                    <a:pt x="171443" y="55689"/>
                    <a:pt x="171660" y="56221"/>
                    <a:pt x="171872" y="56757"/>
                  </a:cubicBezTo>
                  <a:cubicBezTo>
                    <a:pt x="171917" y="56867"/>
                    <a:pt x="172022" y="56939"/>
                    <a:pt x="172141" y="56939"/>
                  </a:cubicBezTo>
                  <a:cubicBezTo>
                    <a:pt x="172344" y="56939"/>
                    <a:pt x="172484" y="56733"/>
                    <a:pt x="172408" y="56544"/>
                  </a:cubicBezTo>
                  <a:cubicBezTo>
                    <a:pt x="172194" y="56005"/>
                    <a:pt x="171975" y="55469"/>
                    <a:pt x="171751" y="54934"/>
                  </a:cubicBezTo>
                  <a:cubicBezTo>
                    <a:pt x="171705" y="54824"/>
                    <a:pt x="171598" y="54757"/>
                    <a:pt x="171485" y="54757"/>
                  </a:cubicBezTo>
                  <a:close/>
                  <a:moveTo>
                    <a:pt x="6741" y="54808"/>
                  </a:moveTo>
                  <a:cubicBezTo>
                    <a:pt x="6628" y="54808"/>
                    <a:pt x="6521" y="54874"/>
                    <a:pt x="6475" y="54985"/>
                  </a:cubicBezTo>
                  <a:cubicBezTo>
                    <a:pt x="6251" y="55518"/>
                    <a:pt x="6033" y="56055"/>
                    <a:pt x="5818" y="56594"/>
                  </a:cubicBezTo>
                  <a:cubicBezTo>
                    <a:pt x="5743" y="56782"/>
                    <a:pt x="5882" y="56988"/>
                    <a:pt x="6084" y="56988"/>
                  </a:cubicBezTo>
                  <a:cubicBezTo>
                    <a:pt x="6084" y="56988"/>
                    <a:pt x="6085" y="56988"/>
                    <a:pt x="6086" y="56988"/>
                  </a:cubicBezTo>
                  <a:cubicBezTo>
                    <a:pt x="6204" y="56988"/>
                    <a:pt x="6310" y="56916"/>
                    <a:pt x="6354" y="56807"/>
                  </a:cubicBezTo>
                  <a:cubicBezTo>
                    <a:pt x="6567" y="56270"/>
                    <a:pt x="6784" y="55738"/>
                    <a:pt x="7007" y="55207"/>
                  </a:cubicBezTo>
                  <a:cubicBezTo>
                    <a:pt x="7068" y="55060"/>
                    <a:pt x="7000" y="54891"/>
                    <a:pt x="6852" y="54830"/>
                  </a:cubicBezTo>
                  <a:cubicBezTo>
                    <a:pt x="6816" y="54815"/>
                    <a:pt x="6778" y="54808"/>
                    <a:pt x="6741" y="54808"/>
                  </a:cubicBezTo>
                  <a:close/>
                  <a:moveTo>
                    <a:pt x="172761" y="57973"/>
                  </a:moveTo>
                  <a:cubicBezTo>
                    <a:pt x="172727" y="57973"/>
                    <a:pt x="172693" y="57979"/>
                    <a:pt x="172660" y="57992"/>
                  </a:cubicBezTo>
                  <a:cubicBezTo>
                    <a:pt x="172509" y="58049"/>
                    <a:pt x="172434" y="58218"/>
                    <a:pt x="172495" y="58368"/>
                  </a:cubicBezTo>
                  <a:cubicBezTo>
                    <a:pt x="172696" y="58908"/>
                    <a:pt x="172893" y="59449"/>
                    <a:pt x="173085" y="59992"/>
                  </a:cubicBezTo>
                  <a:cubicBezTo>
                    <a:pt x="173126" y="60107"/>
                    <a:pt x="173234" y="60184"/>
                    <a:pt x="173356" y="60184"/>
                  </a:cubicBezTo>
                  <a:lnTo>
                    <a:pt x="173356" y="60185"/>
                  </a:lnTo>
                  <a:cubicBezTo>
                    <a:pt x="173555" y="60185"/>
                    <a:pt x="173694" y="59989"/>
                    <a:pt x="173628" y="59802"/>
                  </a:cubicBezTo>
                  <a:cubicBezTo>
                    <a:pt x="173435" y="59255"/>
                    <a:pt x="173237" y="58709"/>
                    <a:pt x="173033" y="58167"/>
                  </a:cubicBezTo>
                  <a:cubicBezTo>
                    <a:pt x="172991" y="58048"/>
                    <a:pt x="172879" y="57973"/>
                    <a:pt x="172761" y="57973"/>
                  </a:cubicBezTo>
                  <a:close/>
                  <a:moveTo>
                    <a:pt x="5461" y="58028"/>
                  </a:moveTo>
                  <a:cubicBezTo>
                    <a:pt x="5345" y="58028"/>
                    <a:pt x="5236" y="58099"/>
                    <a:pt x="5192" y="58215"/>
                  </a:cubicBezTo>
                  <a:cubicBezTo>
                    <a:pt x="4989" y="58758"/>
                    <a:pt x="4790" y="59303"/>
                    <a:pt x="4597" y="59850"/>
                  </a:cubicBezTo>
                  <a:cubicBezTo>
                    <a:pt x="4544" y="60000"/>
                    <a:pt x="4623" y="60164"/>
                    <a:pt x="4773" y="60218"/>
                  </a:cubicBezTo>
                  <a:cubicBezTo>
                    <a:pt x="4805" y="60227"/>
                    <a:pt x="4837" y="60233"/>
                    <a:pt x="4869" y="60233"/>
                  </a:cubicBezTo>
                  <a:cubicBezTo>
                    <a:pt x="4992" y="60233"/>
                    <a:pt x="5101" y="60157"/>
                    <a:pt x="5142" y="60042"/>
                  </a:cubicBezTo>
                  <a:cubicBezTo>
                    <a:pt x="5332" y="59498"/>
                    <a:pt x="5529" y="58957"/>
                    <a:pt x="5732" y="58417"/>
                  </a:cubicBezTo>
                  <a:cubicBezTo>
                    <a:pt x="5788" y="58269"/>
                    <a:pt x="5713" y="58102"/>
                    <a:pt x="5563" y="58047"/>
                  </a:cubicBezTo>
                  <a:cubicBezTo>
                    <a:pt x="5529" y="58034"/>
                    <a:pt x="5495" y="58028"/>
                    <a:pt x="5461" y="58028"/>
                  </a:cubicBezTo>
                  <a:close/>
                  <a:moveTo>
                    <a:pt x="173919" y="61254"/>
                  </a:moveTo>
                  <a:cubicBezTo>
                    <a:pt x="173889" y="61254"/>
                    <a:pt x="173858" y="61259"/>
                    <a:pt x="173829" y="61269"/>
                  </a:cubicBezTo>
                  <a:cubicBezTo>
                    <a:pt x="173680" y="61318"/>
                    <a:pt x="173598" y="61477"/>
                    <a:pt x="173644" y="61627"/>
                  </a:cubicBezTo>
                  <a:cubicBezTo>
                    <a:pt x="173825" y="62174"/>
                    <a:pt x="174001" y="62722"/>
                    <a:pt x="174172" y="63273"/>
                  </a:cubicBezTo>
                  <a:cubicBezTo>
                    <a:pt x="174209" y="63393"/>
                    <a:pt x="174320" y="63476"/>
                    <a:pt x="174446" y="63476"/>
                  </a:cubicBezTo>
                  <a:cubicBezTo>
                    <a:pt x="174641" y="63476"/>
                    <a:pt x="174778" y="63287"/>
                    <a:pt x="174722" y="63103"/>
                  </a:cubicBezTo>
                  <a:cubicBezTo>
                    <a:pt x="174551" y="62548"/>
                    <a:pt x="174373" y="61995"/>
                    <a:pt x="174191" y="61446"/>
                  </a:cubicBezTo>
                  <a:cubicBezTo>
                    <a:pt x="174149" y="61328"/>
                    <a:pt x="174038" y="61254"/>
                    <a:pt x="173919" y="61254"/>
                  </a:cubicBezTo>
                  <a:close/>
                  <a:moveTo>
                    <a:pt x="4309" y="61297"/>
                  </a:moveTo>
                  <a:cubicBezTo>
                    <a:pt x="4188" y="61297"/>
                    <a:pt x="4075" y="61374"/>
                    <a:pt x="4036" y="61495"/>
                  </a:cubicBezTo>
                  <a:cubicBezTo>
                    <a:pt x="3853" y="62045"/>
                    <a:pt x="3676" y="62598"/>
                    <a:pt x="3504" y="63150"/>
                  </a:cubicBezTo>
                  <a:cubicBezTo>
                    <a:pt x="3459" y="63303"/>
                    <a:pt x="3543" y="63464"/>
                    <a:pt x="3695" y="63510"/>
                  </a:cubicBezTo>
                  <a:cubicBezTo>
                    <a:pt x="3723" y="63519"/>
                    <a:pt x="3751" y="63524"/>
                    <a:pt x="3780" y="63524"/>
                  </a:cubicBezTo>
                  <a:cubicBezTo>
                    <a:pt x="3906" y="63524"/>
                    <a:pt x="4018" y="63442"/>
                    <a:pt x="4055" y="63321"/>
                  </a:cubicBezTo>
                  <a:cubicBezTo>
                    <a:pt x="4225" y="62771"/>
                    <a:pt x="4402" y="62223"/>
                    <a:pt x="4583" y="61676"/>
                  </a:cubicBezTo>
                  <a:cubicBezTo>
                    <a:pt x="4632" y="61525"/>
                    <a:pt x="4550" y="61362"/>
                    <a:pt x="4399" y="61312"/>
                  </a:cubicBezTo>
                  <a:cubicBezTo>
                    <a:pt x="4369" y="61302"/>
                    <a:pt x="4339" y="61297"/>
                    <a:pt x="4309" y="61297"/>
                  </a:cubicBezTo>
                  <a:close/>
                  <a:moveTo>
                    <a:pt x="174942" y="64555"/>
                  </a:moveTo>
                  <a:cubicBezTo>
                    <a:pt x="174916" y="64555"/>
                    <a:pt x="174889" y="64558"/>
                    <a:pt x="174862" y="64566"/>
                  </a:cubicBezTo>
                  <a:cubicBezTo>
                    <a:pt x="174708" y="64610"/>
                    <a:pt x="174620" y="64773"/>
                    <a:pt x="174667" y="64927"/>
                  </a:cubicBezTo>
                  <a:cubicBezTo>
                    <a:pt x="174826" y="65481"/>
                    <a:pt x="174981" y="66035"/>
                    <a:pt x="175130" y="66592"/>
                  </a:cubicBezTo>
                  <a:cubicBezTo>
                    <a:pt x="175165" y="66718"/>
                    <a:pt x="175279" y="66805"/>
                    <a:pt x="175408" y="66805"/>
                  </a:cubicBezTo>
                  <a:cubicBezTo>
                    <a:pt x="175598" y="66805"/>
                    <a:pt x="175736" y="66625"/>
                    <a:pt x="175688" y="66443"/>
                  </a:cubicBezTo>
                  <a:cubicBezTo>
                    <a:pt x="175538" y="65883"/>
                    <a:pt x="175382" y="65324"/>
                    <a:pt x="175221" y="64767"/>
                  </a:cubicBezTo>
                  <a:cubicBezTo>
                    <a:pt x="175186" y="64639"/>
                    <a:pt x="175069" y="64555"/>
                    <a:pt x="174942" y="64555"/>
                  </a:cubicBezTo>
                  <a:close/>
                  <a:moveTo>
                    <a:pt x="3281" y="64611"/>
                  </a:moveTo>
                  <a:cubicBezTo>
                    <a:pt x="3157" y="64611"/>
                    <a:pt x="3043" y="64691"/>
                    <a:pt x="3005" y="64815"/>
                  </a:cubicBezTo>
                  <a:cubicBezTo>
                    <a:pt x="2845" y="65373"/>
                    <a:pt x="2690" y="65931"/>
                    <a:pt x="2541" y="66491"/>
                  </a:cubicBezTo>
                  <a:cubicBezTo>
                    <a:pt x="2500" y="66644"/>
                    <a:pt x="2592" y="66803"/>
                    <a:pt x="2745" y="66844"/>
                  </a:cubicBezTo>
                  <a:cubicBezTo>
                    <a:pt x="2769" y="66850"/>
                    <a:pt x="2794" y="66853"/>
                    <a:pt x="2819" y="66853"/>
                  </a:cubicBezTo>
                  <a:cubicBezTo>
                    <a:pt x="2950" y="66853"/>
                    <a:pt x="3063" y="66766"/>
                    <a:pt x="3097" y="66640"/>
                  </a:cubicBezTo>
                  <a:cubicBezTo>
                    <a:pt x="3245" y="66083"/>
                    <a:pt x="3400" y="65528"/>
                    <a:pt x="3560" y="64976"/>
                  </a:cubicBezTo>
                  <a:cubicBezTo>
                    <a:pt x="3602" y="64824"/>
                    <a:pt x="3513" y="64665"/>
                    <a:pt x="3362" y="64622"/>
                  </a:cubicBezTo>
                  <a:cubicBezTo>
                    <a:pt x="3335" y="64614"/>
                    <a:pt x="3307" y="64611"/>
                    <a:pt x="3281" y="64611"/>
                  </a:cubicBezTo>
                  <a:close/>
                  <a:moveTo>
                    <a:pt x="175845" y="67906"/>
                  </a:moveTo>
                  <a:cubicBezTo>
                    <a:pt x="175821" y="67906"/>
                    <a:pt x="175796" y="67909"/>
                    <a:pt x="175772" y="67916"/>
                  </a:cubicBezTo>
                  <a:cubicBezTo>
                    <a:pt x="175618" y="67953"/>
                    <a:pt x="175523" y="68110"/>
                    <a:pt x="175562" y="68264"/>
                  </a:cubicBezTo>
                  <a:cubicBezTo>
                    <a:pt x="175700" y="68823"/>
                    <a:pt x="175833" y="69384"/>
                    <a:pt x="175960" y="69945"/>
                  </a:cubicBezTo>
                  <a:cubicBezTo>
                    <a:pt x="175990" y="70076"/>
                    <a:pt x="176106" y="70170"/>
                    <a:pt x="176241" y="70170"/>
                  </a:cubicBezTo>
                  <a:cubicBezTo>
                    <a:pt x="176425" y="70170"/>
                    <a:pt x="176562" y="69998"/>
                    <a:pt x="176521" y="69818"/>
                  </a:cubicBezTo>
                  <a:cubicBezTo>
                    <a:pt x="176393" y="69252"/>
                    <a:pt x="176260" y="68688"/>
                    <a:pt x="176121" y="68126"/>
                  </a:cubicBezTo>
                  <a:cubicBezTo>
                    <a:pt x="176090" y="67995"/>
                    <a:pt x="175974" y="67906"/>
                    <a:pt x="175845" y="67906"/>
                  </a:cubicBezTo>
                  <a:close/>
                  <a:moveTo>
                    <a:pt x="2390" y="67951"/>
                  </a:moveTo>
                  <a:cubicBezTo>
                    <a:pt x="2259" y="67951"/>
                    <a:pt x="2140" y="68041"/>
                    <a:pt x="2109" y="68175"/>
                  </a:cubicBezTo>
                  <a:cubicBezTo>
                    <a:pt x="1970" y="68737"/>
                    <a:pt x="1837" y="69301"/>
                    <a:pt x="1709" y="69866"/>
                  </a:cubicBezTo>
                  <a:cubicBezTo>
                    <a:pt x="1668" y="70047"/>
                    <a:pt x="1806" y="70219"/>
                    <a:pt x="1991" y="70219"/>
                  </a:cubicBezTo>
                  <a:cubicBezTo>
                    <a:pt x="2125" y="70218"/>
                    <a:pt x="2241" y="70125"/>
                    <a:pt x="2271" y="69993"/>
                  </a:cubicBezTo>
                  <a:cubicBezTo>
                    <a:pt x="2398" y="69432"/>
                    <a:pt x="2530" y="68872"/>
                    <a:pt x="2668" y="68313"/>
                  </a:cubicBezTo>
                  <a:cubicBezTo>
                    <a:pt x="2709" y="68157"/>
                    <a:pt x="2614" y="67997"/>
                    <a:pt x="2458" y="67959"/>
                  </a:cubicBezTo>
                  <a:cubicBezTo>
                    <a:pt x="2435" y="67953"/>
                    <a:pt x="2412" y="67951"/>
                    <a:pt x="2390" y="67951"/>
                  </a:cubicBezTo>
                  <a:close/>
                  <a:moveTo>
                    <a:pt x="176608" y="71289"/>
                  </a:moveTo>
                  <a:cubicBezTo>
                    <a:pt x="176588" y="71289"/>
                    <a:pt x="176569" y="71291"/>
                    <a:pt x="176549" y="71295"/>
                  </a:cubicBezTo>
                  <a:cubicBezTo>
                    <a:pt x="176393" y="71326"/>
                    <a:pt x="176292" y="71478"/>
                    <a:pt x="176325" y="71634"/>
                  </a:cubicBezTo>
                  <a:cubicBezTo>
                    <a:pt x="176441" y="72199"/>
                    <a:pt x="176551" y="72764"/>
                    <a:pt x="176657" y="73330"/>
                  </a:cubicBezTo>
                  <a:cubicBezTo>
                    <a:pt x="176683" y="73467"/>
                    <a:pt x="176801" y="73565"/>
                    <a:pt x="176940" y="73566"/>
                  </a:cubicBezTo>
                  <a:cubicBezTo>
                    <a:pt x="176958" y="73565"/>
                    <a:pt x="176976" y="73564"/>
                    <a:pt x="176994" y="73562"/>
                  </a:cubicBezTo>
                  <a:cubicBezTo>
                    <a:pt x="177150" y="73532"/>
                    <a:pt x="177253" y="73382"/>
                    <a:pt x="177223" y="73225"/>
                  </a:cubicBezTo>
                  <a:cubicBezTo>
                    <a:pt x="177117" y="72655"/>
                    <a:pt x="177006" y="72086"/>
                    <a:pt x="176888" y="71519"/>
                  </a:cubicBezTo>
                  <a:cubicBezTo>
                    <a:pt x="176861" y="71383"/>
                    <a:pt x="176741" y="71289"/>
                    <a:pt x="176608" y="71289"/>
                  </a:cubicBezTo>
                  <a:close/>
                  <a:moveTo>
                    <a:pt x="1625" y="71335"/>
                  </a:moveTo>
                  <a:cubicBezTo>
                    <a:pt x="1492" y="71335"/>
                    <a:pt x="1371" y="71428"/>
                    <a:pt x="1343" y="71565"/>
                  </a:cubicBezTo>
                  <a:cubicBezTo>
                    <a:pt x="1227" y="72132"/>
                    <a:pt x="1115" y="72702"/>
                    <a:pt x="1011" y="73271"/>
                  </a:cubicBezTo>
                  <a:cubicBezTo>
                    <a:pt x="981" y="73427"/>
                    <a:pt x="1085" y="73578"/>
                    <a:pt x="1241" y="73607"/>
                  </a:cubicBezTo>
                  <a:cubicBezTo>
                    <a:pt x="1259" y="73610"/>
                    <a:pt x="1276" y="73612"/>
                    <a:pt x="1294" y="73612"/>
                  </a:cubicBezTo>
                  <a:cubicBezTo>
                    <a:pt x="1433" y="73612"/>
                    <a:pt x="1552" y="73512"/>
                    <a:pt x="1577" y="73376"/>
                  </a:cubicBezTo>
                  <a:cubicBezTo>
                    <a:pt x="1682" y="72810"/>
                    <a:pt x="1792" y="72245"/>
                    <a:pt x="1907" y="71681"/>
                  </a:cubicBezTo>
                  <a:cubicBezTo>
                    <a:pt x="1939" y="71525"/>
                    <a:pt x="1838" y="71373"/>
                    <a:pt x="1682" y="71340"/>
                  </a:cubicBezTo>
                  <a:cubicBezTo>
                    <a:pt x="1663" y="71336"/>
                    <a:pt x="1644" y="71335"/>
                    <a:pt x="1625" y="71335"/>
                  </a:cubicBezTo>
                  <a:close/>
                  <a:moveTo>
                    <a:pt x="177241" y="74696"/>
                  </a:moveTo>
                  <a:cubicBezTo>
                    <a:pt x="177225" y="74696"/>
                    <a:pt x="177209" y="74697"/>
                    <a:pt x="177193" y="74700"/>
                  </a:cubicBezTo>
                  <a:cubicBezTo>
                    <a:pt x="177036" y="74726"/>
                    <a:pt x="176930" y="74875"/>
                    <a:pt x="176957" y="75032"/>
                  </a:cubicBezTo>
                  <a:cubicBezTo>
                    <a:pt x="177051" y="75600"/>
                    <a:pt x="177140" y="76169"/>
                    <a:pt x="177223" y="76739"/>
                  </a:cubicBezTo>
                  <a:cubicBezTo>
                    <a:pt x="177243" y="76881"/>
                    <a:pt x="177364" y="76985"/>
                    <a:pt x="177507" y="76985"/>
                  </a:cubicBezTo>
                  <a:cubicBezTo>
                    <a:pt x="177522" y="76985"/>
                    <a:pt x="177536" y="76984"/>
                    <a:pt x="177549" y="76982"/>
                  </a:cubicBezTo>
                  <a:cubicBezTo>
                    <a:pt x="177708" y="76958"/>
                    <a:pt x="177815" y="76813"/>
                    <a:pt x="177794" y="76655"/>
                  </a:cubicBezTo>
                  <a:cubicBezTo>
                    <a:pt x="177710" y="76082"/>
                    <a:pt x="177620" y="75508"/>
                    <a:pt x="177525" y="74936"/>
                  </a:cubicBezTo>
                  <a:cubicBezTo>
                    <a:pt x="177502" y="74796"/>
                    <a:pt x="177379" y="74696"/>
                    <a:pt x="177241" y="74696"/>
                  </a:cubicBezTo>
                  <a:close/>
                  <a:moveTo>
                    <a:pt x="997" y="74743"/>
                  </a:moveTo>
                  <a:cubicBezTo>
                    <a:pt x="858" y="74743"/>
                    <a:pt x="736" y="74843"/>
                    <a:pt x="712" y="74984"/>
                  </a:cubicBezTo>
                  <a:cubicBezTo>
                    <a:pt x="650" y="75363"/>
                    <a:pt x="590" y="75742"/>
                    <a:pt x="532" y="76122"/>
                  </a:cubicBezTo>
                  <a:lnTo>
                    <a:pt x="447" y="76703"/>
                  </a:lnTo>
                  <a:cubicBezTo>
                    <a:pt x="424" y="76861"/>
                    <a:pt x="533" y="77006"/>
                    <a:pt x="690" y="77029"/>
                  </a:cubicBezTo>
                  <a:cubicBezTo>
                    <a:pt x="705" y="77032"/>
                    <a:pt x="718" y="77033"/>
                    <a:pt x="732" y="77033"/>
                  </a:cubicBezTo>
                  <a:cubicBezTo>
                    <a:pt x="875" y="77033"/>
                    <a:pt x="998" y="76927"/>
                    <a:pt x="1018" y="76786"/>
                  </a:cubicBezTo>
                  <a:lnTo>
                    <a:pt x="1103" y="76209"/>
                  </a:lnTo>
                  <a:cubicBezTo>
                    <a:pt x="1159" y="75831"/>
                    <a:pt x="1219" y="75454"/>
                    <a:pt x="1281" y="75078"/>
                  </a:cubicBezTo>
                  <a:cubicBezTo>
                    <a:pt x="1307" y="74921"/>
                    <a:pt x="1200" y="74773"/>
                    <a:pt x="1043" y="74747"/>
                  </a:cubicBezTo>
                  <a:cubicBezTo>
                    <a:pt x="1027" y="74744"/>
                    <a:pt x="1012" y="74743"/>
                    <a:pt x="997" y="74743"/>
                  </a:cubicBezTo>
                  <a:close/>
                  <a:moveTo>
                    <a:pt x="177742" y="78132"/>
                  </a:moveTo>
                  <a:cubicBezTo>
                    <a:pt x="177730" y="78132"/>
                    <a:pt x="177718" y="78132"/>
                    <a:pt x="177706" y="78134"/>
                  </a:cubicBezTo>
                  <a:cubicBezTo>
                    <a:pt x="177550" y="78154"/>
                    <a:pt x="177439" y="78295"/>
                    <a:pt x="177456" y="78451"/>
                  </a:cubicBezTo>
                  <a:cubicBezTo>
                    <a:pt x="177528" y="79022"/>
                    <a:pt x="177594" y="79594"/>
                    <a:pt x="177655" y="80167"/>
                  </a:cubicBezTo>
                  <a:cubicBezTo>
                    <a:pt x="177670" y="80313"/>
                    <a:pt x="177793" y="80424"/>
                    <a:pt x="177940" y="80425"/>
                  </a:cubicBezTo>
                  <a:cubicBezTo>
                    <a:pt x="177951" y="80425"/>
                    <a:pt x="177961" y="80424"/>
                    <a:pt x="177971" y="80422"/>
                  </a:cubicBezTo>
                  <a:cubicBezTo>
                    <a:pt x="178130" y="80406"/>
                    <a:pt x="178244" y="80264"/>
                    <a:pt x="178227" y="80106"/>
                  </a:cubicBezTo>
                  <a:cubicBezTo>
                    <a:pt x="178166" y="79530"/>
                    <a:pt x="178100" y="78954"/>
                    <a:pt x="178028" y="78379"/>
                  </a:cubicBezTo>
                  <a:cubicBezTo>
                    <a:pt x="178007" y="78235"/>
                    <a:pt x="177884" y="78132"/>
                    <a:pt x="177742" y="78132"/>
                  </a:cubicBezTo>
                  <a:close/>
                  <a:moveTo>
                    <a:pt x="501" y="78180"/>
                  </a:moveTo>
                  <a:cubicBezTo>
                    <a:pt x="360" y="78180"/>
                    <a:pt x="237" y="78283"/>
                    <a:pt x="215" y="78427"/>
                  </a:cubicBezTo>
                  <a:cubicBezTo>
                    <a:pt x="145" y="79001"/>
                    <a:pt x="79" y="79577"/>
                    <a:pt x="19" y="80154"/>
                  </a:cubicBezTo>
                  <a:cubicBezTo>
                    <a:pt x="1" y="80312"/>
                    <a:pt x="116" y="80455"/>
                    <a:pt x="274" y="80470"/>
                  </a:cubicBezTo>
                  <a:cubicBezTo>
                    <a:pt x="285" y="80472"/>
                    <a:pt x="295" y="80473"/>
                    <a:pt x="304" y="80473"/>
                  </a:cubicBezTo>
                  <a:cubicBezTo>
                    <a:pt x="452" y="80473"/>
                    <a:pt x="575" y="80361"/>
                    <a:pt x="591" y="80215"/>
                  </a:cubicBezTo>
                  <a:cubicBezTo>
                    <a:pt x="651" y="79642"/>
                    <a:pt x="717" y="79069"/>
                    <a:pt x="788" y="78497"/>
                  </a:cubicBezTo>
                  <a:cubicBezTo>
                    <a:pt x="804" y="78341"/>
                    <a:pt x="693" y="78201"/>
                    <a:pt x="537" y="78182"/>
                  </a:cubicBezTo>
                  <a:cubicBezTo>
                    <a:pt x="525" y="78180"/>
                    <a:pt x="513" y="78180"/>
                    <a:pt x="501" y="781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887;p64">
              <a:extLst>
                <a:ext uri="{FF2B5EF4-FFF2-40B4-BE49-F238E27FC236}">
                  <a16:creationId xmlns:a16="http://schemas.microsoft.com/office/drawing/2014/main" id="{A3451633-DFF0-655A-71AE-84398561DB5E}"/>
                </a:ext>
              </a:extLst>
            </p:cNvPr>
            <p:cNvSpPr/>
            <p:nvPr/>
          </p:nvSpPr>
          <p:spPr>
            <a:xfrm>
              <a:off x="1526800" y="2928150"/>
              <a:ext cx="16750" cy="35925"/>
            </a:xfrm>
            <a:custGeom>
              <a:avLst/>
              <a:gdLst/>
              <a:ahLst/>
              <a:cxnLst/>
              <a:rect l="l" t="t" r="r" b="b"/>
              <a:pathLst>
                <a:path w="670" h="1437" extrusionOk="0">
                  <a:moveTo>
                    <a:pt x="370" y="0"/>
                  </a:moveTo>
                  <a:cubicBezTo>
                    <a:pt x="215" y="0"/>
                    <a:pt x="94" y="113"/>
                    <a:pt x="82" y="264"/>
                  </a:cubicBezTo>
                  <a:cubicBezTo>
                    <a:pt x="58" y="552"/>
                    <a:pt x="34" y="840"/>
                    <a:pt x="12" y="1127"/>
                  </a:cubicBezTo>
                  <a:cubicBezTo>
                    <a:pt x="0" y="1287"/>
                    <a:pt x="119" y="1425"/>
                    <a:pt x="279" y="1437"/>
                  </a:cubicBezTo>
                  <a:lnTo>
                    <a:pt x="300" y="1437"/>
                  </a:lnTo>
                  <a:cubicBezTo>
                    <a:pt x="450" y="1437"/>
                    <a:pt x="575" y="1322"/>
                    <a:pt x="587" y="1172"/>
                  </a:cubicBezTo>
                  <a:cubicBezTo>
                    <a:pt x="608" y="885"/>
                    <a:pt x="631" y="598"/>
                    <a:pt x="655" y="313"/>
                  </a:cubicBezTo>
                  <a:cubicBezTo>
                    <a:pt x="670" y="155"/>
                    <a:pt x="552" y="14"/>
                    <a:pt x="394" y="1"/>
                  </a:cubicBezTo>
                  <a:cubicBezTo>
                    <a:pt x="386" y="1"/>
                    <a:pt x="378"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888;p64">
              <a:extLst>
                <a:ext uri="{FF2B5EF4-FFF2-40B4-BE49-F238E27FC236}">
                  <a16:creationId xmlns:a16="http://schemas.microsoft.com/office/drawing/2014/main" id="{A63E4735-8486-0270-9F3F-BFFF54577F74}"/>
                </a:ext>
              </a:extLst>
            </p:cNvPr>
            <p:cNvSpPr/>
            <p:nvPr/>
          </p:nvSpPr>
          <p:spPr>
            <a:xfrm>
              <a:off x="1772350" y="2060100"/>
              <a:ext cx="387300" cy="519325"/>
            </a:xfrm>
            <a:custGeom>
              <a:avLst/>
              <a:gdLst/>
              <a:ahLst/>
              <a:cxnLst/>
              <a:rect l="l" t="t" r="r" b="b"/>
              <a:pathLst>
                <a:path w="15492" h="20773" extrusionOk="0">
                  <a:moveTo>
                    <a:pt x="1" y="0"/>
                  </a:moveTo>
                  <a:lnTo>
                    <a:pt x="10386" y="20772"/>
                  </a:lnTo>
                  <a:lnTo>
                    <a:pt x="15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89;p64">
              <a:extLst>
                <a:ext uri="{FF2B5EF4-FFF2-40B4-BE49-F238E27FC236}">
                  <a16:creationId xmlns:a16="http://schemas.microsoft.com/office/drawing/2014/main" id="{F1CFFF81-4CC6-5846-0F2A-3193FBD64565}"/>
                </a:ext>
              </a:extLst>
            </p:cNvPr>
            <p:cNvSpPr/>
            <p:nvPr/>
          </p:nvSpPr>
          <p:spPr>
            <a:xfrm>
              <a:off x="1763500" y="2052900"/>
              <a:ext cx="404250" cy="533725"/>
            </a:xfrm>
            <a:custGeom>
              <a:avLst/>
              <a:gdLst/>
              <a:ahLst/>
              <a:cxnLst/>
              <a:rect l="l" t="t" r="r" b="b"/>
              <a:pathLst>
                <a:path w="16170" h="21349" extrusionOk="0">
                  <a:moveTo>
                    <a:pt x="15478" y="576"/>
                  </a:moveTo>
                  <a:lnTo>
                    <a:pt x="10647" y="20232"/>
                  </a:lnTo>
                  <a:lnTo>
                    <a:pt x="820" y="576"/>
                  </a:lnTo>
                  <a:close/>
                  <a:moveTo>
                    <a:pt x="355" y="1"/>
                  </a:moveTo>
                  <a:cubicBezTo>
                    <a:pt x="140" y="1"/>
                    <a:pt x="1" y="226"/>
                    <a:pt x="97" y="417"/>
                  </a:cubicBezTo>
                  <a:lnTo>
                    <a:pt x="10483" y="21190"/>
                  </a:lnTo>
                  <a:cubicBezTo>
                    <a:pt x="10532" y="21287"/>
                    <a:pt x="10631" y="21348"/>
                    <a:pt x="10740" y="21348"/>
                  </a:cubicBezTo>
                  <a:cubicBezTo>
                    <a:pt x="10750" y="21348"/>
                    <a:pt x="10762" y="21348"/>
                    <a:pt x="10773" y="21347"/>
                  </a:cubicBezTo>
                  <a:cubicBezTo>
                    <a:pt x="10893" y="21334"/>
                    <a:pt x="10991" y="21246"/>
                    <a:pt x="11020" y="21129"/>
                  </a:cubicBezTo>
                  <a:lnTo>
                    <a:pt x="16125" y="357"/>
                  </a:lnTo>
                  <a:cubicBezTo>
                    <a:pt x="16169" y="176"/>
                    <a:pt x="16032" y="1"/>
                    <a:pt x="15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890;p64">
              <a:extLst>
                <a:ext uri="{FF2B5EF4-FFF2-40B4-BE49-F238E27FC236}">
                  <a16:creationId xmlns:a16="http://schemas.microsoft.com/office/drawing/2014/main" id="{D66CCF64-6323-2D5E-0C0E-3D470D63B07A}"/>
                </a:ext>
              </a:extLst>
            </p:cNvPr>
            <p:cNvSpPr/>
            <p:nvPr/>
          </p:nvSpPr>
          <p:spPr>
            <a:xfrm>
              <a:off x="1813950" y="2079800"/>
              <a:ext cx="246475" cy="499625"/>
            </a:xfrm>
            <a:custGeom>
              <a:avLst/>
              <a:gdLst/>
              <a:ahLst/>
              <a:cxnLst/>
              <a:rect l="l" t="t" r="r" b="b"/>
              <a:pathLst>
                <a:path w="9859" h="19985" extrusionOk="0">
                  <a:moveTo>
                    <a:pt x="0" y="0"/>
                  </a:moveTo>
                  <a:lnTo>
                    <a:pt x="8722" y="19984"/>
                  </a:lnTo>
                  <a:lnTo>
                    <a:pt x="9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891;p64">
              <a:extLst>
                <a:ext uri="{FF2B5EF4-FFF2-40B4-BE49-F238E27FC236}">
                  <a16:creationId xmlns:a16="http://schemas.microsoft.com/office/drawing/2014/main" id="{907051CA-17D5-2544-38AF-5ED64E4A1AC4}"/>
                </a:ext>
              </a:extLst>
            </p:cNvPr>
            <p:cNvSpPr/>
            <p:nvPr/>
          </p:nvSpPr>
          <p:spPr>
            <a:xfrm>
              <a:off x="1805275" y="2072600"/>
              <a:ext cx="262550" cy="514025"/>
            </a:xfrm>
            <a:custGeom>
              <a:avLst/>
              <a:gdLst/>
              <a:ahLst/>
              <a:cxnLst/>
              <a:rect l="l" t="t" r="r" b="b"/>
              <a:pathLst>
                <a:path w="10502" h="20561" extrusionOk="0">
                  <a:moveTo>
                    <a:pt x="9899" y="576"/>
                  </a:moveTo>
                  <a:lnTo>
                    <a:pt x="8850" y="19050"/>
                  </a:lnTo>
                  <a:lnTo>
                    <a:pt x="787" y="576"/>
                  </a:lnTo>
                  <a:close/>
                  <a:moveTo>
                    <a:pt x="345" y="1"/>
                  </a:moveTo>
                  <a:cubicBezTo>
                    <a:pt x="139" y="1"/>
                    <a:pt x="1" y="213"/>
                    <a:pt x="83" y="404"/>
                  </a:cubicBezTo>
                  <a:lnTo>
                    <a:pt x="8804" y="20388"/>
                  </a:lnTo>
                  <a:cubicBezTo>
                    <a:pt x="8850" y="20492"/>
                    <a:pt x="8953" y="20560"/>
                    <a:pt x="9066" y="20560"/>
                  </a:cubicBezTo>
                  <a:cubicBezTo>
                    <a:pt x="9067" y="20560"/>
                    <a:pt x="9068" y="20560"/>
                    <a:pt x="9069" y="20560"/>
                  </a:cubicBezTo>
                  <a:cubicBezTo>
                    <a:pt x="9086" y="20560"/>
                    <a:pt x="9103" y="20559"/>
                    <a:pt x="9120" y="20557"/>
                  </a:cubicBezTo>
                  <a:cubicBezTo>
                    <a:pt x="9252" y="20533"/>
                    <a:pt x="9349" y="20422"/>
                    <a:pt x="9357" y="20289"/>
                  </a:cubicBezTo>
                  <a:lnTo>
                    <a:pt x="10493" y="304"/>
                  </a:lnTo>
                  <a:cubicBezTo>
                    <a:pt x="10502" y="140"/>
                    <a:pt x="10371" y="1"/>
                    <a:pt x="10205" y="1"/>
                  </a:cubicBezTo>
                  <a:lnTo>
                    <a:pt x="347" y="1"/>
                  </a:lnTo>
                  <a:cubicBezTo>
                    <a:pt x="347" y="1"/>
                    <a:pt x="346"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92;p64">
              <a:extLst>
                <a:ext uri="{FF2B5EF4-FFF2-40B4-BE49-F238E27FC236}">
                  <a16:creationId xmlns:a16="http://schemas.microsoft.com/office/drawing/2014/main" id="{B9344965-CA59-A05E-6C4F-063F25691AB9}"/>
                </a:ext>
              </a:extLst>
            </p:cNvPr>
            <p:cNvSpPr/>
            <p:nvPr/>
          </p:nvSpPr>
          <p:spPr>
            <a:xfrm>
              <a:off x="1759225" y="2040900"/>
              <a:ext cx="272800" cy="538525"/>
            </a:xfrm>
            <a:custGeom>
              <a:avLst/>
              <a:gdLst/>
              <a:ahLst/>
              <a:cxnLst/>
              <a:rect l="l" t="t" r="r" b="b"/>
              <a:pathLst>
                <a:path w="10912" h="21541" extrusionOk="0">
                  <a:moveTo>
                    <a:pt x="0" y="1"/>
                  </a:moveTo>
                  <a:lnTo>
                    <a:pt x="10911" y="21540"/>
                  </a:lnTo>
                  <a:lnTo>
                    <a:pt x="9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93;p64">
              <a:extLst>
                <a:ext uri="{FF2B5EF4-FFF2-40B4-BE49-F238E27FC236}">
                  <a16:creationId xmlns:a16="http://schemas.microsoft.com/office/drawing/2014/main" id="{DFD9873D-A277-3091-4DC7-79EE75AA1183}"/>
                </a:ext>
              </a:extLst>
            </p:cNvPr>
            <p:cNvSpPr/>
            <p:nvPr/>
          </p:nvSpPr>
          <p:spPr>
            <a:xfrm>
              <a:off x="1750375" y="2033700"/>
              <a:ext cx="289025" cy="552925"/>
            </a:xfrm>
            <a:custGeom>
              <a:avLst/>
              <a:gdLst/>
              <a:ahLst/>
              <a:cxnLst/>
              <a:rect l="l" t="t" r="r" b="b"/>
              <a:pathLst>
                <a:path w="11561" h="22117" extrusionOk="0">
                  <a:moveTo>
                    <a:pt x="9936" y="578"/>
                  </a:moveTo>
                  <a:lnTo>
                    <a:pt x="10912" y="20493"/>
                  </a:lnTo>
                  <a:lnTo>
                    <a:pt x="823" y="578"/>
                  </a:lnTo>
                  <a:close/>
                  <a:moveTo>
                    <a:pt x="354" y="1"/>
                  </a:moveTo>
                  <a:cubicBezTo>
                    <a:pt x="139" y="1"/>
                    <a:pt x="0" y="228"/>
                    <a:pt x="97" y="419"/>
                  </a:cubicBezTo>
                  <a:lnTo>
                    <a:pt x="11009" y="21959"/>
                  </a:lnTo>
                  <a:cubicBezTo>
                    <a:pt x="11057" y="22055"/>
                    <a:pt x="11156" y="22116"/>
                    <a:pt x="11265" y="22116"/>
                  </a:cubicBezTo>
                  <a:cubicBezTo>
                    <a:pt x="11430" y="22116"/>
                    <a:pt x="11561" y="21979"/>
                    <a:pt x="11553" y="21815"/>
                  </a:cubicBezTo>
                  <a:lnTo>
                    <a:pt x="10500" y="276"/>
                  </a:lnTo>
                  <a:cubicBezTo>
                    <a:pt x="10492" y="122"/>
                    <a:pt x="10366" y="1"/>
                    <a:pt x="10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94;p64">
              <a:extLst>
                <a:ext uri="{FF2B5EF4-FFF2-40B4-BE49-F238E27FC236}">
                  <a16:creationId xmlns:a16="http://schemas.microsoft.com/office/drawing/2014/main" id="{654FE98A-7FFF-4A92-469A-00582242E997}"/>
                </a:ext>
              </a:extLst>
            </p:cNvPr>
            <p:cNvSpPr/>
            <p:nvPr/>
          </p:nvSpPr>
          <p:spPr>
            <a:xfrm>
              <a:off x="1173825" y="1944100"/>
              <a:ext cx="858200" cy="635325"/>
            </a:xfrm>
            <a:custGeom>
              <a:avLst/>
              <a:gdLst/>
              <a:ahLst/>
              <a:cxnLst/>
              <a:rect l="l" t="t" r="r" b="b"/>
              <a:pathLst>
                <a:path w="34328" h="25413" extrusionOk="0">
                  <a:moveTo>
                    <a:pt x="1" y="1"/>
                  </a:moveTo>
                  <a:lnTo>
                    <a:pt x="6279" y="25412"/>
                  </a:lnTo>
                  <a:lnTo>
                    <a:pt x="34327" y="25412"/>
                  </a:lnTo>
                  <a:lnTo>
                    <a:pt x="29880" y="2880"/>
                  </a:lnTo>
                  <a:lnTo>
                    <a:pt x="15923" y="2880"/>
                  </a:lnTo>
                  <a:lnTo>
                    <a:pt x="13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95;p64">
              <a:extLst>
                <a:ext uri="{FF2B5EF4-FFF2-40B4-BE49-F238E27FC236}">
                  <a16:creationId xmlns:a16="http://schemas.microsoft.com/office/drawing/2014/main" id="{3113DA61-D0FD-6CF6-CCE2-74C51ABA83EB}"/>
                </a:ext>
              </a:extLst>
            </p:cNvPr>
            <p:cNvSpPr/>
            <p:nvPr/>
          </p:nvSpPr>
          <p:spPr>
            <a:xfrm>
              <a:off x="1165700" y="1936875"/>
              <a:ext cx="874250" cy="649750"/>
            </a:xfrm>
            <a:custGeom>
              <a:avLst/>
              <a:gdLst/>
              <a:ahLst/>
              <a:cxnLst/>
              <a:rect l="l" t="t" r="r" b="b"/>
              <a:pathLst>
                <a:path w="34970" h="25990" extrusionOk="0">
                  <a:moveTo>
                    <a:pt x="13573" y="578"/>
                  </a:moveTo>
                  <a:lnTo>
                    <a:pt x="16032" y="3361"/>
                  </a:lnTo>
                  <a:cubicBezTo>
                    <a:pt x="16088" y="3422"/>
                    <a:pt x="16165" y="3458"/>
                    <a:pt x="16248" y="3458"/>
                  </a:cubicBezTo>
                  <a:lnTo>
                    <a:pt x="29969" y="3458"/>
                  </a:lnTo>
                  <a:lnTo>
                    <a:pt x="34302" y="25413"/>
                  </a:lnTo>
                  <a:lnTo>
                    <a:pt x="6829" y="25413"/>
                  </a:lnTo>
                  <a:lnTo>
                    <a:pt x="694" y="578"/>
                  </a:lnTo>
                  <a:close/>
                  <a:moveTo>
                    <a:pt x="326" y="1"/>
                  </a:moveTo>
                  <a:cubicBezTo>
                    <a:pt x="139" y="1"/>
                    <a:pt x="1" y="177"/>
                    <a:pt x="46" y="358"/>
                  </a:cubicBezTo>
                  <a:lnTo>
                    <a:pt x="6324" y="25772"/>
                  </a:lnTo>
                  <a:cubicBezTo>
                    <a:pt x="6355" y="25899"/>
                    <a:pt x="6470" y="25989"/>
                    <a:pt x="6604" y="25989"/>
                  </a:cubicBezTo>
                  <a:lnTo>
                    <a:pt x="34651" y="25989"/>
                  </a:lnTo>
                  <a:cubicBezTo>
                    <a:pt x="34832" y="25989"/>
                    <a:pt x="34969" y="25824"/>
                    <a:pt x="34934" y="25645"/>
                  </a:cubicBezTo>
                  <a:lnTo>
                    <a:pt x="30487" y="3113"/>
                  </a:lnTo>
                  <a:cubicBezTo>
                    <a:pt x="30460" y="2978"/>
                    <a:pt x="30342" y="2881"/>
                    <a:pt x="30205" y="2881"/>
                  </a:cubicBezTo>
                  <a:lnTo>
                    <a:pt x="16379" y="2881"/>
                  </a:lnTo>
                  <a:lnTo>
                    <a:pt x="13920" y="98"/>
                  </a:lnTo>
                  <a:cubicBezTo>
                    <a:pt x="13865" y="37"/>
                    <a:pt x="13787" y="1"/>
                    <a:pt x="13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96;p64">
              <a:extLst>
                <a:ext uri="{FF2B5EF4-FFF2-40B4-BE49-F238E27FC236}">
                  <a16:creationId xmlns:a16="http://schemas.microsoft.com/office/drawing/2014/main" id="{0B9A22B5-7535-29B3-3A47-7E87E52FFE4A}"/>
                </a:ext>
              </a:extLst>
            </p:cNvPr>
            <p:cNvSpPr/>
            <p:nvPr/>
          </p:nvSpPr>
          <p:spPr>
            <a:xfrm>
              <a:off x="1888075" y="1032825"/>
              <a:ext cx="941125" cy="557025"/>
            </a:xfrm>
            <a:custGeom>
              <a:avLst/>
              <a:gdLst/>
              <a:ahLst/>
              <a:cxnLst/>
              <a:rect l="l" t="t" r="r" b="b"/>
              <a:pathLst>
                <a:path w="37645" h="22281" extrusionOk="0">
                  <a:moveTo>
                    <a:pt x="55" y="1"/>
                  </a:moveTo>
                  <a:cubicBezTo>
                    <a:pt x="25" y="1"/>
                    <a:pt x="0" y="26"/>
                    <a:pt x="0" y="56"/>
                  </a:cubicBezTo>
                  <a:lnTo>
                    <a:pt x="0" y="22225"/>
                  </a:lnTo>
                  <a:cubicBezTo>
                    <a:pt x="0" y="22257"/>
                    <a:pt x="25" y="22281"/>
                    <a:pt x="55" y="22281"/>
                  </a:cubicBezTo>
                  <a:lnTo>
                    <a:pt x="37591" y="22281"/>
                  </a:lnTo>
                  <a:cubicBezTo>
                    <a:pt x="37621" y="22281"/>
                    <a:pt x="37645" y="22257"/>
                    <a:pt x="37645" y="22225"/>
                  </a:cubicBezTo>
                  <a:lnTo>
                    <a:pt x="37645" y="56"/>
                  </a:lnTo>
                  <a:cubicBezTo>
                    <a:pt x="37645" y="26"/>
                    <a:pt x="37621" y="1"/>
                    <a:pt x="37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97;p64">
              <a:extLst>
                <a:ext uri="{FF2B5EF4-FFF2-40B4-BE49-F238E27FC236}">
                  <a16:creationId xmlns:a16="http://schemas.microsoft.com/office/drawing/2014/main" id="{9EF41265-4051-02F5-D1FB-9E4A1AF7572C}"/>
                </a:ext>
              </a:extLst>
            </p:cNvPr>
            <p:cNvSpPr/>
            <p:nvPr/>
          </p:nvSpPr>
          <p:spPr>
            <a:xfrm>
              <a:off x="1880875" y="1025625"/>
              <a:ext cx="955550" cy="571450"/>
            </a:xfrm>
            <a:custGeom>
              <a:avLst/>
              <a:gdLst/>
              <a:ahLst/>
              <a:cxnLst/>
              <a:rect l="l" t="t" r="r" b="b"/>
              <a:pathLst>
                <a:path w="38222" h="22858" extrusionOk="0">
                  <a:moveTo>
                    <a:pt x="35820" y="578"/>
                  </a:moveTo>
                  <a:cubicBezTo>
                    <a:pt x="36828" y="579"/>
                    <a:pt x="37644" y="1395"/>
                    <a:pt x="37645" y="2402"/>
                  </a:cubicBezTo>
                  <a:lnTo>
                    <a:pt x="37645" y="20456"/>
                  </a:lnTo>
                  <a:cubicBezTo>
                    <a:pt x="37644" y="21464"/>
                    <a:pt x="36828" y="22279"/>
                    <a:pt x="35820" y="22281"/>
                  </a:cubicBezTo>
                  <a:lnTo>
                    <a:pt x="2400" y="22281"/>
                  </a:lnTo>
                  <a:cubicBezTo>
                    <a:pt x="1394" y="22279"/>
                    <a:pt x="577" y="21464"/>
                    <a:pt x="576" y="20456"/>
                  </a:cubicBezTo>
                  <a:lnTo>
                    <a:pt x="576" y="2402"/>
                  </a:lnTo>
                  <a:cubicBezTo>
                    <a:pt x="577" y="1395"/>
                    <a:pt x="1394" y="579"/>
                    <a:pt x="2400" y="578"/>
                  </a:cubicBezTo>
                  <a:close/>
                  <a:moveTo>
                    <a:pt x="2400" y="1"/>
                  </a:moveTo>
                  <a:cubicBezTo>
                    <a:pt x="1077" y="1"/>
                    <a:pt x="0" y="1078"/>
                    <a:pt x="0" y="2402"/>
                  </a:cubicBezTo>
                  <a:lnTo>
                    <a:pt x="0" y="20456"/>
                  </a:lnTo>
                  <a:cubicBezTo>
                    <a:pt x="0" y="21780"/>
                    <a:pt x="1077" y="22858"/>
                    <a:pt x="2400" y="22858"/>
                  </a:cubicBezTo>
                  <a:lnTo>
                    <a:pt x="35820" y="22858"/>
                  </a:lnTo>
                  <a:cubicBezTo>
                    <a:pt x="37145" y="22858"/>
                    <a:pt x="38222" y="21780"/>
                    <a:pt x="38222" y="20456"/>
                  </a:cubicBezTo>
                  <a:lnTo>
                    <a:pt x="38222" y="2402"/>
                  </a:lnTo>
                  <a:cubicBezTo>
                    <a:pt x="38222" y="1078"/>
                    <a:pt x="37145" y="1"/>
                    <a:pt x="35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98;p64">
              <a:extLst>
                <a:ext uri="{FF2B5EF4-FFF2-40B4-BE49-F238E27FC236}">
                  <a16:creationId xmlns:a16="http://schemas.microsoft.com/office/drawing/2014/main" id="{21356BC6-D615-3DB3-33EE-1BA7FF2AEE31}"/>
                </a:ext>
              </a:extLst>
            </p:cNvPr>
            <p:cNvSpPr/>
            <p:nvPr/>
          </p:nvSpPr>
          <p:spPr>
            <a:xfrm>
              <a:off x="1888075" y="1138475"/>
              <a:ext cx="941125" cy="201700"/>
            </a:xfrm>
            <a:custGeom>
              <a:avLst/>
              <a:gdLst/>
              <a:ahLst/>
              <a:cxnLst/>
              <a:rect l="l" t="t" r="r" b="b"/>
              <a:pathLst>
                <a:path w="37645" h="8068" extrusionOk="0">
                  <a:moveTo>
                    <a:pt x="0" y="0"/>
                  </a:moveTo>
                  <a:lnTo>
                    <a:pt x="0" y="8068"/>
                  </a:lnTo>
                  <a:lnTo>
                    <a:pt x="37645" y="8068"/>
                  </a:lnTo>
                  <a:lnTo>
                    <a:pt x="37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899;p64">
              <a:extLst>
                <a:ext uri="{FF2B5EF4-FFF2-40B4-BE49-F238E27FC236}">
                  <a16:creationId xmlns:a16="http://schemas.microsoft.com/office/drawing/2014/main" id="{317E3098-DDDD-304D-DA77-65A79B47672C}"/>
                </a:ext>
              </a:extLst>
            </p:cNvPr>
            <p:cNvSpPr/>
            <p:nvPr/>
          </p:nvSpPr>
          <p:spPr>
            <a:xfrm>
              <a:off x="1880875" y="1131300"/>
              <a:ext cx="955550" cy="216075"/>
            </a:xfrm>
            <a:custGeom>
              <a:avLst/>
              <a:gdLst/>
              <a:ahLst/>
              <a:cxnLst/>
              <a:rect l="l" t="t" r="r" b="b"/>
              <a:pathLst>
                <a:path w="38222" h="8643" extrusionOk="0">
                  <a:moveTo>
                    <a:pt x="37645" y="575"/>
                  </a:moveTo>
                  <a:lnTo>
                    <a:pt x="37645" y="8066"/>
                  </a:lnTo>
                  <a:lnTo>
                    <a:pt x="576" y="8066"/>
                  </a:lnTo>
                  <a:lnTo>
                    <a:pt x="576" y="575"/>
                  </a:lnTo>
                  <a:close/>
                  <a:moveTo>
                    <a:pt x="286" y="1"/>
                  </a:moveTo>
                  <a:cubicBezTo>
                    <a:pt x="127" y="1"/>
                    <a:pt x="0" y="130"/>
                    <a:pt x="0" y="289"/>
                  </a:cubicBezTo>
                  <a:lnTo>
                    <a:pt x="0" y="8355"/>
                  </a:lnTo>
                  <a:cubicBezTo>
                    <a:pt x="0" y="8513"/>
                    <a:pt x="129" y="8643"/>
                    <a:pt x="288" y="8643"/>
                  </a:cubicBezTo>
                  <a:lnTo>
                    <a:pt x="37933" y="8643"/>
                  </a:lnTo>
                  <a:cubicBezTo>
                    <a:pt x="38092" y="8643"/>
                    <a:pt x="38222" y="8513"/>
                    <a:pt x="38222" y="8355"/>
                  </a:cubicBezTo>
                  <a:lnTo>
                    <a:pt x="38222" y="289"/>
                  </a:lnTo>
                  <a:cubicBezTo>
                    <a:pt x="38222" y="130"/>
                    <a:pt x="38093" y="1"/>
                    <a:pt x="37935" y="1"/>
                  </a:cubicBezTo>
                  <a:cubicBezTo>
                    <a:pt x="37934" y="1"/>
                    <a:pt x="37933" y="1"/>
                    <a:pt x="37933" y="1"/>
                  </a:cubicBezTo>
                  <a:lnTo>
                    <a:pt x="288" y="1"/>
                  </a:lnTo>
                  <a:cubicBezTo>
                    <a:pt x="287" y="1"/>
                    <a:pt x="28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900;p64">
              <a:extLst>
                <a:ext uri="{FF2B5EF4-FFF2-40B4-BE49-F238E27FC236}">
                  <a16:creationId xmlns:a16="http://schemas.microsoft.com/office/drawing/2014/main" id="{E5CE138E-01A5-E5A2-B0B3-CE3583A56943}"/>
                </a:ext>
              </a:extLst>
            </p:cNvPr>
            <p:cNvSpPr/>
            <p:nvPr/>
          </p:nvSpPr>
          <p:spPr>
            <a:xfrm>
              <a:off x="2548725" y="1461550"/>
              <a:ext cx="81825" cy="78725"/>
            </a:xfrm>
            <a:custGeom>
              <a:avLst/>
              <a:gdLst/>
              <a:ahLst/>
              <a:cxnLst/>
              <a:rect l="l" t="t" r="r" b="b"/>
              <a:pathLst>
                <a:path w="3273" h="3149" extrusionOk="0">
                  <a:moveTo>
                    <a:pt x="1698" y="0"/>
                  </a:moveTo>
                  <a:cubicBezTo>
                    <a:pt x="1288" y="0"/>
                    <a:pt x="886" y="160"/>
                    <a:pt x="586" y="461"/>
                  </a:cubicBezTo>
                  <a:cubicBezTo>
                    <a:pt x="135" y="912"/>
                    <a:pt x="0" y="1588"/>
                    <a:pt x="244" y="2177"/>
                  </a:cubicBezTo>
                  <a:cubicBezTo>
                    <a:pt x="487" y="2765"/>
                    <a:pt x="1062" y="3149"/>
                    <a:pt x="1699" y="3149"/>
                  </a:cubicBezTo>
                  <a:cubicBezTo>
                    <a:pt x="2567" y="3149"/>
                    <a:pt x="3272" y="2444"/>
                    <a:pt x="3272" y="1575"/>
                  </a:cubicBezTo>
                  <a:cubicBezTo>
                    <a:pt x="3272" y="938"/>
                    <a:pt x="2888" y="364"/>
                    <a:pt x="2301" y="120"/>
                  </a:cubicBezTo>
                  <a:cubicBezTo>
                    <a:pt x="2106" y="40"/>
                    <a:pt x="1901"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901;p64">
              <a:extLst>
                <a:ext uri="{FF2B5EF4-FFF2-40B4-BE49-F238E27FC236}">
                  <a16:creationId xmlns:a16="http://schemas.microsoft.com/office/drawing/2014/main" id="{6BCC1D3A-AFB6-37B2-9E5F-5122FEAE1C27}"/>
                </a:ext>
              </a:extLst>
            </p:cNvPr>
            <p:cNvSpPr/>
            <p:nvPr/>
          </p:nvSpPr>
          <p:spPr>
            <a:xfrm>
              <a:off x="2540950" y="1454350"/>
              <a:ext cx="96800" cy="93150"/>
            </a:xfrm>
            <a:custGeom>
              <a:avLst/>
              <a:gdLst/>
              <a:ahLst/>
              <a:cxnLst/>
              <a:rect l="l" t="t" r="r" b="b"/>
              <a:pathLst>
                <a:path w="3872" h="3726" extrusionOk="0">
                  <a:moveTo>
                    <a:pt x="2008" y="577"/>
                  </a:moveTo>
                  <a:cubicBezTo>
                    <a:pt x="2719" y="577"/>
                    <a:pt x="3294" y="1153"/>
                    <a:pt x="3295" y="1863"/>
                  </a:cubicBezTo>
                  <a:cubicBezTo>
                    <a:pt x="3295" y="2384"/>
                    <a:pt x="2982" y="2853"/>
                    <a:pt x="2501" y="3052"/>
                  </a:cubicBezTo>
                  <a:cubicBezTo>
                    <a:pt x="2342" y="3118"/>
                    <a:pt x="2174" y="3150"/>
                    <a:pt x="2008" y="3150"/>
                  </a:cubicBezTo>
                  <a:cubicBezTo>
                    <a:pt x="1674" y="3150"/>
                    <a:pt x="1345" y="3020"/>
                    <a:pt x="1099" y="2774"/>
                  </a:cubicBezTo>
                  <a:cubicBezTo>
                    <a:pt x="732" y="2405"/>
                    <a:pt x="622" y="1852"/>
                    <a:pt x="821" y="1371"/>
                  </a:cubicBezTo>
                  <a:cubicBezTo>
                    <a:pt x="1019" y="890"/>
                    <a:pt x="1488" y="577"/>
                    <a:pt x="2008" y="577"/>
                  </a:cubicBezTo>
                  <a:close/>
                  <a:moveTo>
                    <a:pt x="2009" y="0"/>
                  </a:moveTo>
                  <a:cubicBezTo>
                    <a:pt x="1525" y="0"/>
                    <a:pt x="1048" y="190"/>
                    <a:pt x="691" y="546"/>
                  </a:cubicBezTo>
                  <a:cubicBezTo>
                    <a:pt x="159" y="1079"/>
                    <a:pt x="1" y="1880"/>
                    <a:pt x="288" y="2576"/>
                  </a:cubicBezTo>
                  <a:cubicBezTo>
                    <a:pt x="576" y="3271"/>
                    <a:pt x="1255" y="3726"/>
                    <a:pt x="2008" y="3726"/>
                  </a:cubicBezTo>
                  <a:cubicBezTo>
                    <a:pt x="3038" y="3725"/>
                    <a:pt x="3871" y="2891"/>
                    <a:pt x="3871" y="1863"/>
                  </a:cubicBezTo>
                  <a:cubicBezTo>
                    <a:pt x="3871" y="1109"/>
                    <a:pt x="3418" y="430"/>
                    <a:pt x="2721" y="142"/>
                  </a:cubicBezTo>
                  <a:cubicBezTo>
                    <a:pt x="2491" y="47"/>
                    <a:pt x="2249" y="0"/>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02;p64">
              <a:extLst>
                <a:ext uri="{FF2B5EF4-FFF2-40B4-BE49-F238E27FC236}">
                  <a16:creationId xmlns:a16="http://schemas.microsoft.com/office/drawing/2014/main" id="{4261841B-4E0E-A363-032E-DF93EB27B932}"/>
                </a:ext>
              </a:extLst>
            </p:cNvPr>
            <p:cNvSpPr/>
            <p:nvPr/>
          </p:nvSpPr>
          <p:spPr>
            <a:xfrm>
              <a:off x="2658050" y="1461550"/>
              <a:ext cx="81850" cy="78725"/>
            </a:xfrm>
            <a:custGeom>
              <a:avLst/>
              <a:gdLst/>
              <a:ahLst/>
              <a:cxnLst/>
              <a:rect l="l" t="t" r="r" b="b"/>
              <a:pathLst>
                <a:path w="3274" h="3149" extrusionOk="0">
                  <a:moveTo>
                    <a:pt x="1699" y="0"/>
                  </a:moveTo>
                  <a:cubicBezTo>
                    <a:pt x="1289" y="0"/>
                    <a:pt x="887" y="160"/>
                    <a:pt x="586" y="461"/>
                  </a:cubicBezTo>
                  <a:cubicBezTo>
                    <a:pt x="136" y="912"/>
                    <a:pt x="0" y="1588"/>
                    <a:pt x="244" y="2177"/>
                  </a:cubicBezTo>
                  <a:cubicBezTo>
                    <a:pt x="489" y="2765"/>
                    <a:pt x="1062" y="3149"/>
                    <a:pt x="1699" y="3149"/>
                  </a:cubicBezTo>
                  <a:cubicBezTo>
                    <a:pt x="2568" y="3149"/>
                    <a:pt x="3274" y="2444"/>
                    <a:pt x="3274" y="1575"/>
                  </a:cubicBezTo>
                  <a:cubicBezTo>
                    <a:pt x="3274" y="938"/>
                    <a:pt x="2890" y="364"/>
                    <a:pt x="2301" y="120"/>
                  </a:cubicBezTo>
                  <a:cubicBezTo>
                    <a:pt x="2106" y="40"/>
                    <a:pt x="1902" y="0"/>
                    <a:pt x="1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03;p64">
              <a:extLst>
                <a:ext uri="{FF2B5EF4-FFF2-40B4-BE49-F238E27FC236}">
                  <a16:creationId xmlns:a16="http://schemas.microsoft.com/office/drawing/2014/main" id="{9522DBAC-A0CE-E773-E783-C01EFCFD3A43}"/>
                </a:ext>
              </a:extLst>
            </p:cNvPr>
            <p:cNvSpPr/>
            <p:nvPr/>
          </p:nvSpPr>
          <p:spPr>
            <a:xfrm>
              <a:off x="2650275" y="1454350"/>
              <a:ext cx="96825" cy="93150"/>
            </a:xfrm>
            <a:custGeom>
              <a:avLst/>
              <a:gdLst/>
              <a:ahLst/>
              <a:cxnLst/>
              <a:rect l="l" t="t" r="r" b="b"/>
              <a:pathLst>
                <a:path w="3873" h="3726" extrusionOk="0">
                  <a:moveTo>
                    <a:pt x="2010" y="577"/>
                  </a:moveTo>
                  <a:cubicBezTo>
                    <a:pt x="2720" y="577"/>
                    <a:pt x="3294" y="1153"/>
                    <a:pt x="3297" y="1863"/>
                  </a:cubicBezTo>
                  <a:cubicBezTo>
                    <a:pt x="3297" y="2383"/>
                    <a:pt x="2984" y="2853"/>
                    <a:pt x="2503" y="3052"/>
                  </a:cubicBezTo>
                  <a:cubicBezTo>
                    <a:pt x="2343" y="3118"/>
                    <a:pt x="2176" y="3150"/>
                    <a:pt x="2010" y="3150"/>
                  </a:cubicBezTo>
                  <a:cubicBezTo>
                    <a:pt x="1675" y="3150"/>
                    <a:pt x="1347" y="3020"/>
                    <a:pt x="1101" y="2774"/>
                  </a:cubicBezTo>
                  <a:cubicBezTo>
                    <a:pt x="732" y="2405"/>
                    <a:pt x="622" y="1852"/>
                    <a:pt x="821" y="1371"/>
                  </a:cubicBezTo>
                  <a:cubicBezTo>
                    <a:pt x="1020" y="890"/>
                    <a:pt x="1489" y="577"/>
                    <a:pt x="2010" y="577"/>
                  </a:cubicBezTo>
                  <a:close/>
                  <a:moveTo>
                    <a:pt x="2010" y="0"/>
                  </a:moveTo>
                  <a:cubicBezTo>
                    <a:pt x="1525" y="0"/>
                    <a:pt x="1049" y="190"/>
                    <a:pt x="693" y="546"/>
                  </a:cubicBezTo>
                  <a:cubicBezTo>
                    <a:pt x="160" y="1079"/>
                    <a:pt x="1" y="1880"/>
                    <a:pt x="289" y="2576"/>
                  </a:cubicBezTo>
                  <a:cubicBezTo>
                    <a:pt x="578" y="3273"/>
                    <a:pt x="1257" y="3726"/>
                    <a:pt x="2010" y="3726"/>
                  </a:cubicBezTo>
                  <a:cubicBezTo>
                    <a:pt x="3038" y="3725"/>
                    <a:pt x="3871" y="2891"/>
                    <a:pt x="3873" y="1863"/>
                  </a:cubicBezTo>
                  <a:cubicBezTo>
                    <a:pt x="3871" y="1109"/>
                    <a:pt x="3418" y="430"/>
                    <a:pt x="2722" y="142"/>
                  </a:cubicBezTo>
                  <a:cubicBezTo>
                    <a:pt x="2492" y="47"/>
                    <a:pt x="2250" y="0"/>
                    <a:pt x="2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04;p64">
              <a:extLst>
                <a:ext uri="{FF2B5EF4-FFF2-40B4-BE49-F238E27FC236}">
                  <a16:creationId xmlns:a16="http://schemas.microsoft.com/office/drawing/2014/main" id="{9337E943-7CF6-045F-2018-EF0FF7F8C369}"/>
                </a:ext>
              </a:extLst>
            </p:cNvPr>
            <p:cNvSpPr/>
            <p:nvPr/>
          </p:nvSpPr>
          <p:spPr>
            <a:xfrm>
              <a:off x="3330175" y="659725"/>
              <a:ext cx="1007825" cy="653450"/>
            </a:xfrm>
            <a:custGeom>
              <a:avLst/>
              <a:gdLst/>
              <a:ahLst/>
              <a:cxnLst/>
              <a:rect l="l" t="t" r="r" b="b"/>
              <a:pathLst>
                <a:path w="40313" h="26138" extrusionOk="0">
                  <a:moveTo>
                    <a:pt x="1" y="0"/>
                  </a:moveTo>
                  <a:lnTo>
                    <a:pt x="1" y="26137"/>
                  </a:lnTo>
                  <a:lnTo>
                    <a:pt x="40313" y="26137"/>
                  </a:lnTo>
                  <a:lnTo>
                    <a:pt x="40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05;p64">
              <a:extLst>
                <a:ext uri="{FF2B5EF4-FFF2-40B4-BE49-F238E27FC236}">
                  <a16:creationId xmlns:a16="http://schemas.microsoft.com/office/drawing/2014/main" id="{6BA2E07C-48EF-66DF-B5B2-ED97A96C4B89}"/>
                </a:ext>
              </a:extLst>
            </p:cNvPr>
            <p:cNvSpPr/>
            <p:nvPr/>
          </p:nvSpPr>
          <p:spPr>
            <a:xfrm>
              <a:off x="3322950" y="652525"/>
              <a:ext cx="1022250" cy="667850"/>
            </a:xfrm>
            <a:custGeom>
              <a:avLst/>
              <a:gdLst/>
              <a:ahLst/>
              <a:cxnLst/>
              <a:rect l="l" t="t" r="r" b="b"/>
              <a:pathLst>
                <a:path w="40890" h="26714" extrusionOk="0">
                  <a:moveTo>
                    <a:pt x="40313" y="576"/>
                  </a:moveTo>
                  <a:lnTo>
                    <a:pt x="40313" y="26137"/>
                  </a:lnTo>
                  <a:lnTo>
                    <a:pt x="578" y="26137"/>
                  </a:lnTo>
                  <a:lnTo>
                    <a:pt x="578" y="576"/>
                  </a:lnTo>
                  <a:close/>
                  <a:moveTo>
                    <a:pt x="290" y="0"/>
                  </a:moveTo>
                  <a:cubicBezTo>
                    <a:pt x="130" y="0"/>
                    <a:pt x="1" y="130"/>
                    <a:pt x="1" y="288"/>
                  </a:cubicBezTo>
                  <a:lnTo>
                    <a:pt x="1" y="26425"/>
                  </a:lnTo>
                  <a:cubicBezTo>
                    <a:pt x="1" y="26584"/>
                    <a:pt x="130" y="26713"/>
                    <a:pt x="290" y="26713"/>
                  </a:cubicBezTo>
                  <a:lnTo>
                    <a:pt x="40601" y="26713"/>
                  </a:lnTo>
                  <a:cubicBezTo>
                    <a:pt x="40760" y="26713"/>
                    <a:pt x="40890" y="26584"/>
                    <a:pt x="40890" y="26425"/>
                  </a:cubicBezTo>
                  <a:lnTo>
                    <a:pt x="40890" y="288"/>
                  </a:lnTo>
                  <a:cubicBezTo>
                    <a:pt x="40890" y="130"/>
                    <a:pt x="40760" y="0"/>
                    <a:pt x="40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906;p64">
              <a:extLst>
                <a:ext uri="{FF2B5EF4-FFF2-40B4-BE49-F238E27FC236}">
                  <a16:creationId xmlns:a16="http://schemas.microsoft.com/office/drawing/2014/main" id="{A6659529-0205-F52B-F9C3-F81C2E530625}"/>
                </a:ext>
              </a:extLst>
            </p:cNvPr>
            <p:cNvSpPr/>
            <p:nvPr/>
          </p:nvSpPr>
          <p:spPr>
            <a:xfrm>
              <a:off x="3379200" y="701150"/>
              <a:ext cx="912950" cy="565175"/>
            </a:xfrm>
            <a:custGeom>
              <a:avLst/>
              <a:gdLst/>
              <a:ahLst/>
              <a:cxnLst/>
              <a:rect l="l" t="t" r="r" b="b"/>
              <a:pathLst>
                <a:path w="36518" h="22607" extrusionOk="0">
                  <a:moveTo>
                    <a:pt x="1" y="1"/>
                  </a:moveTo>
                  <a:lnTo>
                    <a:pt x="1" y="22607"/>
                  </a:lnTo>
                  <a:lnTo>
                    <a:pt x="36518" y="22607"/>
                  </a:lnTo>
                  <a:lnTo>
                    <a:pt x="365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907;p64">
              <a:extLst>
                <a:ext uri="{FF2B5EF4-FFF2-40B4-BE49-F238E27FC236}">
                  <a16:creationId xmlns:a16="http://schemas.microsoft.com/office/drawing/2014/main" id="{A8164D59-E26E-F8EE-1F32-06B4F722C931}"/>
                </a:ext>
              </a:extLst>
            </p:cNvPr>
            <p:cNvSpPr/>
            <p:nvPr/>
          </p:nvSpPr>
          <p:spPr>
            <a:xfrm>
              <a:off x="3372050" y="693950"/>
              <a:ext cx="927300" cy="579575"/>
            </a:xfrm>
            <a:custGeom>
              <a:avLst/>
              <a:gdLst/>
              <a:ahLst/>
              <a:cxnLst/>
              <a:rect l="l" t="t" r="r" b="b"/>
              <a:pathLst>
                <a:path w="37092" h="23183" extrusionOk="0">
                  <a:moveTo>
                    <a:pt x="36516" y="577"/>
                  </a:moveTo>
                  <a:lnTo>
                    <a:pt x="36516" y="22607"/>
                  </a:lnTo>
                  <a:lnTo>
                    <a:pt x="576" y="22607"/>
                  </a:lnTo>
                  <a:lnTo>
                    <a:pt x="576" y="577"/>
                  </a:lnTo>
                  <a:close/>
                  <a:moveTo>
                    <a:pt x="288" y="1"/>
                  </a:moveTo>
                  <a:cubicBezTo>
                    <a:pt x="129" y="1"/>
                    <a:pt x="0" y="129"/>
                    <a:pt x="0" y="289"/>
                  </a:cubicBezTo>
                  <a:lnTo>
                    <a:pt x="0" y="22895"/>
                  </a:lnTo>
                  <a:cubicBezTo>
                    <a:pt x="0" y="23053"/>
                    <a:pt x="129" y="23183"/>
                    <a:pt x="288" y="23183"/>
                  </a:cubicBezTo>
                  <a:lnTo>
                    <a:pt x="36804" y="23183"/>
                  </a:lnTo>
                  <a:cubicBezTo>
                    <a:pt x="36963" y="23183"/>
                    <a:pt x="37092" y="23053"/>
                    <a:pt x="37092" y="22895"/>
                  </a:cubicBezTo>
                  <a:lnTo>
                    <a:pt x="37092" y="289"/>
                  </a:lnTo>
                  <a:cubicBezTo>
                    <a:pt x="37092" y="129"/>
                    <a:pt x="36963" y="1"/>
                    <a:pt x="36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908;p64">
              <a:extLst>
                <a:ext uri="{FF2B5EF4-FFF2-40B4-BE49-F238E27FC236}">
                  <a16:creationId xmlns:a16="http://schemas.microsoft.com/office/drawing/2014/main" id="{DDF74376-2407-03F5-FB79-9E0FDE057B37}"/>
                </a:ext>
              </a:extLst>
            </p:cNvPr>
            <p:cNvSpPr/>
            <p:nvPr/>
          </p:nvSpPr>
          <p:spPr>
            <a:xfrm>
              <a:off x="3422700" y="927050"/>
              <a:ext cx="223600" cy="244550"/>
            </a:xfrm>
            <a:custGeom>
              <a:avLst/>
              <a:gdLst/>
              <a:ahLst/>
              <a:cxnLst/>
              <a:rect l="l" t="t" r="r" b="b"/>
              <a:pathLst>
                <a:path w="8944" h="9782" extrusionOk="0">
                  <a:moveTo>
                    <a:pt x="4472" y="0"/>
                  </a:moveTo>
                  <a:cubicBezTo>
                    <a:pt x="2002" y="0"/>
                    <a:pt x="0" y="4238"/>
                    <a:pt x="0" y="6708"/>
                  </a:cubicBezTo>
                  <a:cubicBezTo>
                    <a:pt x="0" y="9177"/>
                    <a:pt x="2002" y="9782"/>
                    <a:pt x="4472" y="9782"/>
                  </a:cubicBezTo>
                  <a:cubicBezTo>
                    <a:pt x="6941" y="9782"/>
                    <a:pt x="8943" y="9177"/>
                    <a:pt x="8943" y="6708"/>
                  </a:cubicBezTo>
                  <a:cubicBezTo>
                    <a:pt x="8943" y="4238"/>
                    <a:pt x="6941" y="0"/>
                    <a:pt x="4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909;p64">
              <a:extLst>
                <a:ext uri="{FF2B5EF4-FFF2-40B4-BE49-F238E27FC236}">
                  <a16:creationId xmlns:a16="http://schemas.microsoft.com/office/drawing/2014/main" id="{5CEE6DDD-84A4-03DC-2228-9D947C485945}"/>
                </a:ext>
              </a:extLst>
            </p:cNvPr>
            <p:cNvSpPr/>
            <p:nvPr/>
          </p:nvSpPr>
          <p:spPr>
            <a:xfrm>
              <a:off x="3415500" y="919850"/>
              <a:ext cx="238000" cy="258975"/>
            </a:xfrm>
            <a:custGeom>
              <a:avLst/>
              <a:gdLst/>
              <a:ahLst/>
              <a:cxnLst/>
              <a:rect l="l" t="t" r="r" b="b"/>
              <a:pathLst>
                <a:path w="9520" h="10359" extrusionOk="0">
                  <a:moveTo>
                    <a:pt x="4760" y="577"/>
                  </a:moveTo>
                  <a:cubicBezTo>
                    <a:pt x="6988" y="577"/>
                    <a:pt x="8943" y="4577"/>
                    <a:pt x="8943" y="6996"/>
                  </a:cubicBezTo>
                  <a:cubicBezTo>
                    <a:pt x="8943" y="8923"/>
                    <a:pt x="7653" y="9782"/>
                    <a:pt x="4760" y="9782"/>
                  </a:cubicBezTo>
                  <a:cubicBezTo>
                    <a:pt x="1867" y="9782"/>
                    <a:pt x="577" y="8923"/>
                    <a:pt x="577" y="6996"/>
                  </a:cubicBezTo>
                  <a:cubicBezTo>
                    <a:pt x="577" y="4577"/>
                    <a:pt x="2531" y="577"/>
                    <a:pt x="4760" y="577"/>
                  </a:cubicBezTo>
                  <a:close/>
                  <a:moveTo>
                    <a:pt x="4760" y="0"/>
                  </a:moveTo>
                  <a:cubicBezTo>
                    <a:pt x="2178" y="0"/>
                    <a:pt x="0" y="4297"/>
                    <a:pt x="0" y="6996"/>
                  </a:cubicBezTo>
                  <a:cubicBezTo>
                    <a:pt x="0" y="10359"/>
                    <a:pt x="3583" y="10359"/>
                    <a:pt x="4760" y="10359"/>
                  </a:cubicBezTo>
                  <a:cubicBezTo>
                    <a:pt x="5937" y="10359"/>
                    <a:pt x="9519" y="10359"/>
                    <a:pt x="9519" y="6996"/>
                  </a:cubicBezTo>
                  <a:cubicBezTo>
                    <a:pt x="9519" y="4298"/>
                    <a:pt x="7341" y="0"/>
                    <a:pt x="4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910;p64">
              <a:extLst>
                <a:ext uri="{FF2B5EF4-FFF2-40B4-BE49-F238E27FC236}">
                  <a16:creationId xmlns:a16="http://schemas.microsoft.com/office/drawing/2014/main" id="{C67FC824-A444-1429-D34B-A2870B714EE5}"/>
                </a:ext>
              </a:extLst>
            </p:cNvPr>
            <p:cNvSpPr/>
            <p:nvPr/>
          </p:nvSpPr>
          <p:spPr>
            <a:xfrm>
              <a:off x="3457625" y="794325"/>
              <a:ext cx="153725" cy="153725"/>
            </a:xfrm>
            <a:custGeom>
              <a:avLst/>
              <a:gdLst/>
              <a:ahLst/>
              <a:cxnLst/>
              <a:rect l="l" t="t" r="r" b="b"/>
              <a:pathLst>
                <a:path w="6149" h="6149" extrusionOk="0">
                  <a:moveTo>
                    <a:pt x="3075" y="0"/>
                  </a:moveTo>
                  <a:cubicBezTo>
                    <a:pt x="1376" y="0"/>
                    <a:pt x="0" y="1376"/>
                    <a:pt x="0" y="3075"/>
                  </a:cubicBezTo>
                  <a:cubicBezTo>
                    <a:pt x="0" y="4772"/>
                    <a:pt x="1376" y="6149"/>
                    <a:pt x="3075" y="6149"/>
                  </a:cubicBezTo>
                  <a:cubicBezTo>
                    <a:pt x="4773" y="6149"/>
                    <a:pt x="6149" y="4772"/>
                    <a:pt x="6149" y="3075"/>
                  </a:cubicBezTo>
                  <a:cubicBezTo>
                    <a:pt x="6149" y="1376"/>
                    <a:pt x="4773" y="0"/>
                    <a:pt x="3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911;p64">
              <a:extLst>
                <a:ext uri="{FF2B5EF4-FFF2-40B4-BE49-F238E27FC236}">
                  <a16:creationId xmlns:a16="http://schemas.microsoft.com/office/drawing/2014/main" id="{00F0EC0D-E476-2D22-0D6F-9FD30C2F5D0C}"/>
                </a:ext>
              </a:extLst>
            </p:cNvPr>
            <p:cNvSpPr/>
            <p:nvPr/>
          </p:nvSpPr>
          <p:spPr>
            <a:xfrm>
              <a:off x="3450425" y="787100"/>
              <a:ext cx="168125" cy="168150"/>
            </a:xfrm>
            <a:custGeom>
              <a:avLst/>
              <a:gdLst/>
              <a:ahLst/>
              <a:cxnLst/>
              <a:rect l="l" t="t" r="r" b="b"/>
              <a:pathLst>
                <a:path w="6725" h="6726" extrusionOk="0">
                  <a:moveTo>
                    <a:pt x="3363" y="577"/>
                  </a:moveTo>
                  <a:cubicBezTo>
                    <a:pt x="4899" y="577"/>
                    <a:pt x="6149" y="1827"/>
                    <a:pt x="6149" y="3362"/>
                  </a:cubicBezTo>
                  <a:cubicBezTo>
                    <a:pt x="6149" y="4899"/>
                    <a:pt x="4899" y="6149"/>
                    <a:pt x="3363" y="6149"/>
                  </a:cubicBezTo>
                  <a:cubicBezTo>
                    <a:pt x="1826" y="6149"/>
                    <a:pt x="576" y="4899"/>
                    <a:pt x="576" y="3362"/>
                  </a:cubicBezTo>
                  <a:cubicBezTo>
                    <a:pt x="576" y="1827"/>
                    <a:pt x="1826" y="577"/>
                    <a:pt x="3363" y="577"/>
                  </a:cubicBezTo>
                  <a:close/>
                  <a:moveTo>
                    <a:pt x="3363" y="0"/>
                  </a:moveTo>
                  <a:cubicBezTo>
                    <a:pt x="1508" y="0"/>
                    <a:pt x="1" y="1509"/>
                    <a:pt x="1" y="3362"/>
                  </a:cubicBezTo>
                  <a:cubicBezTo>
                    <a:pt x="1" y="5217"/>
                    <a:pt x="1508" y="6726"/>
                    <a:pt x="3363" y="6726"/>
                  </a:cubicBezTo>
                  <a:cubicBezTo>
                    <a:pt x="5217" y="6726"/>
                    <a:pt x="6725" y="5217"/>
                    <a:pt x="6725" y="3362"/>
                  </a:cubicBezTo>
                  <a:cubicBezTo>
                    <a:pt x="6725" y="1509"/>
                    <a:pt x="5217" y="0"/>
                    <a:pt x="3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912;p64">
              <a:extLst>
                <a:ext uri="{FF2B5EF4-FFF2-40B4-BE49-F238E27FC236}">
                  <a16:creationId xmlns:a16="http://schemas.microsoft.com/office/drawing/2014/main" id="{8A90848F-720B-573D-DF4F-6C87328AB5A5}"/>
                </a:ext>
              </a:extLst>
            </p:cNvPr>
            <p:cNvSpPr/>
            <p:nvPr/>
          </p:nvSpPr>
          <p:spPr>
            <a:xfrm>
              <a:off x="3743650" y="794325"/>
              <a:ext cx="215150" cy="28800"/>
            </a:xfrm>
            <a:custGeom>
              <a:avLst/>
              <a:gdLst/>
              <a:ahLst/>
              <a:cxnLst/>
              <a:rect l="l" t="t" r="r" b="b"/>
              <a:pathLst>
                <a:path w="8606" h="1152" extrusionOk="0">
                  <a:moveTo>
                    <a:pt x="8031" y="0"/>
                  </a:moveTo>
                  <a:cubicBezTo>
                    <a:pt x="8030" y="0"/>
                    <a:pt x="8030" y="0"/>
                    <a:pt x="8029" y="0"/>
                  </a:cubicBezTo>
                  <a:lnTo>
                    <a:pt x="577" y="0"/>
                  </a:lnTo>
                  <a:cubicBezTo>
                    <a:pt x="259" y="0"/>
                    <a:pt x="1" y="258"/>
                    <a:pt x="1" y="576"/>
                  </a:cubicBezTo>
                  <a:cubicBezTo>
                    <a:pt x="1" y="894"/>
                    <a:pt x="259" y="1152"/>
                    <a:pt x="577" y="1152"/>
                  </a:cubicBezTo>
                  <a:lnTo>
                    <a:pt x="8029" y="1152"/>
                  </a:lnTo>
                  <a:cubicBezTo>
                    <a:pt x="8348" y="1152"/>
                    <a:pt x="8606" y="894"/>
                    <a:pt x="8606" y="576"/>
                  </a:cubicBezTo>
                  <a:cubicBezTo>
                    <a:pt x="8606" y="259"/>
                    <a:pt x="8349" y="0"/>
                    <a:pt x="8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913;p64">
              <a:extLst>
                <a:ext uri="{FF2B5EF4-FFF2-40B4-BE49-F238E27FC236}">
                  <a16:creationId xmlns:a16="http://schemas.microsoft.com/office/drawing/2014/main" id="{6308C70A-27FA-759C-8BC9-FFEB3AC0FC3D}"/>
                </a:ext>
              </a:extLst>
            </p:cNvPr>
            <p:cNvSpPr/>
            <p:nvPr/>
          </p:nvSpPr>
          <p:spPr>
            <a:xfrm>
              <a:off x="3743650" y="875050"/>
              <a:ext cx="215150" cy="28850"/>
            </a:xfrm>
            <a:custGeom>
              <a:avLst/>
              <a:gdLst/>
              <a:ahLst/>
              <a:cxnLst/>
              <a:rect l="l" t="t" r="r" b="b"/>
              <a:pathLst>
                <a:path w="8606" h="1154" extrusionOk="0">
                  <a:moveTo>
                    <a:pt x="577" y="0"/>
                  </a:moveTo>
                  <a:cubicBezTo>
                    <a:pt x="259" y="0"/>
                    <a:pt x="1" y="258"/>
                    <a:pt x="1" y="576"/>
                  </a:cubicBezTo>
                  <a:cubicBezTo>
                    <a:pt x="1" y="895"/>
                    <a:pt x="259" y="1153"/>
                    <a:pt x="577" y="1153"/>
                  </a:cubicBezTo>
                  <a:lnTo>
                    <a:pt x="8029" y="1153"/>
                  </a:lnTo>
                  <a:cubicBezTo>
                    <a:pt x="8348" y="1153"/>
                    <a:pt x="8606" y="895"/>
                    <a:pt x="8606" y="576"/>
                  </a:cubicBezTo>
                  <a:cubicBezTo>
                    <a:pt x="8606" y="258"/>
                    <a:pt x="8348" y="0"/>
                    <a:pt x="8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914;p64">
              <a:extLst>
                <a:ext uri="{FF2B5EF4-FFF2-40B4-BE49-F238E27FC236}">
                  <a16:creationId xmlns:a16="http://schemas.microsoft.com/office/drawing/2014/main" id="{504490EF-27A4-0213-57FE-A07582122156}"/>
                </a:ext>
              </a:extLst>
            </p:cNvPr>
            <p:cNvSpPr/>
            <p:nvPr/>
          </p:nvSpPr>
          <p:spPr>
            <a:xfrm>
              <a:off x="3743650" y="1017875"/>
              <a:ext cx="463550" cy="28825"/>
            </a:xfrm>
            <a:custGeom>
              <a:avLst/>
              <a:gdLst/>
              <a:ahLst/>
              <a:cxnLst/>
              <a:rect l="l" t="t" r="r" b="b"/>
              <a:pathLst>
                <a:path w="18542" h="1153" extrusionOk="0">
                  <a:moveTo>
                    <a:pt x="577" y="0"/>
                  </a:moveTo>
                  <a:cubicBezTo>
                    <a:pt x="259" y="0"/>
                    <a:pt x="1" y="258"/>
                    <a:pt x="1" y="577"/>
                  </a:cubicBezTo>
                  <a:cubicBezTo>
                    <a:pt x="1" y="895"/>
                    <a:pt x="259" y="1153"/>
                    <a:pt x="577" y="1153"/>
                  </a:cubicBezTo>
                  <a:lnTo>
                    <a:pt x="17966" y="1153"/>
                  </a:lnTo>
                  <a:cubicBezTo>
                    <a:pt x="18284" y="1153"/>
                    <a:pt x="18542" y="895"/>
                    <a:pt x="18542" y="577"/>
                  </a:cubicBezTo>
                  <a:cubicBezTo>
                    <a:pt x="18542" y="258"/>
                    <a:pt x="18284" y="0"/>
                    <a:pt x="17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915;p64">
              <a:extLst>
                <a:ext uri="{FF2B5EF4-FFF2-40B4-BE49-F238E27FC236}">
                  <a16:creationId xmlns:a16="http://schemas.microsoft.com/office/drawing/2014/main" id="{94492E46-17FE-7E21-E430-92AC170D99AF}"/>
                </a:ext>
              </a:extLst>
            </p:cNvPr>
            <p:cNvSpPr/>
            <p:nvPr/>
          </p:nvSpPr>
          <p:spPr>
            <a:xfrm>
              <a:off x="3743650" y="1123450"/>
              <a:ext cx="463550" cy="28850"/>
            </a:xfrm>
            <a:custGeom>
              <a:avLst/>
              <a:gdLst/>
              <a:ahLst/>
              <a:cxnLst/>
              <a:rect l="l" t="t" r="r" b="b"/>
              <a:pathLst>
                <a:path w="18542" h="1154" extrusionOk="0">
                  <a:moveTo>
                    <a:pt x="577" y="1"/>
                  </a:moveTo>
                  <a:cubicBezTo>
                    <a:pt x="259" y="1"/>
                    <a:pt x="1" y="258"/>
                    <a:pt x="1" y="576"/>
                  </a:cubicBezTo>
                  <a:cubicBezTo>
                    <a:pt x="1" y="895"/>
                    <a:pt x="259" y="1153"/>
                    <a:pt x="577" y="1153"/>
                  </a:cubicBezTo>
                  <a:lnTo>
                    <a:pt x="17966" y="1153"/>
                  </a:lnTo>
                  <a:cubicBezTo>
                    <a:pt x="18284" y="1153"/>
                    <a:pt x="18542" y="895"/>
                    <a:pt x="18542" y="576"/>
                  </a:cubicBezTo>
                  <a:cubicBezTo>
                    <a:pt x="18542" y="258"/>
                    <a:pt x="18284" y="1"/>
                    <a:pt x="17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916;p64">
              <a:extLst>
                <a:ext uri="{FF2B5EF4-FFF2-40B4-BE49-F238E27FC236}">
                  <a16:creationId xmlns:a16="http://schemas.microsoft.com/office/drawing/2014/main" id="{BF75ACA9-A13D-C963-B2C4-DC41CAC00FA4}"/>
                </a:ext>
              </a:extLst>
            </p:cNvPr>
            <p:cNvSpPr/>
            <p:nvPr/>
          </p:nvSpPr>
          <p:spPr>
            <a:xfrm>
              <a:off x="4883650" y="1032825"/>
              <a:ext cx="917400" cy="558175"/>
            </a:xfrm>
            <a:custGeom>
              <a:avLst/>
              <a:gdLst/>
              <a:ahLst/>
              <a:cxnLst/>
              <a:rect l="l" t="t" r="r" b="b"/>
              <a:pathLst>
                <a:path w="36696" h="22327" extrusionOk="0">
                  <a:moveTo>
                    <a:pt x="88" y="1"/>
                  </a:moveTo>
                  <a:cubicBezTo>
                    <a:pt x="38" y="1"/>
                    <a:pt x="0" y="40"/>
                    <a:pt x="0" y="88"/>
                  </a:cubicBezTo>
                  <a:lnTo>
                    <a:pt x="0" y="22239"/>
                  </a:lnTo>
                  <a:cubicBezTo>
                    <a:pt x="0" y="22287"/>
                    <a:pt x="38" y="22326"/>
                    <a:pt x="88" y="22326"/>
                  </a:cubicBezTo>
                  <a:lnTo>
                    <a:pt x="36608" y="22326"/>
                  </a:lnTo>
                  <a:cubicBezTo>
                    <a:pt x="36656" y="22326"/>
                    <a:pt x="36696" y="22287"/>
                    <a:pt x="36696" y="22239"/>
                  </a:cubicBezTo>
                  <a:lnTo>
                    <a:pt x="36696" y="88"/>
                  </a:lnTo>
                  <a:cubicBezTo>
                    <a:pt x="36696" y="40"/>
                    <a:pt x="36656" y="1"/>
                    <a:pt x="36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917;p64">
              <a:extLst>
                <a:ext uri="{FF2B5EF4-FFF2-40B4-BE49-F238E27FC236}">
                  <a16:creationId xmlns:a16="http://schemas.microsoft.com/office/drawing/2014/main" id="{8B347BF0-EC5B-6444-D160-AF17F0175E24}"/>
                </a:ext>
              </a:extLst>
            </p:cNvPr>
            <p:cNvSpPr/>
            <p:nvPr/>
          </p:nvSpPr>
          <p:spPr>
            <a:xfrm>
              <a:off x="4869250" y="1018450"/>
              <a:ext cx="946225" cy="586925"/>
            </a:xfrm>
            <a:custGeom>
              <a:avLst/>
              <a:gdLst/>
              <a:ahLst/>
              <a:cxnLst/>
              <a:rect l="l" t="t" r="r" b="b"/>
              <a:pathLst>
                <a:path w="37849" h="23477" extrusionOk="0">
                  <a:moveTo>
                    <a:pt x="33913" y="1153"/>
                  </a:moveTo>
                  <a:cubicBezTo>
                    <a:pt x="35447" y="1153"/>
                    <a:pt x="36696" y="2400"/>
                    <a:pt x="36696" y="3934"/>
                  </a:cubicBezTo>
                  <a:lnTo>
                    <a:pt x="36696" y="19543"/>
                  </a:lnTo>
                  <a:cubicBezTo>
                    <a:pt x="36696" y="21077"/>
                    <a:pt x="35447" y="22325"/>
                    <a:pt x="33913" y="22325"/>
                  </a:cubicBezTo>
                  <a:lnTo>
                    <a:pt x="3933" y="22325"/>
                  </a:lnTo>
                  <a:cubicBezTo>
                    <a:pt x="2399" y="22325"/>
                    <a:pt x="1152" y="21077"/>
                    <a:pt x="1152" y="19543"/>
                  </a:cubicBezTo>
                  <a:lnTo>
                    <a:pt x="1152" y="3934"/>
                  </a:lnTo>
                  <a:cubicBezTo>
                    <a:pt x="1152" y="2400"/>
                    <a:pt x="2399" y="1153"/>
                    <a:pt x="3933" y="1153"/>
                  </a:cubicBezTo>
                  <a:close/>
                  <a:moveTo>
                    <a:pt x="3933" y="0"/>
                  </a:moveTo>
                  <a:cubicBezTo>
                    <a:pt x="1765" y="0"/>
                    <a:pt x="0" y="1765"/>
                    <a:pt x="0" y="3934"/>
                  </a:cubicBezTo>
                  <a:lnTo>
                    <a:pt x="0" y="19543"/>
                  </a:lnTo>
                  <a:cubicBezTo>
                    <a:pt x="0" y="21712"/>
                    <a:pt x="1765" y="23477"/>
                    <a:pt x="3933" y="23477"/>
                  </a:cubicBezTo>
                  <a:lnTo>
                    <a:pt x="33913" y="23477"/>
                  </a:lnTo>
                  <a:cubicBezTo>
                    <a:pt x="36083" y="23477"/>
                    <a:pt x="37849" y="21712"/>
                    <a:pt x="37849" y="19543"/>
                  </a:cubicBezTo>
                  <a:lnTo>
                    <a:pt x="37849" y="3934"/>
                  </a:lnTo>
                  <a:cubicBezTo>
                    <a:pt x="37849" y="1765"/>
                    <a:pt x="36083" y="0"/>
                    <a:pt x="33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18;p64">
              <a:extLst>
                <a:ext uri="{FF2B5EF4-FFF2-40B4-BE49-F238E27FC236}">
                  <a16:creationId xmlns:a16="http://schemas.microsoft.com/office/drawing/2014/main" id="{164DC12B-1E00-3D3D-4AFB-2460A51475F7}"/>
                </a:ext>
              </a:extLst>
            </p:cNvPr>
            <p:cNvSpPr/>
            <p:nvPr/>
          </p:nvSpPr>
          <p:spPr>
            <a:xfrm>
              <a:off x="4883650" y="1032825"/>
              <a:ext cx="917400" cy="275225"/>
            </a:xfrm>
            <a:custGeom>
              <a:avLst/>
              <a:gdLst/>
              <a:ahLst/>
              <a:cxnLst/>
              <a:rect l="l" t="t" r="r" b="b"/>
              <a:pathLst>
                <a:path w="36696" h="11009" extrusionOk="0">
                  <a:moveTo>
                    <a:pt x="1674" y="1"/>
                  </a:moveTo>
                  <a:cubicBezTo>
                    <a:pt x="750" y="1"/>
                    <a:pt x="0" y="751"/>
                    <a:pt x="0" y="1675"/>
                  </a:cubicBezTo>
                  <a:lnTo>
                    <a:pt x="0" y="2139"/>
                  </a:lnTo>
                  <a:lnTo>
                    <a:pt x="16574" y="10645"/>
                  </a:lnTo>
                  <a:cubicBezTo>
                    <a:pt x="17073" y="10888"/>
                    <a:pt x="17613" y="11009"/>
                    <a:pt x="18154" y="11009"/>
                  </a:cubicBezTo>
                  <a:cubicBezTo>
                    <a:pt x="18724" y="11009"/>
                    <a:pt x="19293" y="10874"/>
                    <a:pt x="19812" y="10605"/>
                  </a:cubicBezTo>
                  <a:lnTo>
                    <a:pt x="36696" y="2065"/>
                  </a:lnTo>
                  <a:lnTo>
                    <a:pt x="36696" y="1675"/>
                  </a:lnTo>
                  <a:cubicBezTo>
                    <a:pt x="36696" y="751"/>
                    <a:pt x="35946" y="1"/>
                    <a:pt x="35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9;p64">
              <a:extLst>
                <a:ext uri="{FF2B5EF4-FFF2-40B4-BE49-F238E27FC236}">
                  <a16:creationId xmlns:a16="http://schemas.microsoft.com/office/drawing/2014/main" id="{9A37BBFA-C150-202B-E4D1-DA709C7E1BB9}"/>
                </a:ext>
              </a:extLst>
            </p:cNvPr>
            <p:cNvSpPr/>
            <p:nvPr/>
          </p:nvSpPr>
          <p:spPr>
            <a:xfrm>
              <a:off x="4869225" y="1018400"/>
              <a:ext cx="946225" cy="304000"/>
            </a:xfrm>
            <a:custGeom>
              <a:avLst/>
              <a:gdLst/>
              <a:ahLst/>
              <a:cxnLst/>
              <a:rect l="l" t="t" r="r" b="b"/>
              <a:pathLst>
                <a:path w="37849" h="12160" extrusionOk="0">
                  <a:moveTo>
                    <a:pt x="35598" y="1155"/>
                  </a:moveTo>
                  <a:cubicBezTo>
                    <a:pt x="36205" y="1155"/>
                    <a:pt x="36696" y="1647"/>
                    <a:pt x="36697" y="2252"/>
                  </a:cubicBezTo>
                  <a:lnTo>
                    <a:pt x="36697" y="2288"/>
                  </a:lnTo>
                  <a:lnTo>
                    <a:pt x="20130" y="10669"/>
                  </a:lnTo>
                  <a:cubicBezTo>
                    <a:pt x="20128" y="10669"/>
                    <a:pt x="20127" y="10670"/>
                    <a:pt x="20126" y="10671"/>
                  </a:cubicBezTo>
                  <a:cubicBezTo>
                    <a:pt x="19689" y="10897"/>
                    <a:pt x="19207" y="11010"/>
                    <a:pt x="18727" y="11010"/>
                  </a:cubicBezTo>
                  <a:cubicBezTo>
                    <a:pt x="18275" y="11010"/>
                    <a:pt x="17824" y="10910"/>
                    <a:pt x="17414" y="10710"/>
                  </a:cubicBezTo>
                  <a:lnTo>
                    <a:pt x="1153" y="2365"/>
                  </a:lnTo>
                  <a:lnTo>
                    <a:pt x="1153" y="2252"/>
                  </a:lnTo>
                  <a:cubicBezTo>
                    <a:pt x="1154" y="1647"/>
                    <a:pt x="1645" y="1155"/>
                    <a:pt x="2251" y="1155"/>
                  </a:cubicBezTo>
                  <a:close/>
                  <a:moveTo>
                    <a:pt x="2250" y="1"/>
                  </a:moveTo>
                  <a:cubicBezTo>
                    <a:pt x="1010" y="1"/>
                    <a:pt x="0" y="1011"/>
                    <a:pt x="0" y="2252"/>
                  </a:cubicBezTo>
                  <a:lnTo>
                    <a:pt x="0" y="2716"/>
                  </a:lnTo>
                  <a:cubicBezTo>
                    <a:pt x="0" y="2932"/>
                    <a:pt x="121" y="3130"/>
                    <a:pt x="313" y="3229"/>
                  </a:cubicBezTo>
                  <a:lnTo>
                    <a:pt x="16899" y="11740"/>
                  </a:lnTo>
                  <a:cubicBezTo>
                    <a:pt x="17466" y="12016"/>
                    <a:pt x="18091" y="12160"/>
                    <a:pt x="18723" y="12160"/>
                  </a:cubicBezTo>
                  <a:cubicBezTo>
                    <a:pt x="18725" y="12160"/>
                    <a:pt x="18728" y="12160"/>
                    <a:pt x="18731" y="12160"/>
                  </a:cubicBezTo>
                  <a:cubicBezTo>
                    <a:pt x="18733" y="12160"/>
                    <a:pt x="18736" y="12160"/>
                    <a:pt x="18738" y="12160"/>
                  </a:cubicBezTo>
                  <a:cubicBezTo>
                    <a:pt x="19404" y="12160"/>
                    <a:pt x="20059" y="12000"/>
                    <a:pt x="20652" y="11694"/>
                  </a:cubicBezTo>
                  <a:lnTo>
                    <a:pt x="37533" y="3155"/>
                  </a:lnTo>
                  <a:cubicBezTo>
                    <a:pt x="37726" y="3057"/>
                    <a:pt x="37849" y="2859"/>
                    <a:pt x="37849" y="2642"/>
                  </a:cubicBezTo>
                  <a:lnTo>
                    <a:pt x="37849" y="2252"/>
                  </a:lnTo>
                  <a:cubicBezTo>
                    <a:pt x="37849" y="1011"/>
                    <a:pt x="36840" y="1"/>
                    <a:pt x="3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0;p64">
              <a:extLst>
                <a:ext uri="{FF2B5EF4-FFF2-40B4-BE49-F238E27FC236}">
                  <a16:creationId xmlns:a16="http://schemas.microsoft.com/office/drawing/2014/main" id="{7426DFB8-B9FA-00FE-E4BE-D472ABE59C15}"/>
                </a:ext>
              </a:extLst>
            </p:cNvPr>
            <p:cNvSpPr/>
            <p:nvPr/>
          </p:nvSpPr>
          <p:spPr>
            <a:xfrm>
              <a:off x="5394725" y="2005800"/>
              <a:ext cx="927275" cy="468050"/>
            </a:xfrm>
            <a:custGeom>
              <a:avLst/>
              <a:gdLst/>
              <a:ahLst/>
              <a:cxnLst/>
              <a:rect l="l" t="t" r="r" b="b"/>
              <a:pathLst>
                <a:path w="37091" h="18722" extrusionOk="0">
                  <a:moveTo>
                    <a:pt x="62" y="0"/>
                  </a:moveTo>
                  <a:cubicBezTo>
                    <a:pt x="28" y="0"/>
                    <a:pt x="0" y="28"/>
                    <a:pt x="0" y="61"/>
                  </a:cubicBezTo>
                  <a:lnTo>
                    <a:pt x="0" y="18661"/>
                  </a:lnTo>
                  <a:cubicBezTo>
                    <a:pt x="0" y="18695"/>
                    <a:pt x="28" y="18721"/>
                    <a:pt x="62" y="18721"/>
                  </a:cubicBezTo>
                  <a:lnTo>
                    <a:pt x="37031" y="18721"/>
                  </a:lnTo>
                  <a:cubicBezTo>
                    <a:pt x="37064" y="18721"/>
                    <a:pt x="37091" y="18695"/>
                    <a:pt x="37091" y="18661"/>
                  </a:cubicBezTo>
                  <a:lnTo>
                    <a:pt x="37091" y="61"/>
                  </a:lnTo>
                  <a:cubicBezTo>
                    <a:pt x="37091" y="28"/>
                    <a:pt x="37064" y="0"/>
                    <a:pt x="37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21;p64">
              <a:extLst>
                <a:ext uri="{FF2B5EF4-FFF2-40B4-BE49-F238E27FC236}">
                  <a16:creationId xmlns:a16="http://schemas.microsoft.com/office/drawing/2014/main" id="{708EAD01-93A8-78EA-A3CB-96E252B5D921}"/>
                </a:ext>
              </a:extLst>
            </p:cNvPr>
            <p:cNvSpPr/>
            <p:nvPr/>
          </p:nvSpPr>
          <p:spPr>
            <a:xfrm>
              <a:off x="5394725" y="2351400"/>
              <a:ext cx="140275" cy="251400"/>
            </a:xfrm>
            <a:custGeom>
              <a:avLst/>
              <a:gdLst/>
              <a:ahLst/>
              <a:cxnLst/>
              <a:rect l="l" t="t" r="r" b="b"/>
              <a:pathLst>
                <a:path w="5611" h="10056" extrusionOk="0">
                  <a:moveTo>
                    <a:pt x="0" y="1"/>
                  </a:moveTo>
                  <a:lnTo>
                    <a:pt x="0" y="10056"/>
                  </a:lnTo>
                  <a:lnTo>
                    <a:pt x="5610" y="359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22;p64">
              <a:extLst>
                <a:ext uri="{FF2B5EF4-FFF2-40B4-BE49-F238E27FC236}">
                  <a16:creationId xmlns:a16="http://schemas.microsoft.com/office/drawing/2014/main" id="{428F1811-CA31-8508-4130-5F69A5D0CB2A}"/>
                </a:ext>
              </a:extLst>
            </p:cNvPr>
            <p:cNvSpPr/>
            <p:nvPr/>
          </p:nvSpPr>
          <p:spPr>
            <a:xfrm>
              <a:off x="5618200" y="2200325"/>
              <a:ext cx="99875" cy="96125"/>
            </a:xfrm>
            <a:custGeom>
              <a:avLst/>
              <a:gdLst/>
              <a:ahLst/>
              <a:cxnLst/>
              <a:rect l="l" t="t" r="r" b="b"/>
              <a:pathLst>
                <a:path w="3995" h="3845" extrusionOk="0">
                  <a:moveTo>
                    <a:pt x="2075" y="1"/>
                  </a:moveTo>
                  <a:cubicBezTo>
                    <a:pt x="1574" y="1"/>
                    <a:pt x="1082" y="196"/>
                    <a:pt x="714" y="564"/>
                  </a:cubicBezTo>
                  <a:cubicBezTo>
                    <a:pt x="165" y="1113"/>
                    <a:pt x="1" y="1939"/>
                    <a:pt x="297" y="2658"/>
                  </a:cubicBezTo>
                  <a:cubicBezTo>
                    <a:pt x="595" y="3375"/>
                    <a:pt x="1296" y="3844"/>
                    <a:pt x="2073" y="3844"/>
                  </a:cubicBezTo>
                  <a:cubicBezTo>
                    <a:pt x="3134" y="3844"/>
                    <a:pt x="3995" y="2983"/>
                    <a:pt x="3995" y="1923"/>
                  </a:cubicBezTo>
                  <a:cubicBezTo>
                    <a:pt x="3995" y="1145"/>
                    <a:pt x="3526" y="444"/>
                    <a:pt x="2809" y="146"/>
                  </a:cubicBezTo>
                  <a:cubicBezTo>
                    <a:pt x="2571" y="48"/>
                    <a:pt x="2322" y="1"/>
                    <a:pt x="2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23;p64">
              <a:extLst>
                <a:ext uri="{FF2B5EF4-FFF2-40B4-BE49-F238E27FC236}">
                  <a16:creationId xmlns:a16="http://schemas.microsoft.com/office/drawing/2014/main" id="{3C7FFC38-A7DD-25F7-BE7E-73BD3F3DE343}"/>
                </a:ext>
              </a:extLst>
            </p:cNvPr>
            <p:cNvSpPr/>
            <p:nvPr/>
          </p:nvSpPr>
          <p:spPr>
            <a:xfrm>
              <a:off x="5824050" y="2200325"/>
              <a:ext cx="99925" cy="96125"/>
            </a:xfrm>
            <a:custGeom>
              <a:avLst/>
              <a:gdLst/>
              <a:ahLst/>
              <a:cxnLst/>
              <a:rect l="l" t="t" r="r" b="b"/>
              <a:pathLst>
                <a:path w="3997" h="3845" extrusionOk="0">
                  <a:moveTo>
                    <a:pt x="2076" y="1"/>
                  </a:moveTo>
                  <a:cubicBezTo>
                    <a:pt x="1575" y="1"/>
                    <a:pt x="1084" y="196"/>
                    <a:pt x="716" y="564"/>
                  </a:cubicBezTo>
                  <a:cubicBezTo>
                    <a:pt x="165" y="1113"/>
                    <a:pt x="1" y="1939"/>
                    <a:pt x="298" y="2658"/>
                  </a:cubicBezTo>
                  <a:cubicBezTo>
                    <a:pt x="596" y="3375"/>
                    <a:pt x="1296" y="3844"/>
                    <a:pt x="2074" y="3844"/>
                  </a:cubicBezTo>
                  <a:cubicBezTo>
                    <a:pt x="3135" y="3844"/>
                    <a:pt x="3996" y="2983"/>
                    <a:pt x="3996" y="1923"/>
                  </a:cubicBezTo>
                  <a:cubicBezTo>
                    <a:pt x="3996" y="1145"/>
                    <a:pt x="3527" y="444"/>
                    <a:pt x="2809" y="146"/>
                  </a:cubicBezTo>
                  <a:cubicBezTo>
                    <a:pt x="2572" y="48"/>
                    <a:pt x="2323" y="1"/>
                    <a:pt x="2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24;p64">
              <a:extLst>
                <a:ext uri="{FF2B5EF4-FFF2-40B4-BE49-F238E27FC236}">
                  <a16:creationId xmlns:a16="http://schemas.microsoft.com/office/drawing/2014/main" id="{90C32CF7-D41B-62A7-4903-DCB1627ADD63}"/>
                </a:ext>
              </a:extLst>
            </p:cNvPr>
            <p:cNvSpPr/>
            <p:nvPr/>
          </p:nvSpPr>
          <p:spPr>
            <a:xfrm>
              <a:off x="6029975" y="2200325"/>
              <a:ext cx="99875" cy="96125"/>
            </a:xfrm>
            <a:custGeom>
              <a:avLst/>
              <a:gdLst/>
              <a:ahLst/>
              <a:cxnLst/>
              <a:rect l="l" t="t" r="r" b="b"/>
              <a:pathLst>
                <a:path w="3995" h="3845" extrusionOk="0">
                  <a:moveTo>
                    <a:pt x="2074" y="1"/>
                  </a:moveTo>
                  <a:cubicBezTo>
                    <a:pt x="1574" y="1"/>
                    <a:pt x="1082" y="196"/>
                    <a:pt x="714" y="564"/>
                  </a:cubicBezTo>
                  <a:cubicBezTo>
                    <a:pt x="165" y="1113"/>
                    <a:pt x="0" y="1939"/>
                    <a:pt x="298" y="2658"/>
                  </a:cubicBezTo>
                  <a:cubicBezTo>
                    <a:pt x="595" y="3375"/>
                    <a:pt x="1296" y="3844"/>
                    <a:pt x="2073" y="3844"/>
                  </a:cubicBezTo>
                  <a:cubicBezTo>
                    <a:pt x="3135" y="3844"/>
                    <a:pt x="3995" y="2983"/>
                    <a:pt x="3995" y="1923"/>
                  </a:cubicBezTo>
                  <a:cubicBezTo>
                    <a:pt x="3995" y="1145"/>
                    <a:pt x="3527" y="444"/>
                    <a:pt x="2808" y="146"/>
                  </a:cubicBezTo>
                  <a:cubicBezTo>
                    <a:pt x="2571" y="48"/>
                    <a:pt x="2322" y="1"/>
                    <a:pt x="2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25;p64">
              <a:extLst>
                <a:ext uri="{FF2B5EF4-FFF2-40B4-BE49-F238E27FC236}">
                  <a16:creationId xmlns:a16="http://schemas.microsoft.com/office/drawing/2014/main" id="{75CF3519-08C1-7870-2890-D7D8487BB403}"/>
                </a:ext>
              </a:extLst>
            </p:cNvPr>
            <p:cNvSpPr/>
            <p:nvPr/>
          </p:nvSpPr>
          <p:spPr>
            <a:xfrm>
              <a:off x="1157425" y="3075450"/>
              <a:ext cx="875850" cy="648650"/>
            </a:xfrm>
            <a:custGeom>
              <a:avLst/>
              <a:gdLst/>
              <a:ahLst/>
              <a:cxnLst/>
              <a:rect l="l" t="t" r="r" b="b"/>
              <a:pathLst>
                <a:path w="35034" h="25946" extrusionOk="0">
                  <a:moveTo>
                    <a:pt x="32761" y="5477"/>
                  </a:moveTo>
                  <a:lnTo>
                    <a:pt x="31445" y="10363"/>
                  </a:lnTo>
                  <a:lnTo>
                    <a:pt x="31445" y="5477"/>
                  </a:lnTo>
                  <a:close/>
                  <a:moveTo>
                    <a:pt x="12979" y="5477"/>
                  </a:moveTo>
                  <a:lnTo>
                    <a:pt x="12979" y="13779"/>
                  </a:lnTo>
                  <a:lnTo>
                    <a:pt x="12542" y="13779"/>
                  </a:lnTo>
                  <a:lnTo>
                    <a:pt x="9775" y="5477"/>
                  </a:lnTo>
                  <a:close/>
                  <a:moveTo>
                    <a:pt x="18491" y="5477"/>
                  </a:moveTo>
                  <a:lnTo>
                    <a:pt x="18490" y="13779"/>
                  </a:lnTo>
                  <a:lnTo>
                    <a:pt x="14913" y="13779"/>
                  </a:lnTo>
                  <a:lnTo>
                    <a:pt x="14913" y="5477"/>
                  </a:lnTo>
                  <a:close/>
                  <a:moveTo>
                    <a:pt x="24001" y="5477"/>
                  </a:moveTo>
                  <a:lnTo>
                    <a:pt x="24001" y="13779"/>
                  </a:lnTo>
                  <a:lnTo>
                    <a:pt x="20423" y="13779"/>
                  </a:lnTo>
                  <a:lnTo>
                    <a:pt x="20423" y="5477"/>
                  </a:lnTo>
                  <a:close/>
                  <a:moveTo>
                    <a:pt x="29513" y="5477"/>
                  </a:moveTo>
                  <a:lnTo>
                    <a:pt x="29513" y="13779"/>
                  </a:lnTo>
                  <a:lnTo>
                    <a:pt x="25935" y="13779"/>
                  </a:lnTo>
                  <a:lnTo>
                    <a:pt x="25935" y="5477"/>
                  </a:lnTo>
                  <a:close/>
                  <a:moveTo>
                    <a:pt x="16702" y="21222"/>
                  </a:moveTo>
                  <a:cubicBezTo>
                    <a:pt x="16881" y="21222"/>
                    <a:pt x="17063" y="21257"/>
                    <a:pt x="17235" y="21328"/>
                  </a:cubicBezTo>
                  <a:cubicBezTo>
                    <a:pt x="17757" y="21544"/>
                    <a:pt x="18097" y="22054"/>
                    <a:pt x="18097" y="22619"/>
                  </a:cubicBezTo>
                  <a:cubicBezTo>
                    <a:pt x="18095" y="23389"/>
                    <a:pt x="17472" y="24012"/>
                    <a:pt x="16702" y="24014"/>
                  </a:cubicBezTo>
                  <a:cubicBezTo>
                    <a:pt x="16137" y="24014"/>
                    <a:pt x="15627" y="23674"/>
                    <a:pt x="15411" y="23152"/>
                  </a:cubicBezTo>
                  <a:cubicBezTo>
                    <a:pt x="15195" y="22631"/>
                    <a:pt x="15315" y="22030"/>
                    <a:pt x="15713" y="21630"/>
                  </a:cubicBezTo>
                  <a:cubicBezTo>
                    <a:pt x="15981" y="21364"/>
                    <a:pt x="16338" y="21222"/>
                    <a:pt x="16702" y="21222"/>
                  </a:cubicBezTo>
                  <a:close/>
                  <a:moveTo>
                    <a:pt x="26937" y="21222"/>
                  </a:moveTo>
                  <a:cubicBezTo>
                    <a:pt x="27116" y="21222"/>
                    <a:pt x="27298" y="21257"/>
                    <a:pt x="27470" y="21328"/>
                  </a:cubicBezTo>
                  <a:cubicBezTo>
                    <a:pt x="27992" y="21544"/>
                    <a:pt x="28331" y="22054"/>
                    <a:pt x="28331" y="22619"/>
                  </a:cubicBezTo>
                  <a:cubicBezTo>
                    <a:pt x="28330" y="23388"/>
                    <a:pt x="27706" y="24012"/>
                    <a:pt x="26938" y="24014"/>
                  </a:cubicBezTo>
                  <a:lnTo>
                    <a:pt x="26936" y="24014"/>
                  </a:lnTo>
                  <a:cubicBezTo>
                    <a:pt x="26371" y="24014"/>
                    <a:pt x="25863" y="23674"/>
                    <a:pt x="25646" y="23152"/>
                  </a:cubicBezTo>
                  <a:cubicBezTo>
                    <a:pt x="25430" y="22631"/>
                    <a:pt x="25550" y="22030"/>
                    <a:pt x="25949" y="21630"/>
                  </a:cubicBezTo>
                  <a:cubicBezTo>
                    <a:pt x="26216" y="21364"/>
                    <a:pt x="26573" y="21222"/>
                    <a:pt x="26937" y="21222"/>
                  </a:cubicBezTo>
                  <a:close/>
                  <a:moveTo>
                    <a:pt x="955" y="1"/>
                  </a:moveTo>
                  <a:cubicBezTo>
                    <a:pt x="426" y="7"/>
                    <a:pt x="1" y="437"/>
                    <a:pt x="1" y="966"/>
                  </a:cubicBezTo>
                  <a:cubicBezTo>
                    <a:pt x="1" y="1496"/>
                    <a:pt x="426" y="1927"/>
                    <a:pt x="955" y="1933"/>
                  </a:cubicBezTo>
                  <a:lnTo>
                    <a:pt x="6557" y="1933"/>
                  </a:lnTo>
                  <a:lnTo>
                    <a:pt x="12635" y="20168"/>
                  </a:lnTo>
                  <a:cubicBezTo>
                    <a:pt x="12766" y="20563"/>
                    <a:pt x="13136" y="20829"/>
                    <a:pt x="13552" y="20829"/>
                  </a:cubicBezTo>
                  <a:lnTo>
                    <a:pt x="13903" y="20829"/>
                  </a:lnTo>
                  <a:cubicBezTo>
                    <a:pt x="13571" y="21347"/>
                    <a:pt x="13373" y="21959"/>
                    <a:pt x="13373" y="22617"/>
                  </a:cubicBezTo>
                  <a:cubicBezTo>
                    <a:pt x="13373" y="24454"/>
                    <a:pt x="14866" y="25946"/>
                    <a:pt x="16702" y="25946"/>
                  </a:cubicBezTo>
                  <a:cubicBezTo>
                    <a:pt x="18537" y="25946"/>
                    <a:pt x="20030" y="24454"/>
                    <a:pt x="20030" y="22617"/>
                  </a:cubicBezTo>
                  <a:cubicBezTo>
                    <a:pt x="20029" y="21983"/>
                    <a:pt x="19844" y="21362"/>
                    <a:pt x="19499" y="20829"/>
                  </a:cubicBezTo>
                  <a:lnTo>
                    <a:pt x="24139" y="20829"/>
                  </a:lnTo>
                  <a:cubicBezTo>
                    <a:pt x="23807" y="21347"/>
                    <a:pt x="23608" y="21959"/>
                    <a:pt x="23608" y="22617"/>
                  </a:cubicBezTo>
                  <a:cubicBezTo>
                    <a:pt x="23608" y="24454"/>
                    <a:pt x="25101" y="25946"/>
                    <a:pt x="26936" y="25946"/>
                  </a:cubicBezTo>
                  <a:cubicBezTo>
                    <a:pt x="28772" y="25946"/>
                    <a:pt x="30265" y="24454"/>
                    <a:pt x="30265" y="22617"/>
                  </a:cubicBezTo>
                  <a:cubicBezTo>
                    <a:pt x="30264" y="21983"/>
                    <a:pt x="30079" y="21362"/>
                    <a:pt x="29735" y="20829"/>
                  </a:cubicBezTo>
                  <a:lnTo>
                    <a:pt x="30480" y="20829"/>
                  </a:lnTo>
                  <a:cubicBezTo>
                    <a:pt x="31013" y="20829"/>
                    <a:pt x="31446" y="20396"/>
                    <a:pt x="31446" y="19862"/>
                  </a:cubicBezTo>
                  <a:cubicBezTo>
                    <a:pt x="31446" y="19329"/>
                    <a:pt x="31013" y="18896"/>
                    <a:pt x="30480" y="18896"/>
                  </a:cubicBezTo>
                  <a:lnTo>
                    <a:pt x="14249" y="18896"/>
                  </a:lnTo>
                  <a:lnTo>
                    <a:pt x="13187" y="15711"/>
                  </a:lnTo>
                  <a:lnTo>
                    <a:pt x="31266" y="15711"/>
                  </a:lnTo>
                  <a:cubicBezTo>
                    <a:pt x="31703" y="15711"/>
                    <a:pt x="32086" y="15418"/>
                    <a:pt x="32200" y="14996"/>
                  </a:cubicBezTo>
                  <a:lnTo>
                    <a:pt x="34955" y="4761"/>
                  </a:lnTo>
                  <a:cubicBezTo>
                    <a:pt x="35034" y="4471"/>
                    <a:pt x="34971" y="4160"/>
                    <a:pt x="34789" y="3922"/>
                  </a:cubicBezTo>
                  <a:cubicBezTo>
                    <a:pt x="34606" y="3684"/>
                    <a:pt x="34325" y="3544"/>
                    <a:pt x="34025" y="3544"/>
                  </a:cubicBezTo>
                  <a:cubicBezTo>
                    <a:pt x="34024" y="3544"/>
                    <a:pt x="34023" y="3544"/>
                    <a:pt x="34022" y="3544"/>
                  </a:cubicBezTo>
                  <a:lnTo>
                    <a:pt x="9131" y="3544"/>
                  </a:lnTo>
                  <a:lnTo>
                    <a:pt x="8170" y="662"/>
                  </a:lnTo>
                  <a:cubicBezTo>
                    <a:pt x="8039" y="267"/>
                    <a:pt x="7670" y="1"/>
                    <a:pt x="7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26;p64">
              <a:extLst>
                <a:ext uri="{FF2B5EF4-FFF2-40B4-BE49-F238E27FC236}">
                  <a16:creationId xmlns:a16="http://schemas.microsoft.com/office/drawing/2014/main" id="{64A94A50-A57E-B1C2-75A1-0982681A33B2}"/>
                </a:ext>
              </a:extLst>
            </p:cNvPr>
            <p:cNvSpPr/>
            <p:nvPr/>
          </p:nvSpPr>
          <p:spPr>
            <a:xfrm>
              <a:off x="5604225" y="3056750"/>
              <a:ext cx="696275" cy="696225"/>
            </a:xfrm>
            <a:custGeom>
              <a:avLst/>
              <a:gdLst/>
              <a:ahLst/>
              <a:cxnLst/>
              <a:rect l="l" t="t" r="r" b="b"/>
              <a:pathLst>
                <a:path w="27851" h="27849" extrusionOk="0">
                  <a:moveTo>
                    <a:pt x="10436" y="2243"/>
                  </a:moveTo>
                  <a:lnTo>
                    <a:pt x="10436" y="2243"/>
                  </a:lnTo>
                  <a:cubicBezTo>
                    <a:pt x="9791" y="3179"/>
                    <a:pt x="9237" y="4378"/>
                    <a:pt x="8796" y="5784"/>
                  </a:cubicBezTo>
                  <a:lnTo>
                    <a:pt x="4868" y="5784"/>
                  </a:lnTo>
                  <a:cubicBezTo>
                    <a:pt x="6351" y="4138"/>
                    <a:pt x="8263" y="2893"/>
                    <a:pt x="10436" y="2243"/>
                  </a:cubicBezTo>
                  <a:close/>
                  <a:moveTo>
                    <a:pt x="13925" y="1729"/>
                  </a:moveTo>
                  <a:cubicBezTo>
                    <a:pt x="15095" y="1729"/>
                    <a:pt x="16336" y="3240"/>
                    <a:pt x="17221" y="5784"/>
                  </a:cubicBezTo>
                  <a:lnTo>
                    <a:pt x="10630" y="5784"/>
                  </a:lnTo>
                  <a:cubicBezTo>
                    <a:pt x="11514" y="3241"/>
                    <a:pt x="12756" y="1729"/>
                    <a:pt x="13925" y="1729"/>
                  </a:cubicBezTo>
                  <a:close/>
                  <a:moveTo>
                    <a:pt x="17414" y="2243"/>
                  </a:moveTo>
                  <a:cubicBezTo>
                    <a:pt x="19588" y="2893"/>
                    <a:pt x="21501" y="4138"/>
                    <a:pt x="22981" y="5784"/>
                  </a:cubicBezTo>
                  <a:lnTo>
                    <a:pt x="19053" y="5784"/>
                  </a:lnTo>
                  <a:cubicBezTo>
                    <a:pt x="18614" y="4378"/>
                    <a:pt x="18058" y="3179"/>
                    <a:pt x="17414" y="2243"/>
                  </a:cubicBezTo>
                  <a:close/>
                  <a:moveTo>
                    <a:pt x="8341" y="7512"/>
                  </a:moveTo>
                  <a:cubicBezTo>
                    <a:pt x="7971" y="9176"/>
                    <a:pt x="7746" y="11047"/>
                    <a:pt x="7695" y="13060"/>
                  </a:cubicBezTo>
                  <a:lnTo>
                    <a:pt x="1774" y="13060"/>
                  </a:lnTo>
                  <a:cubicBezTo>
                    <a:pt x="1910" y="11092"/>
                    <a:pt x="2528" y="9188"/>
                    <a:pt x="3570" y="7512"/>
                  </a:cubicBezTo>
                  <a:close/>
                  <a:moveTo>
                    <a:pt x="17724" y="7512"/>
                  </a:moveTo>
                  <a:cubicBezTo>
                    <a:pt x="18111" y="9112"/>
                    <a:pt x="18364" y="10984"/>
                    <a:pt x="18421" y="13060"/>
                  </a:cubicBezTo>
                  <a:lnTo>
                    <a:pt x="9431" y="13060"/>
                  </a:lnTo>
                  <a:cubicBezTo>
                    <a:pt x="9487" y="10984"/>
                    <a:pt x="9740" y="9111"/>
                    <a:pt x="10128" y="7512"/>
                  </a:cubicBezTo>
                  <a:close/>
                  <a:moveTo>
                    <a:pt x="24280" y="7512"/>
                  </a:moveTo>
                  <a:cubicBezTo>
                    <a:pt x="25322" y="9188"/>
                    <a:pt x="25939" y="11093"/>
                    <a:pt x="26077" y="13060"/>
                  </a:cubicBezTo>
                  <a:lnTo>
                    <a:pt x="20155" y="13060"/>
                  </a:lnTo>
                  <a:cubicBezTo>
                    <a:pt x="20105" y="11047"/>
                    <a:pt x="19879" y="9176"/>
                    <a:pt x="19510" y="7512"/>
                  </a:cubicBezTo>
                  <a:close/>
                  <a:moveTo>
                    <a:pt x="7695" y="14789"/>
                  </a:moveTo>
                  <a:cubicBezTo>
                    <a:pt x="7754" y="17158"/>
                    <a:pt x="8055" y="19334"/>
                    <a:pt x="8548" y="21202"/>
                  </a:cubicBezTo>
                  <a:lnTo>
                    <a:pt x="4162" y="21202"/>
                  </a:lnTo>
                  <a:cubicBezTo>
                    <a:pt x="2766" y="19338"/>
                    <a:pt x="1936" y="17112"/>
                    <a:pt x="1772" y="14789"/>
                  </a:cubicBezTo>
                  <a:close/>
                  <a:moveTo>
                    <a:pt x="18421" y="14789"/>
                  </a:moveTo>
                  <a:cubicBezTo>
                    <a:pt x="18355" y="17252"/>
                    <a:pt x="18009" y="19429"/>
                    <a:pt x="17495" y="21202"/>
                  </a:cubicBezTo>
                  <a:lnTo>
                    <a:pt x="10356" y="21202"/>
                  </a:lnTo>
                  <a:cubicBezTo>
                    <a:pt x="9841" y="19429"/>
                    <a:pt x="9497" y="17252"/>
                    <a:pt x="9430" y="14789"/>
                  </a:cubicBezTo>
                  <a:close/>
                  <a:moveTo>
                    <a:pt x="26077" y="14788"/>
                  </a:moveTo>
                  <a:cubicBezTo>
                    <a:pt x="25914" y="17112"/>
                    <a:pt x="25085" y="19338"/>
                    <a:pt x="23689" y="21202"/>
                  </a:cubicBezTo>
                  <a:lnTo>
                    <a:pt x="19302" y="21202"/>
                  </a:lnTo>
                  <a:cubicBezTo>
                    <a:pt x="19795" y="19334"/>
                    <a:pt x="20096" y="17158"/>
                    <a:pt x="20155" y="14788"/>
                  </a:cubicBezTo>
                  <a:close/>
                  <a:moveTo>
                    <a:pt x="9090" y="22930"/>
                  </a:moveTo>
                  <a:cubicBezTo>
                    <a:pt x="9474" y="23968"/>
                    <a:pt x="9926" y="24868"/>
                    <a:pt x="10436" y="25606"/>
                  </a:cubicBezTo>
                  <a:cubicBezTo>
                    <a:pt x="8662" y="25075"/>
                    <a:pt x="7064" y="24146"/>
                    <a:pt x="5729" y="22930"/>
                  </a:cubicBezTo>
                  <a:close/>
                  <a:moveTo>
                    <a:pt x="22121" y="22930"/>
                  </a:moveTo>
                  <a:cubicBezTo>
                    <a:pt x="20786" y="24146"/>
                    <a:pt x="19187" y="25075"/>
                    <a:pt x="17414" y="25606"/>
                  </a:cubicBezTo>
                  <a:cubicBezTo>
                    <a:pt x="17924" y="24868"/>
                    <a:pt x="18376" y="23968"/>
                    <a:pt x="18760" y="22930"/>
                  </a:cubicBezTo>
                  <a:close/>
                  <a:moveTo>
                    <a:pt x="16889" y="22930"/>
                  </a:moveTo>
                  <a:cubicBezTo>
                    <a:pt x="16040" y="24945"/>
                    <a:pt x="14954" y="26121"/>
                    <a:pt x="13925" y="26121"/>
                  </a:cubicBezTo>
                  <a:cubicBezTo>
                    <a:pt x="12895" y="26121"/>
                    <a:pt x="11811" y="24945"/>
                    <a:pt x="10961" y="22930"/>
                  </a:cubicBezTo>
                  <a:close/>
                  <a:moveTo>
                    <a:pt x="13925" y="0"/>
                  </a:moveTo>
                  <a:cubicBezTo>
                    <a:pt x="6248" y="0"/>
                    <a:pt x="1" y="6246"/>
                    <a:pt x="1" y="13925"/>
                  </a:cubicBezTo>
                  <a:cubicBezTo>
                    <a:pt x="1" y="21602"/>
                    <a:pt x="6248" y="27849"/>
                    <a:pt x="13925" y="27849"/>
                  </a:cubicBezTo>
                  <a:cubicBezTo>
                    <a:pt x="21604" y="27849"/>
                    <a:pt x="27851" y="21603"/>
                    <a:pt x="27851" y="13925"/>
                  </a:cubicBezTo>
                  <a:cubicBezTo>
                    <a:pt x="27851" y="6246"/>
                    <a:pt x="21605" y="0"/>
                    <a:pt x="13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39A55E2E-CF0F-E81C-FB18-3B66080B8B9E}"/>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spTree>
    <p:extLst>
      <p:ext uri="{BB962C8B-B14F-4D97-AF65-F5344CB8AC3E}">
        <p14:creationId xmlns:p14="http://schemas.microsoft.com/office/powerpoint/2010/main" val="1838563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368" name="Picture 367">
            <a:extLst>
              <a:ext uri="{FF2B5EF4-FFF2-40B4-BE49-F238E27FC236}">
                <a16:creationId xmlns:a16="http://schemas.microsoft.com/office/drawing/2014/main" id="{90317C3A-11D3-758C-FFD5-B7BAE9090FFE}"/>
              </a:ext>
            </a:extLst>
          </p:cNvPr>
          <p:cNvPicPr>
            <a:picLocks noChangeAspect="1"/>
          </p:cNvPicPr>
          <p:nvPr/>
        </p:nvPicPr>
        <p:blipFill rotWithShape="1">
          <a:blip r:embed="rId3">
            <a:alphaModFix amt="5000"/>
          </a:blip>
          <a:srcRect l="2446" t="5710" r="4878" b="3426"/>
          <a:stretch/>
        </p:blipFill>
        <p:spPr>
          <a:xfrm>
            <a:off x="2563102" y="1053253"/>
            <a:ext cx="4017796" cy="3302850"/>
          </a:xfrm>
          <a:prstGeom prst="rect">
            <a:avLst/>
          </a:prstGeom>
        </p:spPr>
      </p:pic>
      <p:sp>
        <p:nvSpPr>
          <p:cNvPr id="297" name="Google Shape;297;p30"/>
          <p:cNvSpPr txBox="1">
            <a:spLocks noGrp="1"/>
          </p:cNvSpPr>
          <p:nvPr>
            <p:ph type="title"/>
          </p:nvPr>
        </p:nvSpPr>
        <p:spPr>
          <a:xfrm>
            <a:off x="626624" y="0"/>
            <a:ext cx="72791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RESEARCH PROBLEM</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8304016" cy="3793275"/>
          </a:xfrm>
        </p:spPr>
        <p:txBody>
          <a:bodyPr/>
          <a:lstStyle/>
          <a:p>
            <a:pPr marL="152400" indent="0">
              <a:buNone/>
            </a:pPr>
            <a:r>
              <a:rPr lang="en-US" sz="1900" dirty="0">
                <a:latin typeface="Viga" panose="020B0604020202020204" charset="0"/>
              </a:rPr>
              <a:t>To what extent does the Adaptive Recommendation Engine improve the relevance and appropriateness of learning content recommendations compared to traditional e-learning systems?</a:t>
            </a:r>
          </a:p>
          <a:p>
            <a:pPr marL="152400" indent="0">
              <a:buNone/>
            </a:pPr>
            <a:endParaRPr lang="en-US" sz="1900" dirty="0">
              <a:latin typeface="Viga" panose="020B0604020202020204" charset="0"/>
            </a:endParaRPr>
          </a:p>
          <a:p>
            <a:pPr marL="152400" indent="0">
              <a:buNone/>
            </a:pPr>
            <a:r>
              <a:rPr lang="en-US" sz="1900" dirty="0">
                <a:latin typeface="Viga" panose="020B0604020202020204" charset="0"/>
              </a:rPr>
              <a:t>What is the impact of real-time adjustments in recommendations on user engagement within the e-learning platform?</a:t>
            </a:r>
          </a:p>
          <a:p>
            <a:pPr marL="152400" indent="0">
              <a:buNone/>
            </a:pPr>
            <a:endParaRPr lang="en-US" sz="1900" dirty="0">
              <a:latin typeface="Viga" panose="020B0604020202020204" charset="0"/>
            </a:endParaRPr>
          </a:p>
          <a:p>
            <a:pPr marL="152400" indent="0">
              <a:buNone/>
            </a:pPr>
            <a:r>
              <a:rPr lang="en-US" sz="1900" dirty="0">
                <a:latin typeface="Viga" panose="020B0604020202020204" charset="0"/>
              </a:rPr>
              <a:t>How is the implement AIML module for give prediction for future about the students' leering performance?</a:t>
            </a:r>
          </a:p>
          <a:p>
            <a:pPr marL="152400" indent="0">
              <a:buNone/>
            </a:pPr>
            <a:endParaRPr lang="en-US" sz="1900" dirty="0">
              <a:latin typeface="Viga" panose="020B0604020202020204" charset="0"/>
            </a:endParaRPr>
          </a:p>
          <a:p>
            <a:pPr marL="152400" indent="0">
              <a:buNone/>
            </a:pPr>
            <a:r>
              <a:rPr lang="en-US" sz="1900" dirty="0">
                <a:latin typeface="Viga" panose="020B0604020202020204" charset="0"/>
              </a:rPr>
              <a:t>How does the Adaptive Recommendation Engine compare with traditional e-learning systems in terms of providing tailored learning experiences?</a:t>
            </a:r>
          </a:p>
        </p:txBody>
      </p:sp>
      <p:sp>
        <p:nvSpPr>
          <p:cNvPr id="3" name="Rectangle 2">
            <a:extLst>
              <a:ext uri="{FF2B5EF4-FFF2-40B4-BE49-F238E27FC236}">
                <a16:creationId xmlns:a16="http://schemas.microsoft.com/office/drawing/2014/main" id="{4178A02B-2060-36C8-49ED-B98F80863182}"/>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spTree>
    <p:extLst>
      <p:ext uri="{BB962C8B-B14F-4D97-AF65-F5344CB8AC3E}">
        <p14:creationId xmlns:p14="http://schemas.microsoft.com/office/powerpoint/2010/main" val="112070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2791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SPECIFIC AND SUB OBJECTIVES</a:t>
            </a:r>
          </a:p>
        </p:txBody>
      </p:sp>
      <p:pic>
        <p:nvPicPr>
          <p:cNvPr id="10" name="Picture 2" descr="7,649 Conclusions Icons Images, Stock Photos &amp; Vectors | Shutterstock">
            <a:extLst>
              <a:ext uri="{FF2B5EF4-FFF2-40B4-BE49-F238E27FC236}">
                <a16:creationId xmlns:a16="http://schemas.microsoft.com/office/drawing/2014/main" id="{A1C3ADD4-C4EE-76FA-18CB-51E01E4A69C9}"/>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0769" t="6429" r="11538" b="15714"/>
          <a:stretch/>
        </p:blipFill>
        <p:spPr bwMode="auto">
          <a:xfrm>
            <a:off x="2657474" y="777310"/>
            <a:ext cx="3524251" cy="3803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6">
            <a:extLst>
              <a:ext uri="{FF2B5EF4-FFF2-40B4-BE49-F238E27FC236}">
                <a16:creationId xmlns:a16="http://schemas.microsoft.com/office/drawing/2014/main" id="{38D5AD00-D7B7-B3A5-2C5F-110164D192FE}"/>
              </a:ext>
            </a:extLst>
          </p:cNvPr>
          <p:cNvSpPr txBox="1">
            <a:spLocks/>
          </p:cNvSpPr>
          <p:nvPr/>
        </p:nvSpPr>
        <p:spPr>
          <a:xfrm>
            <a:off x="626624" y="940649"/>
            <a:ext cx="8269725" cy="37932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buNone/>
            </a:pPr>
            <a:r>
              <a:rPr lang="en-US" sz="1600" dirty="0">
                <a:latin typeface="Viga" panose="020B0604020202020204" charset="0"/>
              </a:rPr>
              <a:t>Implement a python module for analysis the initial educational data of  student and identify the weak to best scores. </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Implement a python-based backend module for analysis the weekly interest of user about the subjects for setup the priority list of learning resource suggestion.</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Develop a AIML model to predict the student performance if student work according to the suggested learning plan.</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Implementing the MySQL database configuration related to the component.</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Implementing the all-relevant frontend pages related to the component.</a:t>
            </a:r>
            <a:endParaRPr lang="en-US" sz="1400" dirty="0">
              <a:latin typeface="Viga" panose="020B0604020202020204" charset="0"/>
            </a:endParaRPr>
          </a:p>
        </p:txBody>
      </p:sp>
      <p:sp>
        <p:nvSpPr>
          <p:cNvPr id="3" name="Rectangle 2">
            <a:extLst>
              <a:ext uri="{FF2B5EF4-FFF2-40B4-BE49-F238E27FC236}">
                <a16:creationId xmlns:a16="http://schemas.microsoft.com/office/drawing/2014/main" id="{2EEED916-8C0A-9C69-F6DF-8E0873D4D870}"/>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spTree>
    <p:extLst>
      <p:ext uri="{BB962C8B-B14F-4D97-AF65-F5344CB8AC3E}">
        <p14:creationId xmlns:p14="http://schemas.microsoft.com/office/powerpoint/2010/main" val="2641760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COMPLETED TASKS</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7945875" cy="1910977"/>
          </a:xfrm>
        </p:spPr>
        <p:txBody>
          <a:bodyPr/>
          <a:lstStyle/>
          <a:p>
            <a:r>
              <a:rPr lang="en-US" sz="1100" dirty="0">
                <a:latin typeface="Viga" panose="020B0604020202020204" charset="0"/>
              </a:rPr>
              <a:t>Complete background research about other LMS platforms and their data usage.</a:t>
            </a:r>
          </a:p>
          <a:p>
            <a:r>
              <a:rPr lang="en-US" sz="1100" dirty="0">
                <a:latin typeface="Viga" panose="020B0604020202020204" charset="0"/>
              </a:rPr>
              <a:t>Implement a simple python code for identify the weak subjects from initial user exam data.</a:t>
            </a:r>
          </a:p>
          <a:p>
            <a:r>
              <a:rPr lang="en-US" sz="1100" dirty="0">
                <a:latin typeface="Viga" panose="020B0604020202020204" charset="0"/>
              </a:rPr>
              <a:t>Identify the scores types which need to process with AIML part to give performance prediction.</a:t>
            </a:r>
          </a:p>
          <a:p>
            <a:r>
              <a:rPr lang="en-US" sz="1100" dirty="0">
                <a:latin typeface="Viga" panose="020B0604020202020204" charset="0"/>
              </a:rPr>
              <a:t>Research about AIML algorithms which can use to this AIML implementation.</a:t>
            </a:r>
          </a:p>
          <a:p>
            <a:r>
              <a:rPr lang="en-US" sz="1100" dirty="0">
                <a:latin typeface="Viga" panose="020B0604020202020204" charset="0"/>
              </a:rPr>
              <a:t>Identify and finalize the technology stack and backend configurations and database configurations for overall system.</a:t>
            </a:r>
          </a:p>
          <a:p>
            <a:r>
              <a:rPr lang="en-US" sz="1100" dirty="0">
                <a:latin typeface="Viga" panose="020B0604020202020204" charset="0"/>
              </a:rPr>
              <a:t>Learn about the relate technologies (system engineering terms) for how to setup this kind of system in real world.</a:t>
            </a:r>
          </a:p>
        </p:txBody>
      </p:sp>
      <p:sp>
        <p:nvSpPr>
          <p:cNvPr id="3" name="Rectangle 2">
            <a:extLst>
              <a:ext uri="{FF2B5EF4-FFF2-40B4-BE49-F238E27FC236}">
                <a16:creationId xmlns:a16="http://schemas.microsoft.com/office/drawing/2014/main" id="{AA1B8C9D-C90C-C7F0-C9E6-9A0D34B54B82}"/>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pic>
        <p:nvPicPr>
          <p:cNvPr id="5" name="Picture 4" descr="A screenshot of a graph&#10;&#10;Description automatically generated">
            <a:extLst>
              <a:ext uri="{FF2B5EF4-FFF2-40B4-BE49-F238E27FC236}">
                <a16:creationId xmlns:a16="http://schemas.microsoft.com/office/drawing/2014/main" id="{AA9EC828-64E6-B1A0-9A33-F7397B455D9D}"/>
              </a:ext>
            </a:extLst>
          </p:cNvPr>
          <p:cNvPicPr>
            <a:picLocks noChangeAspect="1"/>
          </p:cNvPicPr>
          <p:nvPr/>
        </p:nvPicPr>
        <p:blipFill>
          <a:blip r:embed="rId3"/>
          <a:stretch>
            <a:fillRect/>
          </a:stretch>
        </p:blipFill>
        <p:spPr>
          <a:xfrm>
            <a:off x="2636608" y="2724626"/>
            <a:ext cx="3629756" cy="1701324"/>
          </a:xfrm>
          <a:prstGeom prst="rect">
            <a:avLst/>
          </a:prstGeom>
        </p:spPr>
      </p:pic>
    </p:spTree>
    <p:extLst>
      <p:ext uri="{BB962C8B-B14F-4D97-AF65-F5344CB8AC3E}">
        <p14:creationId xmlns:p14="http://schemas.microsoft.com/office/powerpoint/2010/main" val="1544107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 calcmode="lin" valueType="num">
                                      <p:cBhvr additive="base">
                                        <p:cTn id="19"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3" end="3"/>
                                            </p:txEl>
                                          </p:spTgt>
                                        </p:tgtEl>
                                        <p:attrNameLst>
                                          <p:attrName>style.visibility</p:attrName>
                                        </p:attrNameLst>
                                      </p:cBhvr>
                                      <p:to>
                                        <p:strVal val="visible"/>
                                      </p:to>
                                    </p:set>
                                    <p:anim calcmode="lin" valueType="num">
                                      <p:cBhvr additive="base">
                                        <p:cTn id="25"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anim calcmode="lin" valueType="num">
                                      <p:cBhvr additive="base">
                                        <p:cTn id="31"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xEl>
                                              <p:pRg st="5" end="5"/>
                                            </p:txEl>
                                          </p:spTgt>
                                        </p:tgtEl>
                                        <p:attrNameLst>
                                          <p:attrName>style.visibility</p:attrName>
                                        </p:attrNameLst>
                                      </p:cBhvr>
                                      <p:to>
                                        <p:strVal val="visible"/>
                                      </p:to>
                                    </p:set>
                                    <p:anim calcmode="lin" valueType="num">
                                      <p:cBhvr additive="base">
                                        <p:cTn id="37"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IN PROGRESS TASKS</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5666229" cy="3478951"/>
          </a:xfrm>
        </p:spPr>
        <p:txBody>
          <a:bodyPr/>
          <a:lstStyle/>
          <a:p>
            <a:r>
              <a:rPr lang="en-US" sz="1500" dirty="0">
                <a:latin typeface="Viga" panose="020B0604020202020204" charset="0"/>
              </a:rPr>
              <a:t>Implementing a python-based backend module for evaluate the initial student data and give the initial user profiling.</a:t>
            </a:r>
          </a:p>
          <a:p>
            <a:endParaRPr lang="en-US" sz="1500" dirty="0">
              <a:latin typeface="Viga" panose="020B0604020202020204" charset="0"/>
            </a:endParaRPr>
          </a:p>
          <a:p>
            <a:r>
              <a:rPr lang="en-US" sz="1500" dirty="0">
                <a:latin typeface="Viga" panose="020B0604020202020204" charset="0"/>
              </a:rPr>
              <a:t>Implementing a python-based backend module for evaluate the both of data initial and dynamic and give the weekly user profiling.</a:t>
            </a:r>
          </a:p>
          <a:p>
            <a:endParaRPr lang="en-US" sz="1500" dirty="0">
              <a:latin typeface="Viga" panose="020B0604020202020204" charset="0"/>
            </a:endParaRPr>
          </a:p>
          <a:p>
            <a:r>
              <a:rPr lang="en-US" sz="1500" dirty="0">
                <a:latin typeface="Viga" panose="020B0604020202020204" charset="0"/>
              </a:rPr>
              <a:t>Implementing the MySQL database configuration related to the user profiling part.</a:t>
            </a:r>
          </a:p>
          <a:p>
            <a:endParaRPr lang="en-US" sz="1500" dirty="0">
              <a:latin typeface="Viga" panose="020B0604020202020204" charset="0"/>
            </a:endParaRPr>
          </a:p>
          <a:p>
            <a:r>
              <a:rPr lang="en-US" sz="1500" dirty="0">
                <a:latin typeface="Viga" panose="020B0604020202020204" charset="0"/>
              </a:rPr>
              <a:t>Learn about more AIML technologies for implement the AIML module.</a:t>
            </a:r>
            <a:endParaRPr lang="en-US" sz="1800" dirty="0">
              <a:latin typeface="Viga" panose="020B0604020202020204" charset="0"/>
            </a:endParaRPr>
          </a:p>
        </p:txBody>
      </p:sp>
      <p:grpSp>
        <p:nvGrpSpPr>
          <p:cNvPr id="5" name="Google Shape;1486;p43">
            <a:extLst>
              <a:ext uri="{FF2B5EF4-FFF2-40B4-BE49-F238E27FC236}">
                <a16:creationId xmlns:a16="http://schemas.microsoft.com/office/drawing/2014/main" id="{71F81545-1C2F-5327-5C82-CA761C12B704}"/>
              </a:ext>
            </a:extLst>
          </p:cNvPr>
          <p:cNvGrpSpPr/>
          <p:nvPr/>
        </p:nvGrpSpPr>
        <p:grpSpPr>
          <a:xfrm>
            <a:off x="6371200" y="1320036"/>
            <a:ext cx="2772800" cy="3099564"/>
            <a:chOff x="5906263" y="1914018"/>
            <a:chExt cx="3526417" cy="3305683"/>
          </a:xfrm>
        </p:grpSpPr>
        <p:sp>
          <p:nvSpPr>
            <p:cNvPr id="6" name="Google Shape;1487;p43">
              <a:extLst>
                <a:ext uri="{FF2B5EF4-FFF2-40B4-BE49-F238E27FC236}">
                  <a16:creationId xmlns:a16="http://schemas.microsoft.com/office/drawing/2014/main" id="{9D515F26-F425-62A7-A8F0-E0B2EC19D5C0}"/>
                </a:ext>
              </a:extLst>
            </p:cNvPr>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88;p43">
              <a:extLst>
                <a:ext uri="{FF2B5EF4-FFF2-40B4-BE49-F238E27FC236}">
                  <a16:creationId xmlns:a16="http://schemas.microsoft.com/office/drawing/2014/main" id="{05C357ED-BD0D-021C-9972-745596D6B341}"/>
                </a:ext>
              </a:extLst>
            </p:cNvPr>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89;p43">
              <a:extLst>
                <a:ext uri="{FF2B5EF4-FFF2-40B4-BE49-F238E27FC236}">
                  <a16:creationId xmlns:a16="http://schemas.microsoft.com/office/drawing/2014/main" id="{E80F9E99-309D-1437-9EB0-C106F5A60BD6}"/>
                </a:ext>
              </a:extLst>
            </p:cNvPr>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91;p43">
              <a:extLst>
                <a:ext uri="{FF2B5EF4-FFF2-40B4-BE49-F238E27FC236}">
                  <a16:creationId xmlns:a16="http://schemas.microsoft.com/office/drawing/2014/main" id="{27784576-DC1F-A9FC-8034-BF42D2CAAD94}"/>
                </a:ext>
              </a:extLst>
            </p:cNvPr>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90;p43">
              <a:extLst>
                <a:ext uri="{FF2B5EF4-FFF2-40B4-BE49-F238E27FC236}">
                  <a16:creationId xmlns:a16="http://schemas.microsoft.com/office/drawing/2014/main" id="{EF9230FE-9C20-94D6-E043-C55A8234F3EF}"/>
                </a:ext>
              </a:extLst>
            </p:cNvPr>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92;p43">
              <a:extLst>
                <a:ext uri="{FF2B5EF4-FFF2-40B4-BE49-F238E27FC236}">
                  <a16:creationId xmlns:a16="http://schemas.microsoft.com/office/drawing/2014/main" id="{14346B30-915B-5AD0-81FE-8FF7940AB7C2}"/>
                </a:ext>
              </a:extLst>
            </p:cNvPr>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3;p43">
              <a:extLst>
                <a:ext uri="{FF2B5EF4-FFF2-40B4-BE49-F238E27FC236}">
                  <a16:creationId xmlns:a16="http://schemas.microsoft.com/office/drawing/2014/main" id="{6F374737-4484-E117-F191-51B7398748E8}"/>
                </a:ext>
              </a:extLst>
            </p:cNvPr>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4;p43">
              <a:extLst>
                <a:ext uri="{FF2B5EF4-FFF2-40B4-BE49-F238E27FC236}">
                  <a16:creationId xmlns:a16="http://schemas.microsoft.com/office/drawing/2014/main" id="{CA8DD0DE-9927-669A-8F8A-58DA9CB0C6C9}"/>
                </a:ext>
              </a:extLst>
            </p:cNvPr>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5;p43">
              <a:extLst>
                <a:ext uri="{FF2B5EF4-FFF2-40B4-BE49-F238E27FC236}">
                  <a16:creationId xmlns:a16="http://schemas.microsoft.com/office/drawing/2014/main" id="{83B19AB4-AF16-EE4D-396B-8A1233D4B772}"/>
                </a:ext>
              </a:extLst>
            </p:cNvPr>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6;p43">
              <a:extLst>
                <a:ext uri="{FF2B5EF4-FFF2-40B4-BE49-F238E27FC236}">
                  <a16:creationId xmlns:a16="http://schemas.microsoft.com/office/drawing/2014/main" id="{55E25948-D809-B19F-529D-66EBF3A16257}"/>
                </a:ext>
              </a:extLst>
            </p:cNvPr>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97;p43">
              <a:extLst>
                <a:ext uri="{FF2B5EF4-FFF2-40B4-BE49-F238E27FC236}">
                  <a16:creationId xmlns:a16="http://schemas.microsoft.com/office/drawing/2014/main" id="{988B2DCB-D520-C97E-2F68-B6FC581ADFBC}"/>
                </a:ext>
              </a:extLst>
            </p:cNvPr>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98;p43">
              <a:extLst>
                <a:ext uri="{FF2B5EF4-FFF2-40B4-BE49-F238E27FC236}">
                  <a16:creationId xmlns:a16="http://schemas.microsoft.com/office/drawing/2014/main" id="{90758533-1EBC-FA21-DF81-47F89A2C3B24}"/>
                </a:ext>
              </a:extLst>
            </p:cNvPr>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99;p43">
              <a:extLst>
                <a:ext uri="{FF2B5EF4-FFF2-40B4-BE49-F238E27FC236}">
                  <a16:creationId xmlns:a16="http://schemas.microsoft.com/office/drawing/2014/main" id="{017EE6CA-8DF7-2570-F5CA-74B6D121845B}"/>
                </a:ext>
              </a:extLst>
            </p:cNvPr>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00;p43">
              <a:extLst>
                <a:ext uri="{FF2B5EF4-FFF2-40B4-BE49-F238E27FC236}">
                  <a16:creationId xmlns:a16="http://schemas.microsoft.com/office/drawing/2014/main" id="{511A20DC-D16C-1C8B-A0AA-DC9000D380C9}"/>
                </a:ext>
              </a:extLst>
            </p:cNvPr>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01;p43">
              <a:extLst>
                <a:ext uri="{FF2B5EF4-FFF2-40B4-BE49-F238E27FC236}">
                  <a16:creationId xmlns:a16="http://schemas.microsoft.com/office/drawing/2014/main" id="{9F4380B1-E960-A18B-73F0-3B5B46125897}"/>
                </a:ext>
              </a:extLst>
            </p:cNvPr>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02;p43">
              <a:extLst>
                <a:ext uri="{FF2B5EF4-FFF2-40B4-BE49-F238E27FC236}">
                  <a16:creationId xmlns:a16="http://schemas.microsoft.com/office/drawing/2014/main" id="{6BA582B7-A6A6-3F65-ECB1-440D7CF76E3F}"/>
                </a:ext>
              </a:extLst>
            </p:cNvPr>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03;p43">
              <a:extLst>
                <a:ext uri="{FF2B5EF4-FFF2-40B4-BE49-F238E27FC236}">
                  <a16:creationId xmlns:a16="http://schemas.microsoft.com/office/drawing/2014/main" id="{5A21402A-B8DA-2CA3-44AC-30EF25B238C2}"/>
                </a:ext>
              </a:extLst>
            </p:cNvPr>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04;p43">
              <a:extLst>
                <a:ext uri="{FF2B5EF4-FFF2-40B4-BE49-F238E27FC236}">
                  <a16:creationId xmlns:a16="http://schemas.microsoft.com/office/drawing/2014/main" id="{50A0EB81-3D1A-71E7-6F39-7EFADD074B55}"/>
                </a:ext>
              </a:extLst>
            </p:cNvPr>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05;p43">
              <a:extLst>
                <a:ext uri="{FF2B5EF4-FFF2-40B4-BE49-F238E27FC236}">
                  <a16:creationId xmlns:a16="http://schemas.microsoft.com/office/drawing/2014/main" id="{5F26CCCC-B2CA-CAA0-90E3-422FFBF01288}"/>
                </a:ext>
              </a:extLst>
            </p:cNvPr>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06;p43">
              <a:extLst>
                <a:ext uri="{FF2B5EF4-FFF2-40B4-BE49-F238E27FC236}">
                  <a16:creationId xmlns:a16="http://schemas.microsoft.com/office/drawing/2014/main" id="{0171ED80-4E87-FA46-7C2E-9FED193D4A25}"/>
                </a:ext>
              </a:extLst>
            </p:cNvPr>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07;p43">
              <a:extLst>
                <a:ext uri="{FF2B5EF4-FFF2-40B4-BE49-F238E27FC236}">
                  <a16:creationId xmlns:a16="http://schemas.microsoft.com/office/drawing/2014/main" id="{7330A1C8-DCE8-B5C5-E407-B3C089764F18}"/>
                </a:ext>
              </a:extLst>
            </p:cNvPr>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08;p43">
              <a:extLst>
                <a:ext uri="{FF2B5EF4-FFF2-40B4-BE49-F238E27FC236}">
                  <a16:creationId xmlns:a16="http://schemas.microsoft.com/office/drawing/2014/main" id="{84AE92BA-F2D2-D953-2E26-3939E051FCF1}"/>
                </a:ext>
              </a:extLst>
            </p:cNvPr>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09;p43">
              <a:extLst>
                <a:ext uri="{FF2B5EF4-FFF2-40B4-BE49-F238E27FC236}">
                  <a16:creationId xmlns:a16="http://schemas.microsoft.com/office/drawing/2014/main" id="{07212B21-416E-FDAF-D264-E5521F311797}"/>
                </a:ext>
              </a:extLst>
            </p:cNvPr>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0;p43">
              <a:extLst>
                <a:ext uri="{FF2B5EF4-FFF2-40B4-BE49-F238E27FC236}">
                  <a16:creationId xmlns:a16="http://schemas.microsoft.com/office/drawing/2014/main" id="{A6E6B895-FE7E-19D2-6962-B2D210018F77}"/>
                </a:ext>
              </a:extLst>
            </p:cNvPr>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1;p43">
              <a:extLst>
                <a:ext uri="{FF2B5EF4-FFF2-40B4-BE49-F238E27FC236}">
                  <a16:creationId xmlns:a16="http://schemas.microsoft.com/office/drawing/2014/main" id="{9EF028C2-5F15-EA5F-BC59-EA4F2AC251E5}"/>
                </a:ext>
              </a:extLst>
            </p:cNvPr>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2;p43">
              <a:extLst>
                <a:ext uri="{FF2B5EF4-FFF2-40B4-BE49-F238E27FC236}">
                  <a16:creationId xmlns:a16="http://schemas.microsoft.com/office/drawing/2014/main" id="{5CD853E5-525C-F549-F5BF-77FC894810BC}"/>
                </a:ext>
              </a:extLst>
            </p:cNvPr>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13;p43">
              <a:extLst>
                <a:ext uri="{FF2B5EF4-FFF2-40B4-BE49-F238E27FC236}">
                  <a16:creationId xmlns:a16="http://schemas.microsoft.com/office/drawing/2014/main" id="{29F4ABEF-FDFE-C169-87E9-B05E8FB70545}"/>
                </a:ext>
              </a:extLst>
            </p:cNvPr>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14;p43">
              <a:extLst>
                <a:ext uri="{FF2B5EF4-FFF2-40B4-BE49-F238E27FC236}">
                  <a16:creationId xmlns:a16="http://schemas.microsoft.com/office/drawing/2014/main" id="{1381B4D9-4FA2-F80B-9F68-0B03EC32E9F8}"/>
                </a:ext>
              </a:extLst>
            </p:cNvPr>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15;p43">
              <a:extLst>
                <a:ext uri="{FF2B5EF4-FFF2-40B4-BE49-F238E27FC236}">
                  <a16:creationId xmlns:a16="http://schemas.microsoft.com/office/drawing/2014/main" id="{90F30717-351D-9C40-176C-3A66FE8AA79A}"/>
                </a:ext>
              </a:extLst>
            </p:cNvPr>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16;p43">
              <a:extLst>
                <a:ext uri="{FF2B5EF4-FFF2-40B4-BE49-F238E27FC236}">
                  <a16:creationId xmlns:a16="http://schemas.microsoft.com/office/drawing/2014/main" id="{7F2001A4-8013-C76B-CF1B-23F658FE6807}"/>
                </a:ext>
              </a:extLst>
            </p:cNvPr>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17;p43">
              <a:extLst>
                <a:ext uri="{FF2B5EF4-FFF2-40B4-BE49-F238E27FC236}">
                  <a16:creationId xmlns:a16="http://schemas.microsoft.com/office/drawing/2014/main" id="{208A6BE9-4EB9-B936-F934-D769AAD8D952}"/>
                </a:ext>
              </a:extLst>
            </p:cNvPr>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18;p43">
              <a:extLst>
                <a:ext uri="{FF2B5EF4-FFF2-40B4-BE49-F238E27FC236}">
                  <a16:creationId xmlns:a16="http://schemas.microsoft.com/office/drawing/2014/main" id="{53CF65FC-A255-D8D4-7A17-8CC4C2C3E461}"/>
                </a:ext>
              </a:extLst>
            </p:cNvPr>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19;p43">
              <a:extLst>
                <a:ext uri="{FF2B5EF4-FFF2-40B4-BE49-F238E27FC236}">
                  <a16:creationId xmlns:a16="http://schemas.microsoft.com/office/drawing/2014/main" id="{F22981A2-91F4-CD74-FEC3-3F994EBF7892}"/>
                </a:ext>
              </a:extLst>
            </p:cNvPr>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20;p43">
              <a:extLst>
                <a:ext uri="{FF2B5EF4-FFF2-40B4-BE49-F238E27FC236}">
                  <a16:creationId xmlns:a16="http://schemas.microsoft.com/office/drawing/2014/main" id="{9E3EC5D3-D3AC-D6C3-206B-3DAEF6FD2F98}"/>
                </a:ext>
              </a:extLst>
            </p:cNvPr>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21;p43">
              <a:extLst>
                <a:ext uri="{FF2B5EF4-FFF2-40B4-BE49-F238E27FC236}">
                  <a16:creationId xmlns:a16="http://schemas.microsoft.com/office/drawing/2014/main" id="{8E178ED6-7D72-EE9F-601C-58ADBD58CEF5}"/>
                </a:ext>
              </a:extLst>
            </p:cNvPr>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22;p43">
              <a:extLst>
                <a:ext uri="{FF2B5EF4-FFF2-40B4-BE49-F238E27FC236}">
                  <a16:creationId xmlns:a16="http://schemas.microsoft.com/office/drawing/2014/main" id="{3FEF252C-5261-F0E1-FDF6-982B387B82C4}"/>
                </a:ext>
              </a:extLst>
            </p:cNvPr>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23;p43">
              <a:extLst>
                <a:ext uri="{FF2B5EF4-FFF2-40B4-BE49-F238E27FC236}">
                  <a16:creationId xmlns:a16="http://schemas.microsoft.com/office/drawing/2014/main" id="{794CEFE8-2F7A-327D-9566-15908E2318F8}"/>
                </a:ext>
              </a:extLst>
            </p:cNvPr>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24;p43">
              <a:extLst>
                <a:ext uri="{FF2B5EF4-FFF2-40B4-BE49-F238E27FC236}">
                  <a16:creationId xmlns:a16="http://schemas.microsoft.com/office/drawing/2014/main" id="{1C9458A5-F6F2-824B-9C20-6321434E7188}"/>
                </a:ext>
              </a:extLst>
            </p:cNvPr>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25;p43">
              <a:extLst>
                <a:ext uri="{FF2B5EF4-FFF2-40B4-BE49-F238E27FC236}">
                  <a16:creationId xmlns:a16="http://schemas.microsoft.com/office/drawing/2014/main" id="{9DA260E1-EE09-F11C-DA2F-101D1F064E2B}"/>
                </a:ext>
              </a:extLst>
            </p:cNvPr>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26;p43">
              <a:extLst>
                <a:ext uri="{FF2B5EF4-FFF2-40B4-BE49-F238E27FC236}">
                  <a16:creationId xmlns:a16="http://schemas.microsoft.com/office/drawing/2014/main" id="{FC29344D-9857-929C-E362-FDC7B946EC62}"/>
                </a:ext>
              </a:extLst>
            </p:cNvPr>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27;p43">
              <a:extLst>
                <a:ext uri="{FF2B5EF4-FFF2-40B4-BE49-F238E27FC236}">
                  <a16:creationId xmlns:a16="http://schemas.microsoft.com/office/drawing/2014/main" id="{52E39D2E-A414-E8A0-299E-5EE47C3A11F4}"/>
                </a:ext>
              </a:extLst>
            </p:cNvPr>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28;p43">
              <a:extLst>
                <a:ext uri="{FF2B5EF4-FFF2-40B4-BE49-F238E27FC236}">
                  <a16:creationId xmlns:a16="http://schemas.microsoft.com/office/drawing/2014/main" id="{79E1978F-3617-CD01-ABA5-D894E515E677}"/>
                </a:ext>
              </a:extLst>
            </p:cNvPr>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29;p43">
              <a:extLst>
                <a:ext uri="{FF2B5EF4-FFF2-40B4-BE49-F238E27FC236}">
                  <a16:creationId xmlns:a16="http://schemas.microsoft.com/office/drawing/2014/main" id="{07B07F2D-1887-01C4-F2DC-B3DB555AF884}"/>
                </a:ext>
              </a:extLst>
            </p:cNvPr>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30;p43">
              <a:extLst>
                <a:ext uri="{FF2B5EF4-FFF2-40B4-BE49-F238E27FC236}">
                  <a16:creationId xmlns:a16="http://schemas.microsoft.com/office/drawing/2014/main" id="{991E6A14-1052-1443-0869-1A1353DB84E9}"/>
                </a:ext>
              </a:extLst>
            </p:cNvPr>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31;p43">
              <a:extLst>
                <a:ext uri="{FF2B5EF4-FFF2-40B4-BE49-F238E27FC236}">
                  <a16:creationId xmlns:a16="http://schemas.microsoft.com/office/drawing/2014/main" id="{DA8A711D-FC4D-1E6D-D5A6-008985DE51BC}"/>
                </a:ext>
              </a:extLst>
            </p:cNvPr>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32;p43">
              <a:extLst>
                <a:ext uri="{FF2B5EF4-FFF2-40B4-BE49-F238E27FC236}">
                  <a16:creationId xmlns:a16="http://schemas.microsoft.com/office/drawing/2014/main" id="{0800B8A6-48F6-E3C0-144F-627CAEA869DA}"/>
                </a:ext>
              </a:extLst>
            </p:cNvPr>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33;p43">
              <a:extLst>
                <a:ext uri="{FF2B5EF4-FFF2-40B4-BE49-F238E27FC236}">
                  <a16:creationId xmlns:a16="http://schemas.microsoft.com/office/drawing/2014/main" id="{8AB830FB-3636-6BE6-4972-A7777670BDE0}"/>
                </a:ext>
              </a:extLst>
            </p:cNvPr>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34;p43">
              <a:extLst>
                <a:ext uri="{FF2B5EF4-FFF2-40B4-BE49-F238E27FC236}">
                  <a16:creationId xmlns:a16="http://schemas.microsoft.com/office/drawing/2014/main" id="{0FC725C5-5C41-8642-7D9E-F1D0CD456478}"/>
                </a:ext>
              </a:extLst>
            </p:cNvPr>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35;p43">
              <a:extLst>
                <a:ext uri="{FF2B5EF4-FFF2-40B4-BE49-F238E27FC236}">
                  <a16:creationId xmlns:a16="http://schemas.microsoft.com/office/drawing/2014/main" id="{E5103CF1-649A-6C11-ACE7-069070163B17}"/>
                </a:ext>
              </a:extLst>
            </p:cNvPr>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36;p43">
              <a:extLst>
                <a:ext uri="{FF2B5EF4-FFF2-40B4-BE49-F238E27FC236}">
                  <a16:creationId xmlns:a16="http://schemas.microsoft.com/office/drawing/2014/main" id="{4BF2311F-A055-1758-3020-A74ED2B62B91}"/>
                </a:ext>
              </a:extLst>
            </p:cNvPr>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37;p43">
              <a:extLst>
                <a:ext uri="{FF2B5EF4-FFF2-40B4-BE49-F238E27FC236}">
                  <a16:creationId xmlns:a16="http://schemas.microsoft.com/office/drawing/2014/main" id="{EEDA40C2-D16C-464C-87D4-DD13E78746F6}"/>
                </a:ext>
              </a:extLst>
            </p:cNvPr>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38;p43">
              <a:extLst>
                <a:ext uri="{FF2B5EF4-FFF2-40B4-BE49-F238E27FC236}">
                  <a16:creationId xmlns:a16="http://schemas.microsoft.com/office/drawing/2014/main" id="{28139BBB-4B0A-D98F-93D7-C14A1F2DC73A}"/>
                </a:ext>
              </a:extLst>
            </p:cNvPr>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39;p43">
              <a:extLst>
                <a:ext uri="{FF2B5EF4-FFF2-40B4-BE49-F238E27FC236}">
                  <a16:creationId xmlns:a16="http://schemas.microsoft.com/office/drawing/2014/main" id="{ECC3B79A-291F-1DEF-EEEA-23C96D2A19B1}"/>
                </a:ext>
              </a:extLst>
            </p:cNvPr>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40;p43">
              <a:extLst>
                <a:ext uri="{FF2B5EF4-FFF2-40B4-BE49-F238E27FC236}">
                  <a16:creationId xmlns:a16="http://schemas.microsoft.com/office/drawing/2014/main" id="{8792DAD8-4D2F-4C72-1E8E-D5FBFE58965B}"/>
                </a:ext>
              </a:extLst>
            </p:cNvPr>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41;p43">
              <a:extLst>
                <a:ext uri="{FF2B5EF4-FFF2-40B4-BE49-F238E27FC236}">
                  <a16:creationId xmlns:a16="http://schemas.microsoft.com/office/drawing/2014/main" id="{366E00BF-BAD8-BA32-BA4F-0C785C0B7AD1}"/>
                </a:ext>
              </a:extLst>
            </p:cNvPr>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42;p43">
              <a:extLst>
                <a:ext uri="{FF2B5EF4-FFF2-40B4-BE49-F238E27FC236}">
                  <a16:creationId xmlns:a16="http://schemas.microsoft.com/office/drawing/2014/main" id="{CFE81B49-7872-C783-11D0-AF02111598CF}"/>
                </a:ext>
              </a:extLst>
            </p:cNvPr>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43;p43">
              <a:extLst>
                <a:ext uri="{FF2B5EF4-FFF2-40B4-BE49-F238E27FC236}">
                  <a16:creationId xmlns:a16="http://schemas.microsoft.com/office/drawing/2014/main" id="{11DE7404-BA60-6314-5853-0BDFE56D8D91}"/>
                </a:ext>
              </a:extLst>
            </p:cNvPr>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544;p43">
              <a:extLst>
                <a:ext uri="{FF2B5EF4-FFF2-40B4-BE49-F238E27FC236}">
                  <a16:creationId xmlns:a16="http://schemas.microsoft.com/office/drawing/2014/main" id="{3297A707-EA21-40D3-A4AD-D7C8AA0EC529}"/>
                </a:ext>
              </a:extLst>
            </p:cNvPr>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545;p43">
              <a:extLst>
                <a:ext uri="{FF2B5EF4-FFF2-40B4-BE49-F238E27FC236}">
                  <a16:creationId xmlns:a16="http://schemas.microsoft.com/office/drawing/2014/main" id="{7928CECF-6A6A-4972-A39D-7C6633143B69}"/>
                </a:ext>
              </a:extLst>
            </p:cNvPr>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546;p43">
              <a:extLst>
                <a:ext uri="{FF2B5EF4-FFF2-40B4-BE49-F238E27FC236}">
                  <a16:creationId xmlns:a16="http://schemas.microsoft.com/office/drawing/2014/main" id="{2FA0F8A1-E8FE-E380-BDF8-F4B46C8ED566}"/>
                </a:ext>
              </a:extLst>
            </p:cNvPr>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547;p43">
              <a:extLst>
                <a:ext uri="{FF2B5EF4-FFF2-40B4-BE49-F238E27FC236}">
                  <a16:creationId xmlns:a16="http://schemas.microsoft.com/office/drawing/2014/main" id="{133D6C75-567B-7CB2-9D2A-7087C96E090F}"/>
                </a:ext>
              </a:extLst>
            </p:cNvPr>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548;p43">
              <a:extLst>
                <a:ext uri="{FF2B5EF4-FFF2-40B4-BE49-F238E27FC236}">
                  <a16:creationId xmlns:a16="http://schemas.microsoft.com/office/drawing/2014/main" id="{0A3B4AEC-74AE-966A-35C0-41D43401009D}"/>
                </a:ext>
              </a:extLst>
            </p:cNvPr>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549;p43">
              <a:extLst>
                <a:ext uri="{FF2B5EF4-FFF2-40B4-BE49-F238E27FC236}">
                  <a16:creationId xmlns:a16="http://schemas.microsoft.com/office/drawing/2014/main" id="{5193C331-1F49-B35A-601E-FCE6A94A96AB}"/>
                </a:ext>
              </a:extLst>
            </p:cNvPr>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550;p43">
              <a:extLst>
                <a:ext uri="{FF2B5EF4-FFF2-40B4-BE49-F238E27FC236}">
                  <a16:creationId xmlns:a16="http://schemas.microsoft.com/office/drawing/2014/main" id="{3B60F00B-7E6E-221B-31F2-B5D849270466}"/>
                </a:ext>
              </a:extLst>
            </p:cNvPr>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551;p43">
              <a:extLst>
                <a:ext uri="{FF2B5EF4-FFF2-40B4-BE49-F238E27FC236}">
                  <a16:creationId xmlns:a16="http://schemas.microsoft.com/office/drawing/2014/main" id="{028A4CAF-D3CD-B377-62B8-CC2F21463DE3}"/>
                </a:ext>
              </a:extLst>
            </p:cNvPr>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552;p43">
              <a:extLst>
                <a:ext uri="{FF2B5EF4-FFF2-40B4-BE49-F238E27FC236}">
                  <a16:creationId xmlns:a16="http://schemas.microsoft.com/office/drawing/2014/main" id="{ADEB6C66-9286-11AE-5F5C-18A6158D1F84}"/>
                </a:ext>
              </a:extLst>
            </p:cNvPr>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553;p43">
              <a:extLst>
                <a:ext uri="{FF2B5EF4-FFF2-40B4-BE49-F238E27FC236}">
                  <a16:creationId xmlns:a16="http://schemas.microsoft.com/office/drawing/2014/main" id="{7961BD2A-61A3-AC82-DF3F-D5919B212C09}"/>
                </a:ext>
              </a:extLst>
            </p:cNvPr>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554;p43">
              <a:extLst>
                <a:ext uri="{FF2B5EF4-FFF2-40B4-BE49-F238E27FC236}">
                  <a16:creationId xmlns:a16="http://schemas.microsoft.com/office/drawing/2014/main" id="{E7DD64A2-871D-7634-A4DF-550F5788D9C6}"/>
                </a:ext>
              </a:extLst>
            </p:cNvPr>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555;p43">
              <a:extLst>
                <a:ext uri="{FF2B5EF4-FFF2-40B4-BE49-F238E27FC236}">
                  <a16:creationId xmlns:a16="http://schemas.microsoft.com/office/drawing/2014/main" id="{06349BD3-BED1-8B44-B1ED-A1CC304409CE}"/>
                </a:ext>
              </a:extLst>
            </p:cNvPr>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556;p43">
              <a:extLst>
                <a:ext uri="{FF2B5EF4-FFF2-40B4-BE49-F238E27FC236}">
                  <a16:creationId xmlns:a16="http://schemas.microsoft.com/office/drawing/2014/main" id="{3CE09305-4F2B-D2DE-2A31-A780158EB8C6}"/>
                </a:ext>
              </a:extLst>
            </p:cNvPr>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557;p43">
              <a:extLst>
                <a:ext uri="{FF2B5EF4-FFF2-40B4-BE49-F238E27FC236}">
                  <a16:creationId xmlns:a16="http://schemas.microsoft.com/office/drawing/2014/main" id="{B34B1FF7-82FB-3A62-1984-B822BCC456D0}"/>
                </a:ext>
              </a:extLst>
            </p:cNvPr>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558;p43">
              <a:extLst>
                <a:ext uri="{FF2B5EF4-FFF2-40B4-BE49-F238E27FC236}">
                  <a16:creationId xmlns:a16="http://schemas.microsoft.com/office/drawing/2014/main" id="{13A88007-86F8-ED1A-72E1-3F54548585AC}"/>
                </a:ext>
              </a:extLst>
            </p:cNvPr>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559;p43">
              <a:extLst>
                <a:ext uri="{FF2B5EF4-FFF2-40B4-BE49-F238E27FC236}">
                  <a16:creationId xmlns:a16="http://schemas.microsoft.com/office/drawing/2014/main" id="{483EC2CE-1FAF-ABD2-82B6-97A2CA406B40}"/>
                </a:ext>
              </a:extLst>
            </p:cNvPr>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560;p43">
              <a:extLst>
                <a:ext uri="{FF2B5EF4-FFF2-40B4-BE49-F238E27FC236}">
                  <a16:creationId xmlns:a16="http://schemas.microsoft.com/office/drawing/2014/main" id="{26F1908C-5DC2-8222-193E-28762AAFE8A6}"/>
                </a:ext>
              </a:extLst>
            </p:cNvPr>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561;p43">
              <a:extLst>
                <a:ext uri="{FF2B5EF4-FFF2-40B4-BE49-F238E27FC236}">
                  <a16:creationId xmlns:a16="http://schemas.microsoft.com/office/drawing/2014/main" id="{0C37A32F-9D2A-5792-66A9-D14AEF9A7D4F}"/>
                </a:ext>
              </a:extLst>
            </p:cNvPr>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562;p43">
              <a:extLst>
                <a:ext uri="{FF2B5EF4-FFF2-40B4-BE49-F238E27FC236}">
                  <a16:creationId xmlns:a16="http://schemas.microsoft.com/office/drawing/2014/main" id="{7792D1DB-23DA-04C7-ACC2-CBD3ED582FB3}"/>
                </a:ext>
              </a:extLst>
            </p:cNvPr>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563;p43">
              <a:extLst>
                <a:ext uri="{FF2B5EF4-FFF2-40B4-BE49-F238E27FC236}">
                  <a16:creationId xmlns:a16="http://schemas.microsoft.com/office/drawing/2014/main" id="{9EE965AA-4285-EF61-0DF3-453939042070}"/>
                </a:ext>
              </a:extLst>
            </p:cNvPr>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564;p43">
              <a:extLst>
                <a:ext uri="{FF2B5EF4-FFF2-40B4-BE49-F238E27FC236}">
                  <a16:creationId xmlns:a16="http://schemas.microsoft.com/office/drawing/2014/main" id="{6A84EB44-93B0-0BBE-7F56-597C4EC521C0}"/>
                </a:ext>
              </a:extLst>
            </p:cNvPr>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565;p43">
              <a:extLst>
                <a:ext uri="{FF2B5EF4-FFF2-40B4-BE49-F238E27FC236}">
                  <a16:creationId xmlns:a16="http://schemas.microsoft.com/office/drawing/2014/main" id="{78E7DCEF-4591-E66D-6FB1-DCD947EB7B25}"/>
                </a:ext>
              </a:extLst>
            </p:cNvPr>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566;p43">
              <a:extLst>
                <a:ext uri="{FF2B5EF4-FFF2-40B4-BE49-F238E27FC236}">
                  <a16:creationId xmlns:a16="http://schemas.microsoft.com/office/drawing/2014/main" id="{487B1D96-2B20-0C96-15B5-D8014ABFF9EE}"/>
                </a:ext>
              </a:extLst>
            </p:cNvPr>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567;p43">
              <a:extLst>
                <a:ext uri="{FF2B5EF4-FFF2-40B4-BE49-F238E27FC236}">
                  <a16:creationId xmlns:a16="http://schemas.microsoft.com/office/drawing/2014/main" id="{0221EA26-A23A-EB8D-43F3-112E3424C463}"/>
                </a:ext>
              </a:extLst>
            </p:cNvPr>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568;p43">
              <a:extLst>
                <a:ext uri="{FF2B5EF4-FFF2-40B4-BE49-F238E27FC236}">
                  <a16:creationId xmlns:a16="http://schemas.microsoft.com/office/drawing/2014/main" id="{8E7E36F3-9443-F168-4E96-53D305230813}"/>
                </a:ext>
              </a:extLst>
            </p:cNvPr>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569;p43">
              <a:extLst>
                <a:ext uri="{FF2B5EF4-FFF2-40B4-BE49-F238E27FC236}">
                  <a16:creationId xmlns:a16="http://schemas.microsoft.com/office/drawing/2014/main" id="{D25FE476-4E97-1E6F-03D6-191759CD0269}"/>
                </a:ext>
              </a:extLst>
            </p:cNvPr>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570;p43">
              <a:extLst>
                <a:ext uri="{FF2B5EF4-FFF2-40B4-BE49-F238E27FC236}">
                  <a16:creationId xmlns:a16="http://schemas.microsoft.com/office/drawing/2014/main" id="{90F79DEC-5D6D-737F-7411-0163E3E48252}"/>
                </a:ext>
              </a:extLst>
            </p:cNvPr>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571;p43">
              <a:extLst>
                <a:ext uri="{FF2B5EF4-FFF2-40B4-BE49-F238E27FC236}">
                  <a16:creationId xmlns:a16="http://schemas.microsoft.com/office/drawing/2014/main" id="{4AAF4D7F-E1F3-AB0B-87CC-C9BFA7F1E22E}"/>
                </a:ext>
              </a:extLst>
            </p:cNvPr>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572;p43">
              <a:extLst>
                <a:ext uri="{FF2B5EF4-FFF2-40B4-BE49-F238E27FC236}">
                  <a16:creationId xmlns:a16="http://schemas.microsoft.com/office/drawing/2014/main" id="{DECFE8AC-CFC2-67E1-106C-F584E06AF943}"/>
                </a:ext>
              </a:extLst>
            </p:cNvPr>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573;p43">
              <a:extLst>
                <a:ext uri="{FF2B5EF4-FFF2-40B4-BE49-F238E27FC236}">
                  <a16:creationId xmlns:a16="http://schemas.microsoft.com/office/drawing/2014/main" id="{83229525-9D6D-EE51-7BD0-DC8533AD15E7}"/>
                </a:ext>
              </a:extLst>
            </p:cNvPr>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574;p43">
              <a:extLst>
                <a:ext uri="{FF2B5EF4-FFF2-40B4-BE49-F238E27FC236}">
                  <a16:creationId xmlns:a16="http://schemas.microsoft.com/office/drawing/2014/main" id="{A6E939F4-9260-3D61-7A62-E270835F80DE}"/>
                </a:ext>
              </a:extLst>
            </p:cNvPr>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575;p43">
              <a:extLst>
                <a:ext uri="{FF2B5EF4-FFF2-40B4-BE49-F238E27FC236}">
                  <a16:creationId xmlns:a16="http://schemas.microsoft.com/office/drawing/2014/main" id="{8328EC24-6456-4F44-6E20-42416735D0C6}"/>
                </a:ext>
              </a:extLst>
            </p:cNvPr>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576;p43">
              <a:extLst>
                <a:ext uri="{FF2B5EF4-FFF2-40B4-BE49-F238E27FC236}">
                  <a16:creationId xmlns:a16="http://schemas.microsoft.com/office/drawing/2014/main" id="{7F61DD0E-3E1B-54C5-A71E-CDB38B7134C0}"/>
                </a:ext>
              </a:extLst>
            </p:cNvPr>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577;p43">
              <a:extLst>
                <a:ext uri="{FF2B5EF4-FFF2-40B4-BE49-F238E27FC236}">
                  <a16:creationId xmlns:a16="http://schemas.microsoft.com/office/drawing/2014/main" id="{7D0B8F16-B400-F37A-71A2-6A41FD66EF12}"/>
                </a:ext>
              </a:extLst>
            </p:cNvPr>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578;p43">
              <a:extLst>
                <a:ext uri="{FF2B5EF4-FFF2-40B4-BE49-F238E27FC236}">
                  <a16:creationId xmlns:a16="http://schemas.microsoft.com/office/drawing/2014/main" id="{F46039C0-D163-3898-DA2D-22B7DE5769AF}"/>
                </a:ext>
              </a:extLst>
            </p:cNvPr>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579;p43">
              <a:extLst>
                <a:ext uri="{FF2B5EF4-FFF2-40B4-BE49-F238E27FC236}">
                  <a16:creationId xmlns:a16="http://schemas.microsoft.com/office/drawing/2014/main" id="{696D531D-0DB6-E06C-4471-894D6E86CFF5}"/>
                </a:ext>
              </a:extLst>
            </p:cNvPr>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580;p43">
              <a:extLst>
                <a:ext uri="{FF2B5EF4-FFF2-40B4-BE49-F238E27FC236}">
                  <a16:creationId xmlns:a16="http://schemas.microsoft.com/office/drawing/2014/main" id="{1520CF8C-0A41-026C-4787-8A7006C237B9}"/>
                </a:ext>
              </a:extLst>
            </p:cNvPr>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581;p43">
              <a:extLst>
                <a:ext uri="{FF2B5EF4-FFF2-40B4-BE49-F238E27FC236}">
                  <a16:creationId xmlns:a16="http://schemas.microsoft.com/office/drawing/2014/main" id="{A12093E8-E5E9-1851-E330-23EA9A90F06E}"/>
                </a:ext>
              </a:extLst>
            </p:cNvPr>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582;p43">
              <a:extLst>
                <a:ext uri="{FF2B5EF4-FFF2-40B4-BE49-F238E27FC236}">
                  <a16:creationId xmlns:a16="http://schemas.microsoft.com/office/drawing/2014/main" id="{17583ABF-1C4B-753F-DBAE-592DA43E4249}"/>
                </a:ext>
              </a:extLst>
            </p:cNvPr>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583;p43">
              <a:extLst>
                <a:ext uri="{FF2B5EF4-FFF2-40B4-BE49-F238E27FC236}">
                  <a16:creationId xmlns:a16="http://schemas.microsoft.com/office/drawing/2014/main" id="{023DF29F-F4EE-56AF-9C7C-F98250EC57CE}"/>
                </a:ext>
              </a:extLst>
            </p:cNvPr>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584;p43">
              <a:extLst>
                <a:ext uri="{FF2B5EF4-FFF2-40B4-BE49-F238E27FC236}">
                  <a16:creationId xmlns:a16="http://schemas.microsoft.com/office/drawing/2014/main" id="{3D9C65E8-F270-A910-CAE9-FEE661775B03}"/>
                </a:ext>
              </a:extLst>
            </p:cNvPr>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585;p43">
              <a:extLst>
                <a:ext uri="{FF2B5EF4-FFF2-40B4-BE49-F238E27FC236}">
                  <a16:creationId xmlns:a16="http://schemas.microsoft.com/office/drawing/2014/main" id="{E40A2515-C83C-C406-2DCC-79E1B4A385FB}"/>
                </a:ext>
              </a:extLst>
            </p:cNvPr>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586;p43">
              <a:extLst>
                <a:ext uri="{FF2B5EF4-FFF2-40B4-BE49-F238E27FC236}">
                  <a16:creationId xmlns:a16="http://schemas.microsoft.com/office/drawing/2014/main" id="{96619A6A-96D2-7454-DFFC-BD313325BDC8}"/>
                </a:ext>
              </a:extLst>
            </p:cNvPr>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587;p43">
              <a:extLst>
                <a:ext uri="{FF2B5EF4-FFF2-40B4-BE49-F238E27FC236}">
                  <a16:creationId xmlns:a16="http://schemas.microsoft.com/office/drawing/2014/main" id="{647A64EE-31DB-9AE0-B1B7-E27104B19A81}"/>
                </a:ext>
              </a:extLst>
            </p:cNvPr>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588;p43">
              <a:extLst>
                <a:ext uri="{FF2B5EF4-FFF2-40B4-BE49-F238E27FC236}">
                  <a16:creationId xmlns:a16="http://schemas.microsoft.com/office/drawing/2014/main" id="{CE813D5F-FBF3-963D-A093-02A023B11182}"/>
                </a:ext>
              </a:extLst>
            </p:cNvPr>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589;p43">
              <a:extLst>
                <a:ext uri="{FF2B5EF4-FFF2-40B4-BE49-F238E27FC236}">
                  <a16:creationId xmlns:a16="http://schemas.microsoft.com/office/drawing/2014/main" id="{A9CB2C76-6AA9-DB10-E35A-9F01DA7D0653}"/>
                </a:ext>
              </a:extLst>
            </p:cNvPr>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590;p43">
              <a:extLst>
                <a:ext uri="{FF2B5EF4-FFF2-40B4-BE49-F238E27FC236}">
                  <a16:creationId xmlns:a16="http://schemas.microsoft.com/office/drawing/2014/main" id="{2B72AFDF-E55C-2ABD-CD00-DA94F2AD916E}"/>
                </a:ext>
              </a:extLst>
            </p:cNvPr>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591;p43">
              <a:extLst>
                <a:ext uri="{FF2B5EF4-FFF2-40B4-BE49-F238E27FC236}">
                  <a16:creationId xmlns:a16="http://schemas.microsoft.com/office/drawing/2014/main" id="{3C3824C4-6D3F-5D57-022C-A3CB0928B433}"/>
                </a:ext>
              </a:extLst>
            </p:cNvPr>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592;p43">
              <a:extLst>
                <a:ext uri="{FF2B5EF4-FFF2-40B4-BE49-F238E27FC236}">
                  <a16:creationId xmlns:a16="http://schemas.microsoft.com/office/drawing/2014/main" id="{01E49F9D-E7E0-C441-C09A-90C75689A7EE}"/>
                </a:ext>
              </a:extLst>
            </p:cNvPr>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593;p43">
              <a:extLst>
                <a:ext uri="{FF2B5EF4-FFF2-40B4-BE49-F238E27FC236}">
                  <a16:creationId xmlns:a16="http://schemas.microsoft.com/office/drawing/2014/main" id="{099DF242-5C87-2658-56D2-6D381C2A354D}"/>
                </a:ext>
              </a:extLst>
            </p:cNvPr>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594;p43">
              <a:extLst>
                <a:ext uri="{FF2B5EF4-FFF2-40B4-BE49-F238E27FC236}">
                  <a16:creationId xmlns:a16="http://schemas.microsoft.com/office/drawing/2014/main" id="{9B261D46-D705-509B-74F2-FFA4C6F34269}"/>
                </a:ext>
              </a:extLst>
            </p:cNvPr>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595;p43">
              <a:extLst>
                <a:ext uri="{FF2B5EF4-FFF2-40B4-BE49-F238E27FC236}">
                  <a16:creationId xmlns:a16="http://schemas.microsoft.com/office/drawing/2014/main" id="{8E6AE8B0-5A87-1CBB-25F8-D2AEDBF1AA3F}"/>
                </a:ext>
              </a:extLst>
            </p:cNvPr>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596;p43">
              <a:extLst>
                <a:ext uri="{FF2B5EF4-FFF2-40B4-BE49-F238E27FC236}">
                  <a16:creationId xmlns:a16="http://schemas.microsoft.com/office/drawing/2014/main" id="{79C2DE4B-8F27-F6D0-0CA7-45DA4CAAE8B4}"/>
                </a:ext>
              </a:extLst>
            </p:cNvPr>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597;p43">
              <a:extLst>
                <a:ext uri="{FF2B5EF4-FFF2-40B4-BE49-F238E27FC236}">
                  <a16:creationId xmlns:a16="http://schemas.microsoft.com/office/drawing/2014/main" id="{1F7A528A-A8EA-EA2A-A0EF-444CE8505E68}"/>
                </a:ext>
              </a:extLst>
            </p:cNvPr>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598;p43">
              <a:extLst>
                <a:ext uri="{FF2B5EF4-FFF2-40B4-BE49-F238E27FC236}">
                  <a16:creationId xmlns:a16="http://schemas.microsoft.com/office/drawing/2014/main" id="{BEAF9668-F8A8-C92B-586F-9F0E14F0F44C}"/>
                </a:ext>
              </a:extLst>
            </p:cNvPr>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599;p43">
              <a:extLst>
                <a:ext uri="{FF2B5EF4-FFF2-40B4-BE49-F238E27FC236}">
                  <a16:creationId xmlns:a16="http://schemas.microsoft.com/office/drawing/2014/main" id="{71FECD8D-0B49-E598-B5B7-DD9B4CFBBE8D}"/>
                </a:ext>
              </a:extLst>
            </p:cNvPr>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600;p43">
              <a:extLst>
                <a:ext uri="{FF2B5EF4-FFF2-40B4-BE49-F238E27FC236}">
                  <a16:creationId xmlns:a16="http://schemas.microsoft.com/office/drawing/2014/main" id="{D4CD5972-8BF8-063A-0FAF-BCA1928E52C8}"/>
                </a:ext>
              </a:extLst>
            </p:cNvPr>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601;p43">
              <a:extLst>
                <a:ext uri="{FF2B5EF4-FFF2-40B4-BE49-F238E27FC236}">
                  <a16:creationId xmlns:a16="http://schemas.microsoft.com/office/drawing/2014/main" id="{69B6F2B6-25CF-D215-57C7-0E8CEBBE2523}"/>
                </a:ext>
              </a:extLst>
            </p:cNvPr>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602;p43">
              <a:extLst>
                <a:ext uri="{FF2B5EF4-FFF2-40B4-BE49-F238E27FC236}">
                  <a16:creationId xmlns:a16="http://schemas.microsoft.com/office/drawing/2014/main" id="{A2BB1CFD-95AE-C7BF-8A71-20C92CFBFA49}"/>
                </a:ext>
              </a:extLst>
            </p:cNvPr>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603;p43">
              <a:extLst>
                <a:ext uri="{FF2B5EF4-FFF2-40B4-BE49-F238E27FC236}">
                  <a16:creationId xmlns:a16="http://schemas.microsoft.com/office/drawing/2014/main" id="{5BFD03CD-1DB7-C9D2-6845-2F4A2F5F97E6}"/>
                </a:ext>
              </a:extLst>
            </p:cNvPr>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604;p43">
              <a:extLst>
                <a:ext uri="{FF2B5EF4-FFF2-40B4-BE49-F238E27FC236}">
                  <a16:creationId xmlns:a16="http://schemas.microsoft.com/office/drawing/2014/main" id="{50C2E53C-D0FF-89B3-B3BC-8490784E8F77}"/>
                </a:ext>
              </a:extLst>
            </p:cNvPr>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605;p43">
              <a:extLst>
                <a:ext uri="{FF2B5EF4-FFF2-40B4-BE49-F238E27FC236}">
                  <a16:creationId xmlns:a16="http://schemas.microsoft.com/office/drawing/2014/main" id="{29D80219-B8A2-BE65-2D4A-9A4B603BABF5}"/>
                </a:ext>
              </a:extLst>
            </p:cNvPr>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606;p43">
              <a:extLst>
                <a:ext uri="{FF2B5EF4-FFF2-40B4-BE49-F238E27FC236}">
                  <a16:creationId xmlns:a16="http://schemas.microsoft.com/office/drawing/2014/main" id="{4A15F646-629A-1323-3A85-D2668DD30C1C}"/>
                </a:ext>
              </a:extLst>
            </p:cNvPr>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607;p43">
              <a:extLst>
                <a:ext uri="{FF2B5EF4-FFF2-40B4-BE49-F238E27FC236}">
                  <a16:creationId xmlns:a16="http://schemas.microsoft.com/office/drawing/2014/main" id="{F0CFCAB6-8640-5CD2-D8D3-4A45039F0C42}"/>
                </a:ext>
              </a:extLst>
            </p:cNvPr>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608;p43">
              <a:extLst>
                <a:ext uri="{FF2B5EF4-FFF2-40B4-BE49-F238E27FC236}">
                  <a16:creationId xmlns:a16="http://schemas.microsoft.com/office/drawing/2014/main" id="{144565CB-AD19-7387-43D2-D66AC9CA3F03}"/>
                </a:ext>
              </a:extLst>
            </p:cNvPr>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609;p43">
              <a:extLst>
                <a:ext uri="{FF2B5EF4-FFF2-40B4-BE49-F238E27FC236}">
                  <a16:creationId xmlns:a16="http://schemas.microsoft.com/office/drawing/2014/main" id="{83B3546E-853B-8F21-FBB4-B929F6EAE449}"/>
                </a:ext>
              </a:extLst>
            </p:cNvPr>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610;p43">
              <a:extLst>
                <a:ext uri="{FF2B5EF4-FFF2-40B4-BE49-F238E27FC236}">
                  <a16:creationId xmlns:a16="http://schemas.microsoft.com/office/drawing/2014/main" id="{34E5CF78-9F6D-3145-666C-A499F55E2A3A}"/>
                </a:ext>
              </a:extLst>
            </p:cNvPr>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611;p43">
              <a:extLst>
                <a:ext uri="{FF2B5EF4-FFF2-40B4-BE49-F238E27FC236}">
                  <a16:creationId xmlns:a16="http://schemas.microsoft.com/office/drawing/2014/main" id="{CC2AAE5F-FC9C-FCB5-D9FC-BF63F4C3271E}"/>
                </a:ext>
              </a:extLst>
            </p:cNvPr>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612;p43">
              <a:extLst>
                <a:ext uri="{FF2B5EF4-FFF2-40B4-BE49-F238E27FC236}">
                  <a16:creationId xmlns:a16="http://schemas.microsoft.com/office/drawing/2014/main" id="{9BA3BDBB-C54A-2769-9398-01700AC1CED9}"/>
                </a:ext>
              </a:extLst>
            </p:cNvPr>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613;p43">
              <a:extLst>
                <a:ext uri="{FF2B5EF4-FFF2-40B4-BE49-F238E27FC236}">
                  <a16:creationId xmlns:a16="http://schemas.microsoft.com/office/drawing/2014/main" id="{1FB2EC42-465C-880B-0508-DA407270BD42}"/>
                </a:ext>
              </a:extLst>
            </p:cNvPr>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614;p43">
              <a:extLst>
                <a:ext uri="{FF2B5EF4-FFF2-40B4-BE49-F238E27FC236}">
                  <a16:creationId xmlns:a16="http://schemas.microsoft.com/office/drawing/2014/main" id="{B5CC924E-446B-BFCB-7976-CB9902C4EE94}"/>
                </a:ext>
              </a:extLst>
            </p:cNvPr>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615;p43">
              <a:extLst>
                <a:ext uri="{FF2B5EF4-FFF2-40B4-BE49-F238E27FC236}">
                  <a16:creationId xmlns:a16="http://schemas.microsoft.com/office/drawing/2014/main" id="{DF2826BD-9507-99BA-8E61-30951578DE68}"/>
                </a:ext>
              </a:extLst>
            </p:cNvPr>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616;p43">
              <a:extLst>
                <a:ext uri="{FF2B5EF4-FFF2-40B4-BE49-F238E27FC236}">
                  <a16:creationId xmlns:a16="http://schemas.microsoft.com/office/drawing/2014/main" id="{7AFCCBD1-8504-0615-B7E5-6A615A24AB99}"/>
                </a:ext>
              </a:extLst>
            </p:cNvPr>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617;p43">
              <a:extLst>
                <a:ext uri="{FF2B5EF4-FFF2-40B4-BE49-F238E27FC236}">
                  <a16:creationId xmlns:a16="http://schemas.microsoft.com/office/drawing/2014/main" id="{2552B87F-17C9-5219-7538-69D4A130B66C}"/>
                </a:ext>
              </a:extLst>
            </p:cNvPr>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618;p43">
              <a:extLst>
                <a:ext uri="{FF2B5EF4-FFF2-40B4-BE49-F238E27FC236}">
                  <a16:creationId xmlns:a16="http://schemas.microsoft.com/office/drawing/2014/main" id="{AC11BD70-D30D-4430-9C3C-2FF81DB12FFD}"/>
                </a:ext>
              </a:extLst>
            </p:cNvPr>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619;p43">
              <a:extLst>
                <a:ext uri="{FF2B5EF4-FFF2-40B4-BE49-F238E27FC236}">
                  <a16:creationId xmlns:a16="http://schemas.microsoft.com/office/drawing/2014/main" id="{09579AAE-504D-F410-E1CF-A67E23D3609D}"/>
                </a:ext>
              </a:extLst>
            </p:cNvPr>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620;p43">
              <a:extLst>
                <a:ext uri="{FF2B5EF4-FFF2-40B4-BE49-F238E27FC236}">
                  <a16:creationId xmlns:a16="http://schemas.microsoft.com/office/drawing/2014/main" id="{4B51636C-671E-9B2D-8A80-31204559CCBA}"/>
                </a:ext>
              </a:extLst>
            </p:cNvPr>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621;p43">
              <a:extLst>
                <a:ext uri="{FF2B5EF4-FFF2-40B4-BE49-F238E27FC236}">
                  <a16:creationId xmlns:a16="http://schemas.microsoft.com/office/drawing/2014/main" id="{4FEE36A8-3DD1-4E7F-A51F-6C376A7AA7C2}"/>
                </a:ext>
              </a:extLst>
            </p:cNvPr>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622;p43">
              <a:extLst>
                <a:ext uri="{FF2B5EF4-FFF2-40B4-BE49-F238E27FC236}">
                  <a16:creationId xmlns:a16="http://schemas.microsoft.com/office/drawing/2014/main" id="{87E4D478-506A-157B-156B-F4B6E31DA67B}"/>
                </a:ext>
              </a:extLst>
            </p:cNvPr>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623;p43">
              <a:extLst>
                <a:ext uri="{FF2B5EF4-FFF2-40B4-BE49-F238E27FC236}">
                  <a16:creationId xmlns:a16="http://schemas.microsoft.com/office/drawing/2014/main" id="{42DB0E7E-1E43-024E-0BE7-148F14297383}"/>
                </a:ext>
              </a:extLst>
            </p:cNvPr>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624;p43">
              <a:extLst>
                <a:ext uri="{FF2B5EF4-FFF2-40B4-BE49-F238E27FC236}">
                  <a16:creationId xmlns:a16="http://schemas.microsoft.com/office/drawing/2014/main" id="{ECEBFF00-6DA0-C58B-312A-23DC7DA409F1}"/>
                </a:ext>
              </a:extLst>
            </p:cNvPr>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625;p43">
              <a:extLst>
                <a:ext uri="{FF2B5EF4-FFF2-40B4-BE49-F238E27FC236}">
                  <a16:creationId xmlns:a16="http://schemas.microsoft.com/office/drawing/2014/main" id="{230F11A6-314F-1F20-6F72-74C12DB06F79}"/>
                </a:ext>
              </a:extLst>
            </p:cNvPr>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626;p43">
              <a:extLst>
                <a:ext uri="{FF2B5EF4-FFF2-40B4-BE49-F238E27FC236}">
                  <a16:creationId xmlns:a16="http://schemas.microsoft.com/office/drawing/2014/main" id="{8AC0F366-5B64-1B90-6ACE-2A11D18D6375}"/>
                </a:ext>
              </a:extLst>
            </p:cNvPr>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627;p43">
              <a:extLst>
                <a:ext uri="{FF2B5EF4-FFF2-40B4-BE49-F238E27FC236}">
                  <a16:creationId xmlns:a16="http://schemas.microsoft.com/office/drawing/2014/main" id="{A27CEE7F-03E8-0EBB-532E-FCC9BA23B0DA}"/>
                </a:ext>
              </a:extLst>
            </p:cNvPr>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628;p43">
              <a:extLst>
                <a:ext uri="{FF2B5EF4-FFF2-40B4-BE49-F238E27FC236}">
                  <a16:creationId xmlns:a16="http://schemas.microsoft.com/office/drawing/2014/main" id="{CC4D5BEE-BE98-C72C-9F5E-618030F42F54}"/>
                </a:ext>
              </a:extLst>
            </p:cNvPr>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629;p43">
              <a:extLst>
                <a:ext uri="{FF2B5EF4-FFF2-40B4-BE49-F238E27FC236}">
                  <a16:creationId xmlns:a16="http://schemas.microsoft.com/office/drawing/2014/main" id="{41485397-43DF-D248-B0B4-1FEB66E624F5}"/>
                </a:ext>
              </a:extLst>
            </p:cNvPr>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630;p43">
              <a:extLst>
                <a:ext uri="{FF2B5EF4-FFF2-40B4-BE49-F238E27FC236}">
                  <a16:creationId xmlns:a16="http://schemas.microsoft.com/office/drawing/2014/main" id="{C32DB909-2FA4-6F37-BC12-0919041CD435}"/>
                </a:ext>
              </a:extLst>
            </p:cNvPr>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631;p43">
              <a:extLst>
                <a:ext uri="{FF2B5EF4-FFF2-40B4-BE49-F238E27FC236}">
                  <a16:creationId xmlns:a16="http://schemas.microsoft.com/office/drawing/2014/main" id="{3A3F5740-2B5F-7CA8-2837-406322D21D89}"/>
                </a:ext>
              </a:extLst>
            </p:cNvPr>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632;p43">
              <a:extLst>
                <a:ext uri="{FF2B5EF4-FFF2-40B4-BE49-F238E27FC236}">
                  <a16:creationId xmlns:a16="http://schemas.microsoft.com/office/drawing/2014/main" id="{44B48B7B-E1DE-BC02-5D8B-6C768166C477}"/>
                </a:ext>
              </a:extLst>
            </p:cNvPr>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633;p43">
              <a:extLst>
                <a:ext uri="{FF2B5EF4-FFF2-40B4-BE49-F238E27FC236}">
                  <a16:creationId xmlns:a16="http://schemas.microsoft.com/office/drawing/2014/main" id="{B7E2F72C-F4C6-B57C-417A-8CC68991B4B8}"/>
                </a:ext>
              </a:extLst>
            </p:cNvPr>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634;p43">
              <a:extLst>
                <a:ext uri="{FF2B5EF4-FFF2-40B4-BE49-F238E27FC236}">
                  <a16:creationId xmlns:a16="http://schemas.microsoft.com/office/drawing/2014/main" id="{9BD22A3E-9A59-4D93-0AF0-00F797E99B21}"/>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635;p43">
              <a:extLst>
                <a:ext uri="{FF2B5EF4-FFF2-40B4-BE49-F238E27FC236}">
                  <a16:creationId xmlns:a16="http://schemas.microsoft.com/office/drawing/2014/main" id="{76054493-CFAF-7D8D-1AEF-2CC3BA939682}"/>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1636;p43">
              <a:extLst>
                <a:ext uri="{FF2B5EF4-FFF2-40B4-BE49-F238E27FC236}">
                  <a16:creationId xmlns:a16="http://schemas.microsoft.com/office/drawing/2014/main" id="{D94D6753-7943-6295-7B30-0FE8803296A9}"/>
                </a:ext>
              </a:extLst>
            </p:cNvPr>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637;p43">
              <a:extLst>
                <a:ext uri="{FF2B5EF4-FFF2-40B4-BE49-F238E27FC236}">
                  <a16:creationId xmlns:a16="http://schemas.microsoft.com/office/drawing/2014/main" id="{5AA58D76-074E-8696-AB11-51F6546642FD}"/>
                </a:ext>
              </a:extLst>
            </p:cNvPr>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638;p43">
              <a:extLst>
                <a:ext uri="{FF2B5EF4-FFF2-40B4-BE49-F238E27FC236}">
                  <a16:creationId xmlns:a16="http://schemas.microsoft.com/office/drawing/2014/main" id="{F9A09A21-44FD-9549-BF11-C6ACFA533284}"/>
                </a:ext>
              </a:extLst>
            </p:cNvPr>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639;p43">
              <a:extLst>
                <a:ext uri="{FF2B5EF4-FFF2-40B4-BE49-F238E27FC236}">
                  <a16:creationId xmlns:a16="http://schemas.microsoft.com/office/drawing/2014/main" id="{707453E7-5802-6C79-1D36-9B17FFDF0BCC}"/>
                </a:ext>
              </a:extLst>
            </p:cNvPr>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640;p43">
              <a:extLst>
                <a:ext uri="{FF2B5EF4-FFF2-40B4-BE49-F238E27FC236}">
                  <a16:creationId xmlns:a16="http://schemas.microsoft.com/office/drawing/2014/main" id="{D3AA27F2-F5EA-9375-0739-B59983340A16}"/>
                </a:ext>
              </a:extLst>
            </p:cNvPr>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641;p43">
              <a:extLst>
                <a:ext uri="{FF2B5EF4-FFF2-40B4-BE49-F238E27FC236}">
                  <a16:creationId xmlns:a16="http://schemas.microsoft.com/office/drawing/2014/main" id="{C61B0A62-374E-E40D-5724-EE6C74F2AAD1}"/>
                </a:ext>
              </a:extLst>
            </p:cNvPr>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642;p43">
              <a:extLst>
                <a:ext uri="{FF2B5EF4-FFF2-40B4-BE49-F238E27FC236}">
                  <a16:creationId xmlns:a16="http://schemas.microsoft.com/office/drawing/2014/main" id="{B78B664B-EE5A-442E-BE68-E4D9278E32F9}"/>
                </a:ext>
              </a:extLst>
            </p:cNvPr>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643;p43">
              <a:extLst>
                <a:ext uri="{FF2B5EF4-FFF2-40B4-BE49-F238E27FC236}">
                  <a16:creationId xmlns:a16="http://schemas.microsoft.com/office/drawing/2014/main" id="{8C3A7909-38E8-A8D8-75CE-0CC1148EE1B7}"/>
                </a:ext>
              </a:extLst>
            </p:cNvPr>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FF18E4F5-DACB-BAF5-C7EC-5109E4F71738}"/>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spTree>
    <p:extLst>
      <p:ext uri="{BB962C8B-B14F-4D97-AF65-F5344CB8AC3E}">
        <p14:creationId xmlns:p14="http://schemas.microsoft.com/office/powerpoint/2010/main" val="84618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TASK TO DO</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5666229" cy="3478951"/>
          </a:xfrm>
        </p:spPr>
        <p:txBody>
          <a:bodyPr/>
          <a:lstStyle/>
          <a:p>
            <a:r>
              <a:rPr lang="en-US" sz="1500" dirty="0">
                <a:latin typeface="Viga" panose="020B0604020202020204" charset="0"/>
              </a:rPr>
              <a:t>Web Application Design and Implementations</a:t>
            </a:r>
          </a:p>
          <a:p>
            <a:endParaRPr lang="en-US" sz="1500" dirty="0">
              <a:latin typeface="Viga" panose="020B0604020202020204" charset="0"/>
            </a:endParaRPr>
          </a:p>
          <a:p>
            <a:r>
              <a:rPr lang="en-US" sz="1500" dirty="0">
                <a:latin typeface="Viga" panose="020B0604020202020204" charset="0"/>
              </a:rPr>
              <a:t>Learn about more AIML technologies for implement the AIML module.</a:t>
            </a:r>
          </a:p>
          <a:p>
            <a:endParaRPr lang="en-US" sz="1500" dirty="0">
              <a:latin typeface="Viga" panose="020B0604020202020204" charset="0"/>
            </a:endParaRPr>
          </a:p>
          <a:p>
            <a:r>
              <a:rPr lang="en-US" sz="1500" dirty="0">
                <a:latin typeface="Viga" panose="020B0604020202020204" charset="0"/>
              </a:rPr>
              <a:t>Integrate all components together.</a:t>
            </a:r>
          </a:p>
          <a:p>
            <a:endParaRPr lang="en-US" sz="1500" dirty="0">
              <a:latin typeface="Viga" panose="020B0604020202020204" charset="0"/>
            </a:endParaRPr>
          </a:p>
          <a:p>
            <a:r>
              <a:rPr lang="en-US" sz="1500" dirty="0">
                <a:latin typeface="Viga" panose="020B0604020202020204" charset="0"/>
              </a:rPr>
              <a:t>Conduct a QA process to validate all.</a:t>
            </a:r>
          </a:p>
        </p:txBody>
      </p:sp>
      <p:grpSp>
        <p:nvGrpSpPr>
          <p:cNvPr id="357" name="Google Shape;1486;p43">
            <a:extLst>
              <a:ext uri="{FF2B5EF4-FFF2-40B4-BE49-F238E27FC236}">
                <a16:creationId xmlns:a16="http://schemas.microsoft.com/office/drawing/2014/main" id="{6DBCBE6A-B5FF-1794-6DA4-0CC13B967295}"/>
              </a:ext>
            </a:extLst>
          </p:cNvPr>
          <p:cNvGrpSpPr/>
          <p:nvPr/>
        </p:nvGrpSpPr>
        <p:grpSpPr>
          <a:xfrm>
            <a:off x="6371200" y="1320036"/>
            <a:ext cx="2772800" cy="3099564"/>
            <a:chOff x="5906263" y="1914018"/>
            <a:chExt cx="3526417" cy="3305683"/>
          </a:xfrm>
        </p:grpSpPr>
        <p:sp>
          <p:nvSpPr>
            <p:cNvPr id="358" name="Google Shape;1487;p43">
              <a:extLst>
                <a:ext uri="{FF2B5EF4-FFF2-40B4-BE49-F238E27FC236}">
                  <a16:creationId xmlns:a16="http://schemas.microsoft.com/office/drawing/2014/main" id="{ED3C4D68-E4F6-1D2A-12D5-BA5FC4D71BDE}"/>
                </a:ext>
              </a:extLst>
            </p:cNvPr>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488;p43">
              <a:extLst>
                <a:ext uri="{FF2B5EF4-FFF2-40B4-BE49-F238E27FC236}">
                  <a16:creationId xmlns:a16="http://schemas.microsoft.com/office/drawing/2014/main" id="{7B3B6392-852E-990D-D564-B93205691BD9}"/>
                </a:ext>
              </a:extLst>
            </p:cNvPr>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489;p43">
              <a:extLst>
                <a:ext uri="{FF2B5EF4-FFF2-40B4-BE49-F238E27FC236}">
                  <a16:creationId xmlns:a16="http://schemas.microsoft.com/office/drawing/2014/main" id="{5EF844DE-C8D9-35C6-1A3A-F4D56E9B972F}"/>
                </a:ext>
              </a:extLst>
            </p:cNvPr>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491;p43">
              <a:extLst>
                <a:ext uri="{FF2B5EF4-FFF2-40B4-BE49-F238E27FC236}">
                  <a16:creationId xmlns:a16="http://schemas.microsoft.com/office/drawing/2014/main" id="{B55B9916-2194-B261-8103-1D604E0778F1}"/>
                </a:ext>
              </a:extLst>
            </p:cNvPr>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490;p43">
              <a:extLst>
                <a:ext uri="{FF2B5EF4-FFF2-40B4-BE49-F238E27FC236}">
                  <a16:creationId xmlns:a16="http://schemas.microsoft.com/office/drawing/2014/main" id="{B952F950-B7B7-47B4-9F17-C5FE03ADCF20}"/>
                </a:ext>
              </a:extLst>
            </p:cNvPr>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492;p43">
              <a:extLst>
                <a:ext uri="{FF2B5EF4-FFF2-40B4-BE49-F238E27FC236}">
                  <a16:creationId xmlns:a16="http://schemas.microsoft.com/office/drawing/2014/main" id="{549A2981-3F15-7948-4EE9-9376A678D415}"/>
                </a:ext>
              </a:extLst>
            </p:cNvPr>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493;p43">
              <a:extLst>
                <a:ext uri="{FF2B5EF4-FFF2-40B4-BE49-F238E27FC236}">
                  <a16:creationId xmlns:a16="http://schemas.microsoft.com/office/drawing/2014/main" id="{8D22C3EB-EC48-02C2-44FA-0996FE171D14}"/>
                </a:ext>
              </a:extLst>
            </p:cNvPr>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494;p43">
              <a:extLst>
                <a:ext uri="{FF2B5EF4-FFF2-40B4-BE49-F238E27FC236}">
                  <a16:creationId xmlns:a16="http://schemas.microsoft.com/office/drawing/2014/main" id="{C043C40E-AE0F-782F-9B2E-EB31E774787A}"/>
                </a:ext>
              </a:extLst>
            </p:cNvPr>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495;p43">
              <a:extLst>
                <a:ext uri="{FF2B5EF4-FFF2-40B4-BE49-F238E27FC236}">
                  <a16:creationId xmlns:a16="http://schemas.microsoft.com/office/drawing/2014/main" id="{AC770329-2177-5DC6-EEE8-3C33D29B56C6}"/>
                </a:ext>
              </a:extLst>
            </p:cNvPr>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496;p43">
              <a:extLst>
                <a:ext uri="{FF2B5EF4-FFF2-40B4-BE49-F238E27FC236}">
                  <a16:creationId xmlns:a16="http://schemas.microsoft.com/office/drawing/2014/main" id="{A4896ECF-1A79-C0DA-D1B3-3E021969FAB4}"/>
                </a:ext>
              </a:extLst>
            </p:cNvPr>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497;p43">
              <a:extLst>
                <a:ext uri="{FF2B5EF4-FFF2-40B4-BE49-F238E27FC236}">
                  <a16:creationId xmlns:a16="http://schemas.microsoft.com/office/drawing/2014/main" id="{164EEBA0-77A6-D024-79CC-872725B0E579}"/>
                </a:ext>
              </a:extLst>
            </p:cNvPr>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498;p43">
              <a:extLst>
                <a:ext uri="{FF2B5EF4-FFF2-40B4-BE49-F238E27FC236}">
                  <a16:creationId xmlns:a16="http://schemas.microsoft.com/office/drawing/2014/main" id="{162D487D-51BB-2FAA-8916-5959F0BB1416}"/>
                </a:ext>
              </a:extLst>
            </p:cNvPr>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499;p43">
              <a:extLst>
                <a:ext uri="{FF2B5EF4-FFF2-40B4-BE49-F238E27FC236}">
                  <a16:creationId xmlns:a16="http://schemas.microsoft.com/office/drawing/2014/main" id="{81366CF7-D8BF-AF2D-CAC9-3AD73DF8C850}"/>
                </a:ext>
              </a:extLst>
            </p:cNvPr>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500;p43">
              <a:extLst>
                <a:ext uri="{FF2B5EF4-FFF2-40B4-BE49-F238E27FC236}">
                  <a16:creationId xmlns:a16="http://schemas.microsoft.com/office/drawing/2014/main" id="{32A0C8E4-003E-3572-E6C9-C34282ADF354}"/>
                </a:ext>
              </a:extLst>
            </p:cNvPr>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501;p43">
              <a:extLst>
                <a:ext uri="{FF2B5EF4-FFF2-40B4-BE49-F238E27FC236}">
                  <a16:creationId xmlns:a16="http://schemas.microsoft.com/office/drawing/2014/main" id="{757874FD-25A6-9E2A-8B5D-0FD7AA8B539C}"/>
                </a:ext>
              </a:extLst>
            </p:cNvPr>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502;p43">
              <a:extLst>
                <a:ext uri="{FF2B5EF4-FFF2-40B4-BE49-F238E27FC236}">
                  <a16:creationId xmlns:a16="http://schemas.microsoft.com/office/drawing/2014/main" id="{BB6F44F5-2E59-F7EE-E750-97747EE35936}"/>
                </a:ext>
              </a:extLst>
            </p:cNvPr>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503;p43">
              <a:extLst>
                <a:ext uri="{FF2B5EF4-FFF2-40B4-BE49-F238E27FC236}">
                  <a16:creationId xmlns:a16="http://schemas.microsoft.com/office/drawing/2014/main" id="{A75818C1-D749-B585-6DB0-B1BEEC952A18}"/>
                </a:ext>
              </a:extLst>
            </p:cNvPr>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504;p43">
              <a:extLst>
                <a:ext uri="{FF2B5EF4-FFF2-40B4-BE49-F238E27FC236}">
                  <a16:creationId xmlns:a16="http://schemas.microsoft.com/office/drawing/2014/main" id="{41BB4D8B-136F-2E91-DFA6-FD2DB6DABD0C}"/>
                </a:ext>
              </a:extLst>
            </p:cNvPr>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505;p43">
              <a:extLst>
                <a:ext uri="{FF2B5EF4-FFF2-40B4-BE49-F238E27FC236}">
                  <a16:creationId xmlns:a16="http://schemas.microsoft.com/office/drawing/2014/main" id="{B0FD5DF7-6B05-48D9-6F58-879CF9B835CA}"/>
                </a:ext>
              </a:extLst>
            </p:cNvPr>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506;p43">
              <a:extLst>
                <a:ext uri="{FF2B5EF4-FFF2-40B4-BE49-F238E27FC236}">
                  <a16:creationId xmlns:a16="http://schemas.microsoft.com/office/drawing/2014/main" id="{9E29E600-8857-3233-BC63-96EB6CA3D130}"/>
                </a:ext>
              </a:extLst>
            </p:cNvPr>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507;p43">
              <a:extLst>
                <a:ext uri="{FF2B5EF4-FFF2-40B4-BE49-F238E27FC236}">
                  <a16:creationId xmlns:a16="http://schemas.microsoft.com/office/drawing/2014/main" id="{740F7D1B-74CD-705E-8E34-8887A316B68E}"/>
                </a:ext>
              </a:extLst>
            </p:cNvPr>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508;p43">
              <a:extLst>
                <a:ext uri="{FF2B5EF4-FFF2-40B4-BE49-F238E27FC236}">
                  <a16:creationId xmlns:a16="http://schemas.microsoft.com/office/drawing/2014/main" id="{CF48229C-410F-5E77-60B7-FFB89D96A694}"/>
                </a:ext>
              </a:extLst>
            </p:cNvPr>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509;p43">
              <a:extLst>
                <a:ext uri="{FF2B5EF4-FFF2-40B4-BE49-F238E27FC236}">
                  <a16:creationId xmlns:a16="http://schemas.microsoft.com/office/drawing/2014/main" id="{8DFB106E-C738-A411-D42C-F462E61BB5E0}"/>
                </a:ext>
              </a:extLst>
            </p:cNvPr>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510;p43">
              <a:extLst>
                <a:ext uri="{FF2B5EF4-FFF2-40B4-BE49-F238E27FC236}">
                  <a16:creationId xmlns:a16="http://schemas.microsoft.com/office/drawing/2014/main" id="{584E1267-4A28-2BE0-5245-CCADED69A681}"/>
                </a:ext>
              </a:extLst>
            </p:cNvPr>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511;p43">
              <a:extLst>
                <a:ext uri="{FF2B5EF4-FFF2-40B4-BE49-F238E27FC236}">
                  <a16:creationId xmlns:a16="http://schemas.microsoft.com/office/drawing/2014/main" id="{FB991C83-1769-E4A5-B034-1F66F0E270CC}"/>
                </a:ext>
              </a:extLst>
            </p:cNvPr>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512;p43">
              <a:extLst>
                <a:ext uri="{FF2B5EF4-FFF2-40B4-BE49-F238E27FC236}">
                  <a16:creationId xmlns:a16="http://schemas.microsoft.com/office/drawing/2014/main" id="{960D6DB1-7419-357F-BB17-ADD9E0F0308B}"/>
                </a:ext>
              </a:extLst>
            </p:cNvPr>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513;p43">
              <a:extLst>
                <a:ext uri="{FF2B5EF4-FFF2-40B4-BE49-F238E27FC236}">
                  <a16:creationId xmlns:a16="http://schemas.microsoft.com/office/drawing/2014/main" id="{17A2793A-845D-5EEF-CF86-5C1D0537257E}"/>
                </a:ext>
              </a:extLst>
            </p:cNvPr>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514;p43">
              <a:extLst>
                <a:ext uri="{FF2B5EF4-FFF2-40B4-BE49-F238E27FC236}">
                  <a16:creationId xmlns:a16="http://schemas.microsoft.com/office/drawing/2014/main" id="{A6B5E129-B879-FA02-0DF6-62026D0AB38B}"/>
                </a:ext>
              </a:extLst>
            </p:cNvPr>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515;p43">
              <a:extLst>
                <a:ext uri="{FF2B5EF4-FFF2-40B4-BE49-F238E27FC236}">
                  <a16:creationId xmlns:a16="http://schemas.microsoft.com/office/drawing/2014/main" id="{902B6F03-8CDC-300B-74F4-30B668E629B3}"/>
                </a:ext>
              </a:extLst>
            </p:cNvPr>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516;p43">
              <a:extLst>
                <a:ext uri="{FF2B5EF4-FFF2-40B4-BE49-F238E27FC236}">
                  <a16:creationId xmlns:a16="http://schemas.microsoft.com/office/drawing/2014/main" id="{7709D006-5DE5-33C3-6466-05CE78A5B14C}"/>
                </a:ext>
              </a:extLst>
            </p:cNvPr>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517;p43">
              <a:extLst>
                <a:ext uri="{FF2B5EF4-FFF2-40B4-BE49-F238E27FC236}">
                  <a16:creationId xmlns:a16="http://schemas.microsoft.com/office/drawing/2014/main" id="{9D476EA8-3F18-D7A6-7119-5B2471D00DB8}"/>
                </a:ext>
              </a:extLst>
            </p:cNvPr>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518;p43">
              <a:extLst>
                <a:ext uri="{FF2B5EF4-FFF2-40B4-BE49-F238E27FC236}">
                  <a16:creationId xmlns:a16="http://schemas.microsoft.com/office/drawing/2014/main" id="{80704914-56F0-1F48-05B7-13C966F6EB2F}"/>
                </a:ext>
              </a:extLst>
            </p:cNvPr>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519;p43">
              <a:extLst>
                <a:ext uri="{FF2B5EF4-FFF2-40B4-BE49-F238E27FC236}">
                  <a16:creationId xmlns:a16="http://schemas.microsoft.com/office/drawing/2014/main" id="{F9E5F85A-788E-9828-560E-91B01D10EBCA}"/>
                </a:ext>
              </a:extLst>
            </p:cNvPr>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520;p43">
              <a:extLst>
                <a:ext uri="{FF2B5EF4-FFF2-40B4-BE49-F238E27FC236}">
                  <a16:creationId xmlns:a16="http://schemas.microsoft.com/office/drawing/2014/main" id="{F3E86968-807D-076F-DC42-B064C3E89E72}"/>
                </a:ext>
              </a:extLst>
            </p:cNvPr>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521;p43">
              <a:extLst>
                <a:ext uri="{FF2B5EF4-FFF2-40B4-BE49-F238E27FC236}">
                  <a16:creationId xmlns:a16="http://schemas.microsoft.com/office/drawing/2014/main" id="{14D05F38-78C5-9038-5A5B-BCFB387A8A51}"/>
                </a:ext>
              </a:extLst>
            </p:cNvPr>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522;p43">
              <a:extLst>
                <a:ext uri="{FF2B5EF4-FFF2-40B4-BE49-F238E27FC236}">
                  <a16:creationId xmlns:a16="http://schemas.microsoft.com/office/drawing/2014/main" id="{66EF6A78-CE52-7816-22C7-E573052C9935}"/>
                </a:ext>
              </a:extLst>
            </p:cNvPr>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523;p43">
              <a:extLst>
                <a:ext uri="{FF2B5EF4-FFF2-40B4-BE49-F238E27FC236}">
                  <a16:creationId xmlns:a16="http://schemas.microsoft.com/office/drawing/2014/main" id="{ED7014E0-39C0-B5E1-9A55-6EE5E5C01556}"/>
                </a:ext>
              </a:extLst>
            </p:cNvPr>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524;p43">
              <a:extLst>
                <a:ext uri="{FF2B5EF4-FFF2-40B4-BE49-F238E27FC236}">
                  <a16:creationId xmlns:a16="http://schemas.microsoft.com/office/drawing/2014/main" id="{076F27EF-1249-5A45-5294-DA7ACA5DC390}"/>
                </a:ext>
              </a:extLst>
            </p:cNvPr>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525;p43">
              <a:extLst>
                <a:ext uri="{FF2B5EF4-FFF2-40B4-BE49-F238E27FC236}">
                  <a16:creationId xmlns:a16="http://schemas.microsoft.com/office/drawing/2014/main" id="{A49B53EF-20B0-ACE0-835B-9ED0B408D0BF}"/>
                </a:ext>
              </a:extLst>
            </p:cNvPr>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526;p43">
              <a:extLst>
                <a:ext uri="{FF2B5EF4-FFF2-40B4-BE49-F238E27FC236}">
                  <a16:creationId xmlns:a16="http://schemas.microsoft.com/office/drawing/2014/main" id="{A764FEF9-298C-A649-41EE-F449F2491C13}"/>
                </a:ext>
              </a:extLst>
            </p:cNvPr>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527;p43">
              <a:extLst>
                <a:ext uri="{FF2B5EF4-FFF2-40B4-BE49-F238E27FC236}">
                  <a16:creationId xmlns:a16="http://schemas.microsoft.com/office/drawing/2014/main" id="{E9956D97-9877-C313-0276-0BE85C331C3E}"/>
                </a:ext>
              </a:extLst>
            </p:cNvPr>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528;p43">
              <a:extLst>
                <a:ext uri="{FF2B5EF4-FFF2-40B4-BE49-F238E27FC236}">
                  <a16:creationId xmlns:a16="http://schemas.microsoft.com/office/drawing/2014/main" id="{19C0C235-6D5F-38A9-281D-C8D8963B1CF5}"/>
                </a:ext>
              </a:extLst>
            </p:cNvPr>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529;p43">
              <a:extLst>
                <a:ext uri="{FF2B5EF4-FFF2-40B4-BE49-F238E27FC236}">
                  <a16:creationId xmlns:a16="http://schemas.microsoft.com/office/drawing/2014/main" id="{F9F5490B-C52A-E48A-2C48-BE7841A32744}"/>
                </a:ext>
              </a:extLst>
            </p:cNvPr>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530;p43">
              <a:extLst>
                <a:ext uri="{FF2B5EF4-FFF2-40B4-BE49-F238E27FC236}">
                  <a16:creationId xmlns:a16="http://schemas.microsoft.com/office/drawing/2014/main" id="{D2158F30-8738-FF43-FDC1-00FD5678FF5E}"/>
                </a:ext>
              </a:extLst>
            </p:cNvPr>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531;p43">
              <a:extLst>
                <a:ext uri="{FF2B5EF4-FFF2-40B4-BE49-F238E27FC236}">
                  <a16:creationId xmlns:a16="http://schemas.microsoft.com/office/drawing/2014/main" id="{C1957CA0-A55C-7862-DC66-5D937D8335DA}"/>
                </a:ext>
              </a:extLst>
            </p:cNvPr>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532;p43">
              <a:extLst>
                <a:ext uri="{FF2B5EF4-FFF2-40B4-BE49-F238E27FC236}">
                  <a16:creationId xmlns:a16="http://schemas.microsoft.com/office/drawing/2014/main" id="{749F8516-EB9A-1483-52D5-961D87ACA965}"/>
                </a:ext>
              </a:extLst>
            </p:cNvPr>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533;p43">
              <a:extLst>
                <a:ext uri="{FF2B5EF4-FFF2-40B4-BE49-F238E27FC236}">
                  <a16:creationId xmlns:a16="http://schemas.microsoft.com/office/drawing/2014/main" id="{7531D75B-EDA0-A766-7CB3-4EC598C9D98D}"/>
                </a:ext>
              </a:extLst>
            </p:cNvPr>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534;p43">
              <a:extLst>
                <a:ext uri="{FF2B5EF4-FFF2-40B4-BE49-F238E27FC236}">
                  <a16:creationId xmlns:a16="http://schemas.microsoft.com/office/drawing/2014/main" id="{16C03B0A-F8A9-53F6-B063-4F96551DE555}"/>
                </a:ext>
              </a:extLst>
            </p:cNvPr>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535;p43">
              <a:extLst>
                <a:ext uri="{FF2B5EF4-FFF2-40B4-BE49-F238E27FC236}">
                  <a16:creationId xmlns:a16="http://schemas.microsoft.com/office/drawing/2014/main" id="{57B889DD-C60B-326A-0BA8-9782F085830F}"/>
                </a:ext>
              </a:extLst>
            </p:cNvPr>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536;p43">
              <a:extLst>
                <a:ext uri="{FF2B5EF4-FFF2-40B4-BE49-F238E27FC236}">
                  <a16:creationId xmlns:a16="http://schemas.microsoft.com/office/drawing/2014/main" id="{17D28017-E2B0-97ED-511F-547FB7796C30}"/>
                </a:ext>
              </a:extLst>
            </p:cNvPr>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537;p43">
              <a:extLst>
                <a:ext uri="{FF2B5EF4-FFF2-40B4-BE49-F238E27FC236}">
                  <a16:creationId xmlns:a16="http://schemas.microsoft.com/office/drawing/2014/main" id="{5A5F50A0-C5C7-7DD8-9E05-7E48B4C4DC57}"/>
                </a:ext>
              </a:extLst>
            </p:cNvPr>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538;p43">
              <a:extLst>
                <a:ext uri="{FF2B5EF4-FFF2-40B4-BE49-F238E27FC236}">
                  <a16:creationId xmlns:a16="http://schemas.microsoft.com/office/drawing/2014/main" id="{963633D1-13CF-2964-F6E3-28276002EB2E}"/>
                </a:ext>
              </a:extLst>
            </p:cNvPr>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539;p43">
              <a:extLst>
                <a:ext uri="{FF2B5EF4-FFF2-40B4-BE49-F238E27FC236}">
                  <a16:creationId xmlns:a16="http://schemas.microsoft.com/office/drawing/2014/main" id="{E1CC7987-41A2-EE2D-D3C1-C6031FBE9DF0}"/>
                </a:ext>
              </a:extLst>
            </p:cNvPr>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540;p43">
              <a:extLst>
                <a:ext uri="{FF2B5EF4-FFF2-40B4-BE49-F238E27FC236}">
                  <a16:creationId xmlns:a16="http://schemas.microsoft.com/office/drawing/2014/main" id="{99871523-461D-85A9-E61A-E30CF407EC94}"/>
                </a:ext>
              </a:extLst>
            </p:cNvPr>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541;p43">
              <a:extLst>
                <a:ext uri="{FF2B5EF4-FFF2-40B4-BE49-F238E27FC236}">
                  <a16:creationId xmlns:a16="http://schemas.microsoft.com/office/drawing/2014/main" id="{983B6144-4F9F-4DEC-8020-D01F9CFC29DF}"/>
                </a:ext>
              </a:extLst>
            </p:cNvPr>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542;p43">
              <a:extLst>
                <a:ext uri="{FF2B5EF4-FFF2-40B4-BE49-F238E27FC236}">
                  <a16:creationId xmlns:a16="http://schemas.microsoft.com/office/drawing/2014/main" id="{1B482DD8-6C56-AE72-4BFD-3FB448F3E7C7}"/>
                </a:ext>
              </a:extLst>
            </p:cNvPr>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543;p43">
              <a:extLst>
                <a:ext uri="{FF2B5EF4-FFF2-40B4-BE49-F238E27FC236}">
                  <a16:creationId xmlns:a16="http://schemas.microsoft.com/office/drawing/2014/main" id="{90BE1914-A200-199C-32E4-34E075F4EDF0}"/>
                </a:ext>
              </a:extLst>
            </p:cNvPr>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544;p43">
              <a:extLst>
                <a:ext uri="{FF2B5EF4-FFF2-40B4-BE49-F238E27FC236}">
                  <a16:creationId xmlns:a16="http://schemas.microsoft.com/office/drawing/2014/main" id="{960B221C-6A81-6B95-491E-091EC7DD1E1F}"/>
                </a:ext>
              </a:extLst>
            </p:cNvPr>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545;p43">
              <a:extLst>
                <a:ext uri="{FF2B5EF4-FFF2-40B4-BE49-F238E27FC236}">
                  <a16:creationId xmlns:a16="http://schemas.microsoft.com/office/drawing/2014/main" id="{BE291887-871D-92B6-6ABE-07B58F22F23B}"/>
                </a:ext>
              </a:extLst>
            </p:cNvPr>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546;p43">
              <a:extLst>
                <a:ext uri="{FF2B5EF4-FFF2-40B4-BE49-F238E27FC236}">
                  <a16:creationId xmlns:a16="http://schemas.microsoft.com/office/drawing/2014/main" id="{4E7D7C00-6764-E667-2B72-9419DC6E06A3}"/>
                </a:ext>
              </a:extLst>
            </p:cNvPr>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547;p43">
              <a:extLst>
                <a:ext uri="{FF2B5EF4-FFF2-40B4-BE49-F238E27FC236}">
                  <a16:creationId xmlns:a16="http://schemas.microsoft.com/office/drawing/2014/main" id="{CB6BFE46-9289-49BC-5E1C-27030C4298F1}"/>
                </a:ext>
              </a:extLst>
            </p:cNvPr>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548;p43">
              <a:extLst>
                <a:ext uri="{FF2B5EF4-FFF2-40B4-BE49-F238E27FC236}">
                  <a16:creationId xmlns:a16="http://schemas.microsoft.com/office/drawing/2014/main" id="{704F605B-B92F-C59D-0736-29FA72391A19}"/>
                </a:ext>
              </a:extLst>
            </p:cNvPr>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549;p43">
              <a:extLst>
                <a:ext uri="{FF2B5EF4-FFF2-40B4-BE49-F238E27FC236}">
                  <a16:creationId xmlns:a16="http://schemas.microsoft.com/office/drawing/2014/main" id="{D1E4DF4B-DDE5-B727-0B7E-FD4E3C18E304}"/>
                </a:ext>
              </a:extLst>
            </p:cNvPr>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550;p43">
              <a:extLst>
                <a:ext uri="{FF2B5EF4-FFF2-40B4-BE49-F238E27FC236}">
                  <a16:creationId xmlns:a16="http://schemas.microsoft.com/office/drawing/2014/main" id="{A6D4A054-857C-9422-1A64-3021969BED5A}"/>
                </a:ext>
              </a:extLst>
            </p:cNvPr>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551;p43">
              <a:extLst>
                <a:ext uri="{FF2B5EF4-FFF2-40B4-BE49-F238E27FC236}">
                  <a16:creationId xmlns:a16="http://schemas.microsoft.com/office/drawing/2014/main" id="{1BFC35B7-C3E6-1EEF-C58B-A1EC18B7681B}"/>
                </a:ext>
              </a:extLst>
            </p:cNvPr>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552;p43">
              <a:extLst>
                <a:ext uri="{FF2B5EF4-FFF2-40B4-BE49-F238E27FC236}">
                  <a16:creationId xmlns:a16="http://schemas.microsoft.com/office/drawing/2014/main" id="{5D1AD2E8-E2DD-87C1-A9ED-F68AC3B29787}"/>
                </a:ext>
              </a:extLst>
            </p:cNvPr>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553;p43">
              <a:extLst>
                <a:ext uri="{FF2B5EF4-FFF2-40B4-BE49-F238E27FC236}">
                  <a16:creationId xmlns:a16="http://schemas.microsoft.com/office/drawing/2014/main" id="{D17788EF-21A2-AD28-B6C7-419CB8E1DF21}"/>
                </a:ext>
              </a:extLst>
            </p:cNvPr>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554;p43">
              <a:extLst>
                <a:ext uri="{FF2B5EF4-FFF2-40B4-BE49-F238E27FC236}">
                  <a16:creationId xmlns:a16="http://schemas.microsoft.com/office/drawing/2014/main" id="{81E39DE8-8BDA-617D-7CCA-F3566FF3C293}"/>
                </a:ext>
              </a:extLst>
            </p:cNvPr>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555;p43">
              <a:extLst>
                <a:ext uri="{FF2B5EF4-FFF2-40B4-BE49-F238E27FC236}">
                  <a16:creationId xmlns:a16="http://schemas.microsoft.com/office/drawing/2014/main" id="{0C5F4448-AD69-9BAD-1DC5-D8D3A20F6FEA}"/>
                </a:ext>
              </a:extLst>
            </p:cNvPr>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556;p43">
              <a:extLst>
                <a:ext uri="{FF2B5EF4-FFF2-40B4-BE49-F238E27FC236}">
                  <a16:creationId xmlns:a16="http://schemas.microsoft.com/office/drawing/2014/main" id="{E3A208B7-A611-02C7-1E7C-253FA2644ED9}"/>
                </a:ext>
              </a:extLst>
            </p:cNvPr>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557;p43">
              <a:extLst>
                <a:ext uri="{FF2B5EF4-FFF2-40B4-BE49-F238E27FC236}">
                  <a16:creationId xmlns:a16="http://schemas.microsoft.com/office/drawing/2014/main" id="{5DE35BEC-1B10-020F-CA98-857DA09540AB}"/>
                </a:ext>
              </a:extLst>
            </p:cNvPr>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558;p43">
              <a:extLst>
                <a:ext uri="{FF2B5EF4-FFF2-40B4-BE49-F238E27FC236}">
                  <a16:creationId xmlns:a16="http://schemas.microsoft.com/office/drawing/2014/main" id="{7F7E4181-BA6B-BC0D-EBF0-F1FE7D074988}"/>
                </a:ext>
              </a:extLst>
            </p:cNvPr>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559;p43">
              <a:extLst>
                <a:ext uri="{FF2B5EF4-FFF2-40B4-BE49-F238E27FC236}">
                  <a16:creationId xmlns:a16="http://schemas.microsoft.com/office/drawing/2014/main" id="{6C108603-5399-1CF0-5B99-3A21EC9000F5}"/>
                </a:ext>
              </a:extLst>
            </p:cNvPr>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560;p43">
              <a:extLst>
                <a:ext uri="{FF2B5EF4-FFF2-40B4-BE49-F238E27FC236}">
                  <a16:creationId xmlns:a16="http://schemas.microsoft.com/office/drawing/2014/main" id="{7F275EDD-A6D5-2329-A446-5F5DC1674944}"/>
                </a:ext>
              </a:extLst>
            </p:cNvPr>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561;p43">
              <a:extLst>
                <a:ext uri="{FF2B5EF4-FFF2-40B4-BE49-F238E27FC236}">
                  <a16:creationId xmlns:a16="http://schemas.microsoft.com/office/drawing/2014/main" id="{DC7E4F44-F51C-124B-7693-AD06AC7771EC}"/>
                </a:ext>
              </a:extLst>
            </p:cNvPr>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562;p43">
              <a:extLst>
                <a:ext uri="{FF2B5EF4-FFF2-40B4-BE49-F238E27FC236}">
                  <a16:creationId xmlns:a16="http://schemas.microsoft.com/office/drawing/2014/main" id="{C6F291D0-D4AB-5355-78C8-E5C1B86A8A24}"/>
                </a:ext>
              </a:extLst>
            </p:cNvPr>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563;p43">
              <a:extLst>
                <a:ext uri="{FF2B5EF4-FFF2-40B4-BE49-F238E27FC236}">
                  <a16:creationId xmlns:a16="http://schemas.microsoft.com/office/drawing/2014/main" id="{3A8E17CA-F753-AACB-AE61-2B6E2450E496}"/>
                </a:ext>
              </a:extLst>
            </p:cNvPr>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564;p43">
              <a:extLst>
                <a:ext uri="{FF2B5EF4-FFF2-40B4-BE49-F238E27FC236}">
                  <a16:creationId xmlns:a16="http://schemas.microsoft.com/office/drawing/2014/main" id="{84A28B7C-EE08-F544-DF3D-511E25D8E206}"/>
                </a:ext>
              </a:extLst>
            </p:cNvPr>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565;p43">
              <a:extLst>
                <a:ext uri="{FF2B5EF4-FFF2-40B4-BE49-F238E27FC236}">
                  <a16:creationId xmlns:a16="http://schemas.microsoft.com/office/drawing/2014/main" id="{EB74FD14-BF01-C837-AA63-2C6C94E7D9CB}"/>
                </a:ext>
              </a:extLst>
            </p:cNvPr>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566;p43">
              <a:extLst>
                <a:ext uri="{FF2B5EF4-FFF2-40B4-BE49-F238E27FC236}">
                  <a16:creationId xmlns:a16="http://schemas.microsoft.com/office/drawing/2014/main" id="{462AEFD3-4C5C-70A2-8B7B-63FC5B4E25B0}"/>
                </a:ext>
              </a:extLst>
            </p:cNvPr>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567;p43">
              <a:extLst>
                <a:ext uri="{FF2B5EF4-FFF2-40B4-BE49-F238E27FC236}">
                  <a16:creationId xmlns:a16="http://schemas.microsoft.com/office/drawing/2014/main" id="{A5A97B63-A30E-8CE5-ECA6-0A970A594C0A}"/>
                </a:ext>
              </a:extLst>
            </p:cNvPr>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568;p43">
              <a:extLst>
                <a:ext uri="{FF2B5EF4-FFF2-40B4-BE49-F238E27FC236}">
                  <a16:creationId xmlns:a16="http://schemas.microsoft.com/office/drawing/2014/main" id="{502C7B8E-DBCD-DC16-73ED-1D4737127110}"/>
                </a:ext>
              </a:extLst>
            </p:cNvPr>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569;p43">
              <a:extLst>
                <a:ext uri="{FF2B5EF4-FFF2-40B4-BE49-F238E27FC236}">
                  <a16:creationId xmlns:a16="http://schemas.microsoft.com/office/drawing/2014/main" id="{89D2DF6B-5E5F-E94B-1681-082C7A09F48F}"/>
                </a:ext>
              </a:extLst>
            </p:cNvPr>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570;p43">
              <a:extLst>
                <a:ext uri="{FF2B5EF4-FFF2-40B4-BE49-F238E27FC236}">
                  <a16:creationId xmlns:a16="http://schemas.microsoft.com/office/drawing/2014/main" id="{E94EA449-71DD-4E86-A90F-1241ED1E4176}"/>
                </a:ext>
              </a:extLst>
            </p:cNvPr>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571;p43">
              <a:extLst>
                <a:ext uri="{FF2B5EF4-FFF2-40B4-BE49-F238E27FC236}">
                  <a16:creationId xmlns:a16="http://schemas.microsoft.com/office/drawing/2014/main" id="{552C32F7-54CE-388C-DCC2-DF633013E545}"/>
                </a:ext>
              </a:extLst>
            </p:cNvPr>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572;p43">
              <a:extLst>
                <a:ext uri="{FF2B5EF4-FFF2-40B4-BE49-F238E27FC236}">
                  <a16:creationId xmlns:a16="http://schemas.microsoft.com/office/drawing/2014/main" id="{AB4F92FA-E0A8-A0B6-833E-FBA28DD37E02}"/>
                </a:ext>
              </a:extLst>
            </p:cNvPr>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573;p43">
              <a:extLst>
                <a:ext uri="{FF2B5EF4-FFF2-40B4-BE49-F238E27FC236}">
                  <a16:creationId xmlns:a16="http://schemas.microsoft.com/office/drawing/2014/main" id="{5E9F19B1-04BA-997D-5034-A94C63D6AA67}"/>
                </a:ext>
              </a:extLst>
            </p:cNvPr>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574;p43">
              <a:extLst>
                <a:ext uri="{FF2B5EF4-FFF2-40B4-BE49-F238E27FC236}">
                  <a16:creationId xmlns:a16="http://schemas.microsoft.com/office/drawing/2014/main" id="{C0B1E025-DCC4-5C20-61F2-4A65A0ADB3FA}"/>
                </a:ext>
              </a:extLst>
            </p:cNvPr>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575;p43">
              <a:extLst>
                <a:ext uri="{FF2B5EF4-FFF2-40B4-BE49-F238E27FC236}">
                  <a16:creationId xmlns:a16="http://schemas.microsoft.com/office/drawing/2014/main" id="{40033225-F11E-AB53-6A45-BAC5156870BF}"/>
                </a:ext>
              </a:extLst>
            </p:cNvPr>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576;p43">
              <a:extLst>
                <a:ext uri="{FF2B5EF4-FFF2-40B4-BE49-F238E27FC236}">
                  <a16:creationId xmlns:a16="http://schemas.microsoft.com/office/drawing/2014/main" id="{FDDAC90C-6511-8F7C-5722-092A6A121B04}"/>
                </a:ext>
              </a:extLst>
            </p:cNvPr>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577;p43">
              <a:extLst>
                <a:ext uri="{FF2B5EF4-FFF2-40B4-BE49-F238E27FC236}">
                  <a16:creationId xmlns:a16="http://schemas.microsoft.com/office/drawing/2014/main" id="{C3F588B6-CF85-AD53-47A2-CA93EB9DD9A3}"/>
                </a:ext>
              </a:extLst>
            </p:cNvPr>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578;p43">
              <a:extLst>
                <a:ext uri="{FF2B5EF4-FFF2-40B4-BE49-F238E27FC236}">
                  <a16:creationId xmlns:a16="http://schemas.microsoft.com/office/drawing/2014/main" id="{E084E786-22D7-0E59-9A39-C9BE1BE4C45C}"/>
                </a:ext>
              </a:extLst>
            </p:cNvPr>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579;p43">
              <a:extLst>
                <a:ext uri="{FF2B5EF4-FFF2-40B4-BE49-F238E27FC236}">
                  <a16:creationId xmlns:a16="http://schemas.microsoft.com/office/drawing/2014/main" id="{11A7A0C2-E11F-558B-81ED-B841F880E8D3}"/>
                </a:ext>
              </a:extLst>
            </p:cNvPr>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580;p43">
              <a:extLst>
                <a:ext uri="{FF2B5EF4-FFF2-40B4-BE49-F238E27FC236}">
                  <a16:creationId xmlns:a16="http://schemas.microsoft.com/office/drawing/2014/main" id="{CBBB354C-A44C-2663-CC99-67356B8B1DA5}"/>
                </a:ext>
              </a:extLst>
            </p:cNvPr>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581;p43">
              <a:extLst>
                <a:ext uri="{FF2B5EF4-FFF2-40B4-BE49-F238E27FC236}">
                  <a16:creationId xmlns:a16="http://schemas.microsoft.com/office/drawing/2014/main" id="{2EE6C7EF-CA79-95ED-AF0E-9B25A8E4D6FC}"/>
                </a:ext>
              </a:extLst>
            </p:cNvPr>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582;p43">
              <a:extLst>
                <a:ext uri="{FF2B5EF4-FFF2-40B4-BE49-F238E27FC236}">
                  <a16:creationId xmlns:a16="http://schemas.microsoft.com/office/drawing/2014/main" id="{BD3857C9-E400-0F70-C28C-0BE3688FB46E}"/>
                </a:ext>
              </a:extLst>
            </p:cNvPr>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583;p43">
              <a:extLst>
                <a:ext uri="{FF2B5EF4-FFF2-40B4-BE49-F238E27FC236}">
                  <a16:creationId xmlns:a16="http://schemas.microsoft.com/office/drawing/2014/main" id="{920F7B9C-9E32-F057-8ECD-3C2EAC46D59F}"/>
                </a:ext>
              </a:extLst>
            </p:cNvPr>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584;p43">
              <a:extLst>
                <a:ext uri="{FF2B5EF4-FFF2-40B4-BE49-F238E27FC236}">
                  <a16:creationId xmlns:a16="http://schemas.microsoft.com/office/drawing/2014/main" id="{BA02DA63-0CB1-4DD5-8938-6DEDA98F4048}"/>
                </a:ext>
              </a:extLst>
            </p:cNvPr>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585;p43">
              <a:extLst>
                <a:ext uri="{FF2B5EF4-FFF2-40B4-BE49-F238E27FC236}">
                  <a16:creationId xmlns:a16="http://schemas.microsoft.com/office/drawing/2014/main" id="{BC40CC08-3BC5-9DF3-1224-297FB21B056A}"/>
                </a:ext>
              </a:extLst>
            </p:cNvPr>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586;p43">
              <a:extLst>
                <a:ext uri="{FF2B5EF4-FFF2-40B4-BE49-F238E27FC236}">
                  <a16:creationId xmlns:a16="http://schemas.microsoft.com/office/drawing/2014/main" id="{62C8C8A9-C613-FDE1-4A2B-AF1FE2682C38}"/>
                </a:ext>
              </a:extLst>
            </p:cNvPr>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587;p43">
              <a:extLst>
                <a:ext uri="{FF2B5EF4-FFF2-40B4-BE49-F238E27FC236}">
                  <a16:creationId xmlns:a16="http://schemas.microsoft.com/office/drawing/2014/main" id="{45E0C3EE-2E6B-08B2-C6CC-76FA8F42343A}"/>
                </a:ext>
              </a:extLst>
            </p:cNvPr>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588;p43">
              <a:extLst>
                <a:ext uri="{FF2B5EF4-FFF2-40B4-BE49-F238E27FC236}">
                  <a16:creationId xmlns:a16="http://schemas.microsoft.com/office/drawing/2014/main" id="{40305DC5-77D4-0FA5-9365-3ABEE4DE58E2}"/>
                </a:ext>
              </a:extLst>
            </p:cNvPr>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589;p43">
              <a:extLst>
                <a:ext uri="{FF2B5EF4-FFF2-40B4-BE49-F238E27FC236}">
                  <a16:creationId xmlns:a16="http://schemas.microsoft.com/office/drawing/2014/main" id="{0F5C6313-278C-EF33-AD30-DCB2F2FC9BCA}"/>
                </a:ext>
              </a:extLst>
            </p:cNvPr>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590;p43">
              <a:extLst>
                <a:ext uri="{FF2B5EF4-FFF2-40B4-BE49-F238E27FC236}">
                  <a16:creationId xmlns:a16="http://schemas.microsoft.com/office/drawing/2014/main" id="{40E30060-A6C1-1C26-208E-1DAEAE8B0AFD}"/>
                </a:ext>
              </a:extLst>
            </p:cNvPr>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591;p43">
              <a:extLst>
                <a:ext uri="{FF2B5EF4-FFF2-40B4-BE49-F238E27FC236}">
                  <a16:creationId xmlns:a16="http://schemas.microsoft.com/office/drawing/2014/main" id="{9CB12F20-657D-13FF-FE14-DD479CD3578F}"/>
                </a:ext>
              </a:extLst>
            </p:cNvPr>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592;p43">
              <a:extLst>
                <a:ext uri="{FF2B5EF4-FFF2-40B4-BE49-F238E27FC236}">
                  <a16:creationId xmlns:a16="http://schemas.microsoft.com/office/drawing/2014/main" id="{FC9BDF28-56E9-AED0-804B-D42E1EC2B8DA}"/>
                </a:ext>
              </a:extLst>
            </p:cNvPr>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593;p43">
              <a:extLst>
                <a:ext uri="{FF2B5EF4-FFF2-40B4-BE49-F238E27FC236}">
                  <a16:creationId xmlns:a16="http://schemas.microsoft.com/office/drawing/2014/main" id="{311CCE0B-3879-85C7-E9B4-B7B8BB562D07}"/>
                </a:ext>
              </a:extLst>
            </p:cNvPr>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594;p43">
              <a:extLst>
                <a:ext uri="{FF2B5EF4-FFF2-40B4-BE49-F238E27FC236}">
                  <a16:creationId xmlns:a16="http://schemas.microsoft.com/office/drawing/2014/main" id="{8EAAD3A6-DDB5-6867-6E7C-C1EAA297D810}"/>
                </a:ext>
              </a:extLst>
            </p:cNvPr>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595;p43">
              <a:extLst>
                <a:ext uri="{FF2B5EF4-FFF2-40B4-BE49-F238E27FC236}">
                  <a16:creationId xmlns:a16="http://schemas.microsoft.com/office/drawing/2014/main" id="{7CAD14FA-47BB-0629-4D77-C7E23C59168E}"/>
                </a:ext>
              </a:extLst>
            </p:cNvPr>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596;p43">
              <a:extLst>
                <a:ext uri="{FF2B5EF4-FFF2-40B4-BE49-F238E27FC236}">
                  <a16:creationId xmlns:a16="http://schemas.microsoft.com/office/drawing/2014/main" id="{B6A0544A-5741-C305-FB3D-E78FC2B0CFB6}"/>
                </a:ext>
              </a:extLst>
            </p:cNvPr>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597;p43">
              <a:extLst>
                <a:ext uri="{FF2B5EF4-FFF2-40B4-BE49-F238E27FC236}">
                  <a16:creationId xmlns:a16="http://schemas.microsoft.com/office/drawing/2014/main" id="{49EF3B82-2786-1CD9-8AB3-ECC9BBFD094B}"/>
                </a:ext>
              </a:extLst>
            </p:cNvPr>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598;p43">
              <a:extLst>
                <a:ext uri="{FF2B5EF4-FFF2-40B4-BE49-F238E27FC236}">
                  <a16:creationId xmlns:a16="http://schemas.microsoft.com/office/drawing/2014/main" id="{4B3241C3-0E76-0234-6E7D-410042310567}"/>
                </a:ext>
              </a:extLst>
            </p:cNvPr>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599;p43">
              <a:extLst>
                <a:ext uri="{FF2B5EF4-FFF2-40B4-BE49-F238E27FC236}">
                  <a16:creationId xmlns:a16="http://schemas.microsoft.com/office/drawing/2014/main" id="{735B2027-9585-A8DD-5CF9-0DD1DC6D34D8}"/>
                </a:ext>
              </a:extLst>
            </p:cNvPr>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600;p43">
              <a:extLst>
                <a:ext uri="{FF2B5EF4-FFF2-40B4-BE49-F238E27FC236}">
                  <a16:creationId xmlns:a16="http://schemas.microsoft.com/office/drawing/2014/main" id="{37DB0A11-ED4D-095A-B7BA-E4D92CA7D620}"/>
                </a:ext>
              </a:extLst>
            </p:cNvPr>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601;p43">
              <a:extLst>
                <a:ext uri="{FF2B5EF4-FFF2-40B4-BE49-F238E27FC236}">
                  <a16:creationId xmlns:a16="http://schemas.microsoft.com/office/drawing/2014/main" id="{DF71D152-3F49-CEEF-1BD9-F885E0537717}"/>
                </a:ext>
              </a:extLst>
            </p:cNvPr>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602;p43">
              <a:extLst>
                <a:ext uri="{FF2B5EF4-FFF2-40B4-BE49-F238E27FC236}">
                  <a16:creationId xmlns:a16="http://schemas.microsoft.com/office/drawing/2014/main" id="{03BF735D-6F68-156C-988D-CD16251D3BC0}"/>
                </a:ext>
              </a:extLst>
            </p:cNvPr>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603;p43">
              <a:extLst>
                <a:ext uri="{FF2B5EF4-FFF2-40B4-BE49-F238E27FC236}">
                  <a16:creationId xmlns:a16="http://schemas.microsoft.com/office/drawing/2014/main" id="{8520AC88-292E-6C57-FA67-07A24C84C87A}"/>
                </a:ext>
              </a:extLst>
            </p:cNvPr>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604;p43">
              <a:extLst>
                <a:ext uri="{FF2B5EF4-FFF2-40B4-BE49-F238E27FC236}">
                  <a16:creationId xmlns:a16="http://schemas.microsoft.com/office/drawing/2014/main" id="{8DC1E2EA-AE32-19CD-37C8-E942F11AC2EC}"/>
                </a:ext>
              </a:extLst>
            </p:cNvPr>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605;p43">
              <a:extLst>
                <a:ext uri="{FF2B5EF4-FFF2-40B4-BE49-F238E27FC236}">
                  <a16:creationId xmlns:a16="http://schemas.microsoft.com/office/drawing/2014/main" id="{496224EB-8900-BE82-3462-608A8F0390F1}"/>
                </a:ext>
              </a:extLst>
            </p:cNvPr>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606;p43">
              <a:extLst>
                <a:ext uri="{FF2B5EF4-FFF2-40B4-BE49-F238E27FC236}">
                  <a16:creationId xmlns:a16="http://schemas.microsoft.com/office/drawing/2014/main" id="{5BFE9574-C1A5-7129-D019-FAA0B510E572}"/>
                </a:ext>
              </a:extLst>
            </p:cNvPr>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607;p43">
              <a:extLst>
                <a:ext uri="{FF2B5EF4-FFF2-40B4-BE49-F238E27FC236}">
                  <a16:creationId xmlns:a16="http://schemas.microsoft.com/office/drawing/2014/main" id="{C7AABDE8-010C-426B-15D9-84D65CA09E63}"/>
                </a:ext>
              </a:extLst>
            </p:cNvPr>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608;p43">
              <a:extLst>
                <a:ext uri="{FF2B5EF4-FFF2-40B4-BE49-F238E27FC236}">
                  <a16:creationId xmlns:a16="http://schemas.microsoft.com/office/drawing/2014/main" id="{3F28572A-8073-3989-2DDA-4C1C634CB12A}"/>
                </a:ext>
              </a:extLst>
            </p:cNvPr>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609;p43">
              <a:extLst>
                <a:ext uri="{FF2B5EF4-FFF2-40B4-BE49-F238E27FC236}">
                  <a16:creationId xmlns:a16="http://schemas.microsoft.com/office/drawing/2014/main" id="{63D9E2E5-0BFE-6660-5D83-9A9158AC9E99}"/>
                </a:ext>
              </a:extLst>
            </p:cNvPr>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610;p43">
              <a:extLst>
                <a:ext uri="{FF2B5EF4-FFF2-40B4-BE49-F238E27FC236}">
                  <a16:creationId xmlns:a16="http://schemas.microsoft.com/office/drawing/2014/main" id="{C32BB1E2-7796-5489-8E2C-2D67E2FE142E}"/>
                </a:ext>
              </a:extLst>
            </p:cNvPr>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611;p43">
              <a:extLst>
                <a:ext uri="{FF2B5EF4-FFF2-40B4-BE49-F238E27FC236}">
                  <a16:creationId xmlns:a16="http://schemas.microsoft.com/office/drawing/2014/main" id="{1D7AB08F-29C2-27BD-9809-89728C4E8AD8}"/>
                </a:ext>
              </a:extLst>
            </p:cNvPr>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612;p43">
              <a:extLst>
                <a:ext uri="{FF2B5EF4-FFF2-40B4-BE49-F238E27FC236}">
                  <a16:creationId xmlns:a16="http://schemas.microsoft.com/office/drawing/2014/main" id="{93C8957E-DFC7-09C8-FD08-24FC609B7E26}"/>
                </a:ext>
              </a:extLst>
            </p:cNvPr>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613;p43">
              <a:extLst>
                <a:ext uri="{FF2B5EF4-FFF2-40B4-BE49-F238E27FC236}">
                  <a16:creationId xmlns:a16="http://schemas.microsoft.com/office/drawing/2014/main" id="{8737E726-4777-ABF6-CF88-609AE8186E8B}"/>
                </a:ext>
              </a:extLst>
            </p:cNvPr>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614;p43">
              <a:extLst>
                <a:ext uri="{FF2B5EF4-FFF2-40B4-BE49-F238E27FC236}">
                  <a16:creationId xmlns:a16="http://schemas.microsoft.com/office/drawing/2014/main" id="{EC726A8F-926B-A758-C00C-E50067478E47}"/>
                </a:ext>
              </a:extLst>
            </p:cNvPr>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615;p43">
              <a:extLst>
                <a:ext uri="{FF2B5EF4-FFF2-40B4-BE49-F238E27FC236}">
                  <a16:creationId xmlns:a16="http://schemas.microsoft.com/office/drawing/2014/main" id="{D80711DE-1DC3-D48C-5ECB-3B282BB55178}"/>
                </a:ext>
              </a:extLst>
            </p:cNvPr>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616;p43">
              <a:extLst>
                <a:ext uri="{FF2B5EF4-FFF2-40B4-BE49-F238E27FC236}">
                  <a16:creationId xmlns:a16="http://schemas.microsoft.com/office/drawing/2014/main" id="{90294F4C-65BD-896F-C6D4-C4498C462901}"/>
                </a:ext>
              </a:extLst>
            </p:cNvPr>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617;p43">
              <a:extLst>
                <a:ext uri="{FF2B5EF4-FFF2-40B4-BE49-F238E27FC236}">
                  <a16:creationId xmlns:a16="http://schemas.microsoft.com/office/drawing/2014/main" id="{E13C55F9-FB36-E4BE-8E37-CB7B212096F0}"/>
                </a:ext>
              </a:extLst>
            </p:cNvPr>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618;p43">
              <a:extLst>
                <a:ext uri="{FF2B5EF4-FFF2-40B4-BE49-F238E27FC236}">
                  <a16:creationId xmlns:a16="http://schemas.microsoft.com/office/drawing/2014/main" id="{28528F2A-70B1-69AB-9850-D9B8E0E0BD6A}"/>
                </a:ext>
              </a:extLst>
            </p:cNvPr>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619;p43">
              <a:extLst>
                <a:ext uri="{FF2B5EF4-FFF2-40B4-BE49-F238E27FC236}">
                  <a16:creationId xmlns:a16="http://schemas.microsoft.com/office/drawing/2014/main" id="{68E76CC9-A139-C9F3-F718-BD16F1A300E1}"/>
                </a:ext>
              </a:extLst>
            </p:cNvPr>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620;p43">
              <a:extLst>
                <a:ext uri="{FF2B5EF4-FFF2-40B4-BE49-F238E27FC236}">
                  <a16:creationId xmlns:a16="http://schemas.microsoft.com/office/drawing/2014/main" id="{D0B0ABDD-03BA-1202-F66B-9833A622E0E9}"/>
                </a:ext>
              </a:extLst>
            </p:cNvPr>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621;p43">
              <a:extLst>
                <a:ext uri="{FF2B5EF4-FFF2-40B4-BE49-F238E27FC236}">
                  <a16:creationId xmlns:a16="http://schemas.microsoft.com/office/drawing/2014/main" id="{DF157192-94FA-D6DB-8BFC-539D99C868F4}"/>
                </a:ext>
              </a:extLst>
            </p:cNvPr>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622;p43">
              <a:extLst>
                <a:ext uri="{FF2B5EF4-FFF2-40B4-BE49-F238E27FC236}">
                  <a16:creationId xmlns:a16="http://schemas.microsoft.com/office/drawing/2014/main" id="{D95786CF-1029-987D-A4E9-7FE2F264314F}"/>
                </a:ext>
              </a:extLst>
            </p:cNvPr>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623;p43">
              <a:extLst>
                <a:ext uri="{FF2B5EF4-FFF2-40B4-BE49-F238E27FC236}">
                  <a16:creationId xmlns:a16="http://schemas.microsoft.com/office/drawing/2014/main" id="{7F920917-5563-A04E-DBC9-9727433E6131}"/>
                </a:ext>
              </a:extLst>
            </p:cNvPr>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624;p43">
              <a:extLst>
                <a:ext uri="{FF2B5EF4-FFF2-40B4-BE49-F238E27FC236}">
                  <a16:creationId xmlns:a16="http://schemas.microsoft.com/office/drawing/2014/main" id="{ACF832D6-9E3F-A372-6871-052812DD2FE1}"/>
                </a:ext>
              </a:extLst>
            </p:cNvPr>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625;p43">
              <a:extLst>
                <a:ext uri="{FF2B5EF4-FFF2-40B4-BE49-F238E27FC236}">
                  <a16:creationId xmlns:a16="http://schemas.microsoft.com/office/drawing/2014/main" id="{B401204A-62BA-396D-C979-CE58FE77C010}"/>
                </a:ext>
              </a:extLst>
            </p:cNvPr>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626;p43">
              <a:extLst>
                <a:ext uri="{FF2B5EF4-FFF2-40B4-BE49-F238E27FC236}">
                  <a16:creationId xmlns:a16="http://schemas.microsoft.com/office/drawing/2014/main" id="{2BDD3E36-75AD-5F67-ECF9-C04BC9FF0128}"/>
                </a:ext>
              </a:extLst>
            </p:cNvPr>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627;p43">
              <a:extLst>
                <a:ext uri="{FF2B5EF4-FFF2-40B4-BE49-F238E27FC236}">
                  <a16:creationId xmlns:a16="http://schemas.microsoft.com/office/drawing/2014/main" id="{67ECF34B-29F0-F509-BDAF-4B7F9AE10DBE}"/>
                </a:ext>
              </a:extLst>
            </p:cNvPr>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628;p43">
              <a:extLst>
                <a:ext uri="{FF2B5EF4-FFF2-40B4-BE49-F238E27FC236}">
                  <a16:creationId xmlns:a16="http://schemas.microsoft.com/office/drawing/2014/main" id="{D9D25919-7448-422B-5645-F24E5E6329A6}"/>
                </a:ext>
              </a:extLst>
            </p:cNvPr>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629;p43">
              <a:extLst>
                <a:ext uri="{FF2B5EF4-FFF2-40B4-BE49-F238E27FC236}">
                  <a16:creationId xmlns:a16="http://schemas.microsoft.com/office/drawing/2014/main" id="{62D1778F-F68D-7C55-46AC-1E3C3E13BEE0}"/>
                </a:ext>
              </a:extLst>
            </p:cNvPr>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630;p43">
              <a:extLst>
                <a:ext uri="{FF2B5EF4-FFF2-40B4-BE49-F238E27FC236}">
                  <a16:creationId xmlns:a16="http://schemas.microsoft.com/office/drawing/2014/main" id="{C63F527A-8277-3220-A126-0CA02324AF70}"/>
                </a:ext>
              </a:extLst>
            </p:cNvPr>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631;p43">
              <a:extLst>
                <a:ext uri="{FF2B5EF4-FFF2-40B4-BE49-F238E27FC236}">
                  <a16:creationId xmlns:a16="http://schemas.microsoft.com/office/drawing/2014/main" id="{E34FD04C-94F3-D28A-0734-0D5F310B9EF6}"/>
                </a:ext>
              </a:extLst>
            </p:cNvPr>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632;p43">
              <a:extLst>
                <a:ext uri="{FF2B5EF4-FFF2-40B4-BE49-F238E27FC236}">
                  <a16:creationId xmlns:a16="http://schemas.microsoft.com/office/drawing/2014/main" id="{AA180D3F-0B30-FAFF-53AC-EB184F3696A2}"/>
                </a:ext>
              </a:extLst>
            </p:cNvPr>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633;p43">
              <a:extLst>
                <a:ext uri="{FF2B5EF4-FFF2-40B4-BE49-F238E27FC236}">
                  <a16:creationId xmlns:a16="http://schemas.microsoft.com/office/drawing/2014/main" id="{4C54C9CD-73DA-9653-A3EB-33661D43EFA7}"/>
                </a:ext>
              </a:extLst>
            </p:cNvPr>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634;p43">
              <a:extLst>
                <a:ext uri="{FF2B5EF4-FFF2-40B4-BE49-F238E27FC236}">
                  <a16:creationId xmlns:a16="http://schemas.microsoft.com/office/drawing/2014/main" id="{3E8D32E6-36BC-00BC-AA19-F0A35EDE3189}"/>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635;p43">
              <a:extLst>
                <a:ext uri="{FF2B5EF4-FFF2-40B4-BE49-F238E27FC236}">
                  <a16:creationId xmlns:a16="http://schemas.microsoft.com/office/drawing/2014/main" id="{23A696DA-80BF-5B8F-1783-1A84ED52106E}"/>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1636;p43">
              <a:extLst>
                <a:ext uri="{FF2B5EF4-FFF2-40B4-BE49-F238E27FC236}">
                  <a16:creationId xmlns:a16="http://schemas.microsoft.com/office/drawing/2014/main" id="{42F94BC9-A7B2-B9E2-1B05-21A776F071DC}"/>
                </a:ext>
              </a:extLst>
            </p:cNvPr>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637;p43">
              <a:extLst>
                <a:ext uri="{FF2B5EF4-FFF2-40B4-BE49-F238E27FC236}">
                  <a16:creationId xmlns:a16="http://schemas.microsoft.com/office/drawing/2014/main" id="{B63113DE-8DCD-019E-615D-97B961A4FE7A}"/>
                </a:ext>
              </a:extLst>
            </p:cNvPr>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638;p43">
              <a:extLst>
                <a:ext uri="{FF2B5EF4-FFF2-40B4-BE49-F238E27FC236}">
                  <a16:creationId xmlns:a16="http://schemas.microsoft.com/office/drawing/2014/main" id="{1BBF2F7F-07E2-AF8E-0F5B-27B2C3F08675}"/>
                </a:ext>
              </a:extLst>
            </p:cNvPr>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639;p43">
              <a:extLst>
                <a:ext uri="{FF2B5EF4-FFF2-40B4-BE49-F238E27FC236}">
                  <a16:creationId xmlns:a16="http://schemas.microsoft.com/office/drawing/2014/main" id="{DD93ED3C-0536-79B7-77F3-22B480403685}"/>
                </a:ext>
              </a:extLst>
            </p:cNvPr>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640;p43">
              <a:extLst>
                <a:ext uri="{FF2B5EF4-FFF2-40B4-BE49-F238E27FC236}">
                  <a16:creationId xmlns:a16="http://schemas.microsoft.com/office/drawing/2014/main" id="{6A43D081-1825-C4AB-2659-0A326489BB4E}"/>
                </a:ext>
              </a:extLst>
            </p:cNvPr>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641;p43">
              <a:extLst>
                <a:ext uri="{FF2B5EF4-FFF2-40B4-BE49-F238E27FC236}">
                  <a16:creationId xmlns:a16="http://schemas.microsoft.com/office/drawing/2014/main" id="{3EDF9B08-C7F5-5103-9301-00A4E5A16305}"/>
                </a:ext>
              </a:extLst>
            </p:cNvPr>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642;p43">
              <a:extLst>
                <a:ext uri="{FF2B5EF4-FFF2-40B4-BE49-F238E27FC236}">
                  <a16:creationId xmlns:a16="http://schemas.microsoft.com/office/drawing/2014/main" id="{0F6266F8-A14C-EDBE-E0BE-BBB28BFCF846}"/>
                </a:ext>
              </a:extLst>
            </p:cNvPr>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643;p43">
              <a:extLst>
                <a:ext uri="{FF2B5EF4-FFF2-40B4-BE49-F238E27FC236}">
                  <a16:creationId xmlns:a16="http://schemas.microsoft.com/office/drawing/2014/main" id="{BFBF35BA-9EFB-FBB5-214F-FDD87766A975}"/>
                </a:ext>
              </a:extLst>
            </p:cNvPr>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4A5C9290-35CA-11DD-8974-81D2B7C415E8}"/>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spTree>
    <p:extLst>
      <p:ext uri="{BB962C8B-B14F-4D97-AF65-F5344CB8AC3E}">
        <p14:creationId xmlns:p14="http://schemas.microsoft.com/office/powerpoint/2010/main" val="1580244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PROJECT PLANNING</a:t>
            </a:r>
          </a:p>
        </p:txBody>
      </p:sp>
      <p:sp>
        <p:nvSpPr>
          <p:cNvPr id="3" name="Rectangle 2">
            <a:extLst>
              <a:ext uri="{FF2B5EF4-FFF2-40B4-BE49-F238E27FC236}">
                <a16:creationId xmlns:a16="http://schemas.microsoft.com/office/drawing/2014/main" id="{F4EC41E2-1025-A735-DADB-6A60807F207D}"/>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pic>
        <p:nvPicPr>
          <p:cNvPr id="5" name="Picture 4" descr="A screenshot of a computer program">
            <a:extLst>
              <a:ext uri="{FF2B5EF4-FFF2-40B4-BE49-F238E27FC236}">
                <a16:creationId xmlns:a16="http://schemas.microsoft.com/office/drawing/2014/main" id="{6DC75E45-53AE-6D2D-AACB-13C4E6A03601}"/>
              </a:ext>
            </a:extLst>
          </p:cNvPr>
          <p:cNvPicPr>
            <a:picLocks noChangeAspect="1"/>
          </p:cNvPicPr>
          <p:nvPr/>
        </p:nvPicPr>
        <p:blipFill>
          <a:blip r:embed="rId3"/>
          <a:stretch>
            <a:fillRect/>
          </a:stretch>
        </p:blipFill>
        <p:spPr>
          <a:xfrm>
            <a:off x="2049818" y="811503"/>
            <a:ext cx="5268558" cy="3811297"/>
          </a:xfrm>
          <a:prstGeom prst="rect">
            <a:avLst/>
          </a:prstGeom>
        </p:spPr>
      </p:pic>
    </p:spTree>
    <p:extLst>
      <p:ext uri="{BB962C8B-B14F-4D97-AF65-F5344CB8AC3E}">
        <p14:creationId xmlns:p14="http://schemas.microsoft.com/office/powerpoint/2010/main" val="4256742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774802" y="2241034"/>
            <a:ext cx="4087797"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RESEARCH METHODOLOGY</a:t>
            </a:r>
          </a:p>
        </p:txBody>
      </p:sp>
      <p:grpSp>
        <p:nvGrpSpPr>
          <p:cNvPr id="334" name="Google Shape;3862;p64">
            <a:extLst>
              <a:ext uri="{FF2B5EF4-FFF2-40B4-BE49-F238E27FC236}">
                <a16:creationId xmlns:a16="http://schemas.microsoft.com/office/drawing/2014/main" id="{C5C5D7C6-8167-AC7D-12A5-01E98F71C758}"/>
              </a:ext>
            </a:extLst>
          </p:cNvPr>
          <p:cNvGrpSpPr/>
          <p:nvPr/>
        </p:nvGrpSpPr>
        <p:grpSpPr>
          <a:xfrm>
            <a:off x="313673" y="616904"/>
            <a:ext cx="4061786" cy="3754894"/>
            <a:chOff x="962450" y="238100"/>
            <a:chExt cx="5751300" cy="5238100"/>
          </a:xfrm>
        </p:grpSpPr>
        <p:sp>
          <p:nvSpPr>
            <p:cNvPr id="335" name="Google Shape;3863;p64">
              <a:extLst>
                <a:ext uri="{FF2B5EF4-FFF2-40B4-BE49-F238E27FC236}">
                  <a16:creationId xmlns:a16="http://schemas.microsoft.com/office/drawing/2014/main" id="{6F14ABBD-68CF-76A0-FA3F-6DB96DB4790B}"/>
                </a:ext>
              </a:extLst>
            </p:cNvPr>
            <p:cNvSpPr/>
            <p:nvPr/>
          </p:nvSpPr>
          <p:spPr>
            <a:xfrm>
              <a:off x="962450" y="238100"/>
              <a:ext cx="5751300" cy="5155000"/>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64;p64">
              <a:extLst>
                <a:ext uri="{FF2B5EF4-FFF2-40B4-BE49-F238E27FC236}">
                  <a16:creationId xmlns:a16="http://schemas.microsoft.com/office/drawing/2014/main" id="{ABEE9087-ACB0-58E5-3967-51866A9C9AE4}"/>
                </a:ext>
              </a:extLst>
            </p:cNvPr>
            <p:cNvSpPr/>
            <p:nvPr/>
          </p:nvSpPr>
          <p:spPr>
            <a:xfrm>
              <a:off x="1030525" y="242725"/>
              <a:ext cx="5561175" cy="5150350"/>
            </a:xfrm>
            <a:custGeom>
              <a:avLst/>
              <a:gdLst/>
              <a:ahLst/>
              <a:cxnLst/>
              <a:rect l="l" t="t" r="r" b="b"/>
              <a:pathLst>
                <a:path w="222447" h="206014" extrusionOk="0">
                  <a:moveTo>
                    <a:pt x="110280" y="112230"/>
                  </a:moveTo>
                  <a:lnTo>
                    <a:pt x="110417" y="112549"/>
                  </a:lnTo>
                  <a:lnTo>
                    <a:pt x="110251" y="112325"/>
                  </a:lnTo>
                  <a:lnTo>
                    <a:pt x="110280" y="112230"/>
                  </a:lnTo>
                  <a:close/>
                  <a:moveTo>
                    <a:pt x="109811" y="112342"/>
                  </a:moveTo>
                  <a:lnTo>
                    <a:pt x="110049" y="112595"/>
                  </a:lnTo>
                  <a:lnTo>
                    <a:pt x="109817" y="112440"/>
                  </a:lnTo>
                  <a:lnTo>
                    <a:pt x="109811" y="112342"/>
                  </a:lnTo>
                  <a:close/>
                  <a:moveTo>
                    <a:pt x="110758" y="112287"/>
                  </a:moveTo>
                  <a:lnTo>
                    <a:pt x="110778" y="112633"/>
                  </a:lnTo>
                  <a:lnTo>
                    <a:pt x="110699" y="112366"/>
                  </a:lnTo>
                  <a:lnTo>
                    <a:pt x="110758" y="112287"/>
                  </a:lnTo>
                  <a:close/>
                  <a:moveTo>
                    <a:pt x="109408" y="112607"/>
                  </a:moveTo>
                  <a:lnTo>
                    <a:pt x="109718" y="112763"/>
                  </a:lnTo>
                  <a:lnTo>
                    <a:pt x="109446" y="112698"/>
                  </a:lnTo>
                  <a:lnTo>
                    <a:pt x="109408" y="112607"/>
                  </a:lnTo>
                  <a:close/>
                  <a:moveTo>
                    <a:pt x="111190" y="112504"/>
                  </a:moveTo>
                  <a:lnTo>
                    <a:pt x="111090" y="112836"/>
                  </a:lnTo>
                  <a:lnTo>
                    <a:pt x="111107" y="112558"/>
                  </a:lnTo>
                  <a:lnTo>
                    <a:pt x="111190" y="112504"/>
                  </a:lnTo>
                  <a:close/>
                  <a:moveTo>
                    <a:pt x="109120" y="112994"/>
                  </a:moveTo>
                  <a:lnTo>
                    <a:pt x="109464" y="113034"/>
                  </a:lnTo>
                  <a:lnTo>
                    <a:pt x="109187" y="113066"/>
                  </a:lnTo>
                  <a:lnTo>
                    <a:pt x="109120" y="112994"/>
                  </a:lnTo>
                  <a:close/>
                  <a:moveTo>
                    <a:pt x="111520" y="112854"/>
                  </a:moveTo>
                  <a:lnTo>
                    <a:pt x="111312" y="113133"/>
                  </a:lnTo>
                  <a:lnTo>
                    <a:pt x="111424" y="112877"/>
                  </a:lnTo>
                  <a:lnTo>
                    <a:pt x="111520" y="112854"/>
                  </a:lnTo>
                  <a:close/>
                  <a:moveTo>
                    <a:pt x="111613" y="113286"/>
                  </a:moveTo>
                  <a:lnTo>
                    <a:pt x="111712" y="113297"/>
                  </a:lnTo>
                  <a:lnTo>
                    <a:pt x="111421" y="113488"/>
                  </a:lnTo>
                  <a:lnTo>
                    <a:pt x="111613" y="113286"/>
                  </a:lnTo>
                  <a:close/>
                  <a:moveTo>
                    <a:pt x="109319" y="113376"/>
                  </a:moveTo>
                  <a:lnTo>
                    <a:pt x="109069" y="113500"/>
                  </a:lnTo>
                  <a:lnTo>
                    <a:pt x="108981" y="113456"/>
                  </a:lnTo>
                  <a:lnTo>
                    <a:pt x="109319" y="113376"/>
                  </a:lnTo>
                  <a:close/>
                  <a:moveTo>
                    <a:pt x="111650" y="113734"/>
                  </a:moveTo>
                  <a:lnTo>
                    <a:pt x="111739" y="113779"/>
                  </a:lnTo>
                  <a:lnTo>
                    <a:pt x="111401" y="113859"/>
                  </a:lnTo>
                  <a:lnTo>
                    <a:pt x="111401" y="113859"/>
                  </a:lnTo>
                  <a:lnTo>
                    <a:pt x="111650" y="113734"/>
                  </a:lnTo>
                  <a:close/>
                  <a:moveTo>
                    <a:pt x="109300" y="113746"/>
                  </a:moveTo>
                  <a:lnTo>
                    <a:pt x="109108" y="113949"/>
                  </a:lnTo>
                  <a:lnTo>
                    <a:pt x="109009" y="113937"/>
                  </a:lnTo>
                  <a:lnTo>
                    <a:pt x="109300" y="113746"/>
                  </a:lnTo>
                  <a:close/>
                  <a:moveTo>
                    <a:pt x="110332" y="113136"/>
                  </a:moveTo>
                  <a:lnTo>
                    <a:pt x="110498" y="113155"/>
                  </a:lnTo>
                  <a:lnTo>
                    <a:pt x="110648" y="113231"/>
                  </a:lnTo>
                  <a:lnTo>
                    <a:pt x="110763" y="113352"/>
                  </a:lnTo>
                  <a:lnTo>
                    <a:pt x="110829" y="113505"/>
                  </a:lnTo>
                  <a:lnTo>
                    <a:pt x="110840" y="113673"/>
                  </a:lnTo>
                  <a:lnTo>
                    <a:pt x="110790" y="113834"/>
                  </a:lnTo>
                  <a:lnTo>
                    <a:pt x="110691" y="113968"/>
                  </a:lnTo>
                  <a:lnTo>
                    <a:pt x="110551" y="114059"/>
                  </a:lnTo>
                  <a:lnTo>
                    <a:pt x="110387" y="114099"/>
                  </a:lnTo>
                  <a:lnTo>
                    <a:pt x="110222" y="114080"/>
                  </a:lnTo>
                  <a:lnTo>
                    <a:pt x="110072" y="114004"/>
                  </a:lnTo>
                  <a:lnTo>
                    <a:pt x="109957" y="113882"/>
                  </a:lnTo>
                  <a:lnTo>
                    <a:pt x="109891" y="113728"/>
                  </a:lnTo>
                  <a:lnTo>
                    <a:pt x="109881" y="113562"/>
                  </a:lnTo>
                  <a:lnTo>
                    <a:pt x="109929" y="113401"/>
                  </a:lnTo>
                  <a:lnTo>
                    <a:pt x="110029" y="113267"/>
                  </a:lnTo>
                  <a:lnTo>
                    <a:pt x="110169" y="113174"/>
                  </a:lnTo>
                  <a:lnTo>
                    <a:pt x="110332" y="113136"/>
                  </a:lnTo>
                  <a:close/>
                  <a:moveTo>
                    <a:pt x="111533" y="114169"/>
                  </a:moveTo>
                  <a:lnTo>
                    <a:pt x="111600" y="114241"/>
                  </a:lnTo>
                  <a:lnTo>
                    <a:pt x="111600" y="114241"/>
                  </a:lnTo>
                  <a:lnTo>
                    <a:pt x="111255" y="114200"/>
                  </a:lnTo>
                  <a:lnTo>
                    <a:pt x="111533" y="114169"/>
                  </a:lnTo>
                  <a:close/>
                  <a:moveTo>
                    <a:pt x="109408" y="114101"/>
                  </a:moveTo>
                  <a:lnTo>
                    <a:pt x="109296" y="114358"/>
                  </a:lnTo>
                  <a:lnTo>
                    <a:pt x="109200" y="114381"/>
                  </a:lnTo>
                  <a:lnTo>
                    <a:pt x="109408" y="114101"/>
                  </a:lnTo>
                  <a:close/>
                  <a:moveTo>
                    <a:pt x="111002" y="114471"/>
                  </a:moveTo>
                  <a:lnTo>
                    <a:pt x="111273" y="114537"/>
                  </a:lnTo>
                  <a:lnTo>
                    <a:pt x="111312" y="114628"/>
                  </a:lnTo>
                  <a:lnTo>
                    <a:pt x="111312" y="114628"/>
                  </a:lnTo>
                  <a:lnTo>
                    <a:pt x="111002" y="114471"/>
                  </a:lnTo>
                  <a:close/>
                  <a:moveTo>
                    <a:pt x="109631" y="114398"/>
                  </a:moveTo>
                  <a:lnTo>
                    <a:pt x="109614" y="114677"/>
                  </a:lnTo>
                  <a:lnTo>
                    <a:pt x="109531" y="114731"/>
                  </a:lnTo>
                  <a:lnTo>
                    <a:pt x="109631" y="114398"/>
                  </a:lnTo>
                  <a:close/>
                  <a:moveTo>
                    <a:pt x="110672" y="114640"/>
                  </a:moveTo>
                  <a:lnTo>
                    <a:pt x="110904" y="114793"/>
                  </a:lnTo>
                  <a:lnTo>
                    <a:pt x="110910" y="114893"/>
                  </a:lnTo>
                  <a:lnTo>
                    <a:pt x="110672" y="114640"/>
                  </a:lnTo>
                  <a:close/>
                  <a:moveTo>
                    <a:pt x="109941" y="114600"/>
                  </a:moveTo>
                  <a:lnTo>
                    <a:pt x="110020" y="114868"/>
                  </a:lnTo>
                  <a:lnTo>
                    <a:pt x="109962" y="114948"/>
                  </a:lnTo>
                  <a:lnTo>
                    <a:pt x="109941" y="114600"/>
                  </a:lnTo>
                  <a:close/>
                  <a:moveTo>
                    <a:pt x="110302" y="114684"/>
                  </a:moveTo>
                  <a:lnTo>
                    <a:pt x="110469" y="114910"/>
                  </a:lnTo>
                  <a:lnTo>
                    <a:pt x="110440" y="115003"/>
                  </a:lnTo>
                  <a:lnTo>
                    <a:pt x="110302" y="114684"/>
                  </a:lnTo>
                  <a:close/>
                  <a:moveTo>
                    <a:pt x="104234" y="1"/>
                  </a:moveTo>
                  <a:lnTo>
                    <a:pt x="110755" y="112213"/>
                  </a:lnTo>
                  <a:lnTo>
                    <a:pt x="110678" y="112294"/>
                  </a:lnTo>
                  <a:lnTo>
                    <a:pt x="79198" y="6022"/>
                  </a:lnTo>
                  <a:cubicBezTo>
                    <a:pt x="74748" y="9347"/>
                    <a:pt x="72244" y="13504"/>
                    <a:pt x="69568" y="17815"/>
                  </a:cubicBezTo>
                  <a:lnTo>
                    <a:pt x="110251" y="112163"/>
                  </a:lnTo>
                  <a:lnTo>
                    <a:pt x="110206" y="112265"/>
                  </a:lnTo>
                  <a:lnTo>
                    <a:pt x="52601" y="34415"/>
                  </a:lnTo>
                  <a:cubicBezTo>
                    <a:pt x="48537" y="36485"/>
                    <a:pt x="44514" y="37772"/>
                    <a:pt x="40518" y="38876"/>
                  </a:cubicBezTo>
                  <a:lnTo>
                    <a:pt x="109759" y="112288"/>
                  </a:lnTo>
                  <a:lnTo>
                    <a:pt x="109753" y="112399"/>
                  </a:lnTo>
                  <a:lnTo>
                    <a:pt x="14793" y="49546"/>
                  </a:lnTo>
                  <a:cubicBezTo>
                    <a:pt x="14190" y="50024"/>
                    <a:pt x="13587" y="50518"/>
                    <a:pt x="12983" y="51049"/>
                  </a:cubicBezTo>
                  <a:cubicBezTo>
                    <a:pt x="9931" y="53739"/>
                    <a:pt x="7472" y="56943"/>
                    <a:pt x="5541" y="60425"/>
                  </a:cubicBezTo>
                  <a:lnTo>
                    <a:pt x="109342" y="112575"/>
                  </a:lnTo>
                  <a:lnTo>
                    <a:pt x="109373" y="112680"/>
                  </a:lnTo>
                  <a:lnTo>
                    <a:pt x="1" y="86422"/>
                  </a:lnTo>
                  <a:lnTo>
                    <a:pt x="1" y="86422"/>
                  </a:lnTo>
                  <a:cubicBezTo>
                    <a:pt x="341" y="91335"/>
                    <a:pt x="1449" y="95760"/>
                    <a:pt x="3187" y="99071"/>
                  </a:cubicBezTo>
                  <a:cubicBezTo>
                    <a:pt x="3477" y="99621"/>
                    <a:pt x="3767" y="100163"/>
                    <a:pt x="4058" y="100699"/>
                  </a:cubicBezTo>
                  <a:lnTo>
                    <a:pt x="109045" y="112986"/>
                  </a:lnTo>
                  <a:lnTo>
                    <a:pt x="109111" y="113075"/>
                  </a:lnTo>
                  <a:lnTo>
                    <a:pt x="12288" y="124106"/>
                  </a:lnTo>
                  <a:cubicBezTo>
                    <a:pt x="12327" y="127780"/>
                    <a:pt x="11778" y="131934"/>
                    <a:pt x="10425" y="136800"/>
                  </a:cubicBezTo>
                  <a:lnTo>
                    <a:pt x="108909" y="113473"/>
                  </a:lnTo>
                  <a:lnTo>
                    <a:pt x="109001" y="113534"/>
                  </a:lnTo>
                  <a:lnTo>
                    <a:pt x="7547" y="164117"/>
                  </a:lnTo>
                  <a:cubicBezTo>
                    <a:pt x="8256" y="168831"/>
                    <a:pt x="9754" y="173372"/>
                    <a:pt x="12270" y="177545"/>
                  </a:cubicBezTo>
                  <a:lnTo>
                    <a:pt x="108947" y="113978"/>
                  </a:lnTo>
                  <a:lnTo>
                    <a:pt x="109055" y="114004"/>
                  </a:lnTo>
                  <a:lnTo>
                    <a:pt x="33340" y="193791"/>
                  </a:lnTo>
                  <a:cubicBezTo>
                    <a:pt x="35891" y="194524"/>
                    <a:pt x="38376" y="194840"/>
                    <a:pt x="40798" y="194840"/>
                  </a:cubicBezTo>
                  <a:cubicBezTo>
                    <a:pt x="44116" y="194840"/>
                    <a:pt x="47317" y="194248"/>
                    <a:pt x="50411" y="193326"/>
                  </a:cubicBezTo>
                  <a:lnTo>
                    <a:pt x="109156" y="114440"/>
                  </a:lnTo>
                  <a:lnTo>
                    <a:pt x="109266" y="114428"/>
                  </a:lnTo>
                  <a:lnTo>
                    <a:pt x="79571" y="182722"/>
                  </a:lnTo>
                  <a:cubicBezTo>
                    <a:pt x="81025" y="182729"/>
                    <a:pt x="82452" y="182948"/>
                    <a:pt x="83856" y="183434"/>
                  </a:cubicBezTo>
                  <a:cubicBezTo>
                    <a:pt x="85254" y="183919"/>
                    <a:pt x="86768" y="184558"/>
                    <a:pt x="88389" y="185314"/>
                  </a:cubicBezTo>
                  <a:lnTo>
                    <a:pt x="109509" y="114802"/>
                  </a:lnTo>
                  <a:lnTo>
                    <a:pt x="109609" y="114753"/>
                  </a:lnTo>
                  <a:lnTo>
                    <a:pt x="104776" y="193771"/>
                  </a:lnTo>
                  <a:cubicBezTo>
                    <a:pt x="107955" y="195391"/>
                    <a:pt x="111311" y="197023"/>
                    <a:pt x="114819" y="198543"/>
                  </a:cubicBezTo>
                  <a:lnTo>
                    <a:pt x="109966" y="115021"/>
                  </a:lnTo>
                  <a:lnTo>
                    <a:pt x="110042" y="114941"/>
                  </a:lnTo>
                  <a:lnTo>
                    <a:pt x="136792" y="205246"/>
                  </a:lnTo>
                  <a:cubicBezTo>
                    <a:pt x="139937" y="205738"/>
                    <a:pt x="143144" y="206014"/>
                    <a:pt x="146400" y="206014"/>
                  </a:cubicBezTo>
                  <a:cubicBezTo>
                    <a:pt x="147476" y="206014"/>
                    <a:pt x="148557" y="205983"/>
                    <a:pt x="149643" y="205921"/>
                  </a:cubicBezTo>
                  <a:lnTo>
                    <a:pt x="110470" y="115072"/>
                  </a:lnTo>
                  <a:lnTo>
                    <a:pt x="110515" y="114970"/>
                  </a:lnTo>
                  <a:lnTo>
                    <a:pt x="172423" y="198633"/>
                  </a:lnTo>
                  <a:cubicBezTo>
                    <a:pt x="176323" y="195605"/>
                    <a:pt x="178505" y="191987"/>
                    <a:pt x="180127" y="188277"/>
                  </a:cubicBezTo>
                  <a:lnTo>
                    <a:pt x="110961" y="114947"/>
                  </a:lnTo>
                  <a:lnTo>
                    <a:pt x="110968" y="114835"/>
                  </a:lnTo>
                  <a:lnTo>
                    <a:pt x="192588" y="168858"/>
                  </a:lnTo>
                  <a:cubicBezTo>
                    <a:pt x="193571" y="168359"/>
                    <a:pt x="194591" y="167936"/>
                    <a:pt x="195638" y="167589"/>
                  </a:cubicBezTo>
                  <a:cubicBezTo>
                    <a:pt x="199352" y="166353"/>
                    <a:pt x="202846" y="164531"/>
                    <a:pt x="205986" y="162191"/>
                  </a:cubicBezTo>
                  <a:lnTo>
                    <a:pt x="111379" y="114660"/>
                  </a:lnTo>
                  <a:lnTo>
                    <a:pt x="111347" y="114555"/>
                  </a:lnTo>
                  <a:lnTo>
                    <a:pt x="220545" y="140771"/>
                  </a:lnTo>
                  <a:cubicBezTo>
                    <a:pt x="221794" y="136507"/>
                    <a:pt x="222446" y="131946"/>
                    <a:pt x="222420" y="127209"/>
                  </a:cubicBezTo>
                  <a:lnTo>
                    <a:pt x="111674" y="114249"/>
                  </a:lnTo>
                  <a:lnTo>
                    <a:pt x="111609" y="114159"/>
                  </a:lnTo>
                  <a:lnTo>
                    <a:pt x="216103" y="102253"/>
                  </a:lnTo>
                  <a:cubicBezTo>
                    <a:pt x="213778" y="97725"/>
                    <a:pt x="211166" y="94053"/>
                    <a:pt x="208713" y="90809"/>
                  </a:cubicBezTo>
                  <a:lnTo>
                    <a:pt x="111811" y="113762"/>
                  </a:lnTo>
                  <a:lnTo>
                    <a:pt x="111719" y="113701"/>
                  </a:lnTo>
                  <a:lnTo>
                    <a:pt x="200019" y="69675"/>
                  </a:lnTo>
                  <a:cubicBezTo>
                    <a:pt x="200089" y="69341"/>
                    <a:pt x="200156" y="69006"/>
                    <a:pt x="200247" y="68660"/>
                  </a:cubicBezTo>
                  <a:cubicBezTo>
                    <a:pt x="201661" y="63261"/>
                    <a:pt x="203297" y="57957"/>
                    <a:pt x="203868" y="52703"/>
                  </a:cubicBezTo>
                  <a:lnTo>
                    <a:pt x="203868" y="52703"/>
                  </a:lnTo>
                  <a:lnTo>
                    <a:pt x="111773" y="113257"/>
                  </a:lnTo>
                  <a:lnTo>
                    <a:pt x="111665" y="113231"/>
                  </a:lnTo>
                  <a:lnTo>
                    <a:pt x="193180" y="27331"/>
                  </a:lnTo>
                  <a:cubicBezTo>
                    <a:pt x="189554" y="24030"/>
                    <a:pt x="185444" y="21425"/>
                    <a:pt x="181047" y="19492"/>
                  </a:cubicBezTo>
                  <a:lnTo>
                    <a:pt x="111564" y="112795"/>
                  </a:lnTo>
                  <a:lnTo>
                    <a:pt x="111455" y="112807"/>
                  </a:lnTo>
                  <a:lnTo>
                    <a:pt x="153684" y="15686"/>
                  </a:lnTo>
                  <a:lnTo>
                    <a:pt x="153684" y="15686"/>
                  </a:lnTo>
                  <a:cubicBezTo>
                    <a:pt x="151675" y="15827"/>
                    <a:pt x="149594" y="15920"/>
                    <a:pt x="147490" y="15920"/>
                  </a:cubicBezTo>
                  <a:cubicBezTo>
                    <a:pt x="145081" y="15920"/>
                    <a:pt x="142642" y="15799"/>
                    <a:pt x="140248" y="15493"/>
                  </a:cubicBezTo>
                  <a:lnTo>
                    <a:pt x="111210" y="112433"/>
                  </a:lnTo>
                  <a:lnTo>
                    <a:pt x="111112" y="112482"/>
                  </a:lnTo>
                  <a:lnTo>
                    <a:pt x="117752" y="3918"/>
                  </a:lnTo>
                  <a:cubicBezTo>
                    <a:pt x="113747" y="1703"/>
                    <a:pt x="109031" y="442"/>
                    <a:pt x="104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65;p64">
              <a:extLst>
                <a:ext uri="{FF2B5EF4-FFF2-40B4-BE49-F238E27FC236}">
                  <a16:creationId xmlns:a16="http://schemas.microsoft.com/office/drawing/2014/main" id="{00994F88-9435-7252-F730-C4F26C84B7CC}"/>
                </a:ext>
              </a:extLst>
            </p:cNvPr>
            <p:cNvSpPr/>
            <p:nvPr/>
          </p:nvSpPr>
          <p:spPr>
            <a:xfrm>
              <a:off x="1506350" y="5243875"/>
              <a:ext cx="4508750" cy="232325"/>
            </a:xfrm>
            <a:custGeom>
              <a:avLst/>
              <a:gdLst/>
              <a:ahLst/>
              <a:cxnLst/>
              <a:rect l="l" t="t" r="r" b="b"/>
              <a:pathLst>
                <a:path w="180350" h="9293" extrusionOk="0">
                  <a:moveTo>
                    <a:pt x="90174" y="0"/>
                  </a:moveTo>
                  <a:cubicBezTo>
                    <a:pt x="66259" y="0"/>
                    <a:pt x="43323" y="490"/>
                    <a:pt x="26412" y="1362"/>
                  </a:cubicBezTo>
                  <a:cubicBezTo>
                    <a:pt x="9501" y="2232"/>
                    <a:pt x="0" y="3414"/>
                    <a:pt x="0" y="4646"/>
                  </a:cubicBezTo>
                  <a:cubicBezTo>
                    <a:pt x="0" y="5879"/>
                    <a:pt x="9501" y="7060"/>
                    <a:pt x="26412" y="7931"/>
                  </a:cubicBezTo>
                  <a:cubicBezTo>
                    <a:pt x="43323" y="8803"/>
                    <a:pt x="66259" y="9292"/>
                    <a:pt x="90174" y="9292"/>
                  </a:cubicBezTo>
                  <a:cubicBezTo>
                    <a:pt x="114090" y="9292"/>
                    <a:pt x="137027" y="8803"/>
                    <a:pt x="153938" y="7931"/>
                  </a:cubicBezTo>
                  <a:cubicBezTo>
                    <a:pt x="170849" y="7060"/>
                    <a:pt x="180349" y="5879"/>
                    <a:pt x="180349" y="4646"/>
                  </a:cubicBezTo>
                  <a:cubicBezTo>
                    <a:pt x="180349" y="3414"/>
                    <a:pt x="170849" y="2232"/>
                    <a:pt x="153938" y="1362"/>
                  </a:cubicBezTo>
                  <a:cubicBezTo>
                    <a:pt x="137027" y="490"/>
                    <a:pt x="114090" y="0"/>
                    <a:pt x="90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66;p64">
              <a:extLst>
                <a:ext uri="{FF2B5EF4-FFF2-40B4-BE49-F238E27FC236}">
                  <a16:creationId xmlns:a16="http://schemas.microsoft.com/office/drawing/2014/main" id="{10DD06EA-DA22-E008-2A2A-DB18F5B8565F}"/>
                </a:ext>
              </a:extLst>
            </p:cNvPr>
            <p:cNvSpPr/>
            <p:nvPr/>
          </p:nvSpPr>
          <p:spPr>
            <a:xfrm>
              <a:off x="2371200" y="3301350"/>
              <a:ext cx="2908425" cy="1849500"/>
            </a:xfrm>
            <a:custGeom>
              <a:avLst/>
              <a:gdLst/>
              <a:ahLst/>
              <a:cxnLst/>
              <a:rect l="l" t="t" r="r" b="b"/>
              <a:pathLst>
                <a:path w="116337" h="73980" extrusionOk="0">
                  <a:moveTo>
                    <a:pt x="64" y="0"/>
                  </a:moveTo>
                  <a:cubicBezTo>
                    <a:pt x="29" y="0"/>
                    <a:pt x="1" y="30"/>
                    <a:pt x="1" y="64"/>
                  </a:cubicBezTo>
                  <a:lnTo>
                    <a:pt x="1" y="73979"/>
                  </a:lnTo>
                  <a:lnTo>
                    <a:pt x="116337" y="73979"/>
                  </a:lnTo>
                  <a:lnTo>
                    <a:pt x="116337" y="64"/>
                  </a:lnTo>
                  <a:cubicBezTo>
                    <a:pt x="116337" y="29"/>
                    <a:pt x="116308" y="0"/>
                    <a:pt x="116273" y="0"/>
                  </a:cubicBezTo>
                  <a:lnTo>
                    <a:pt x="67" y="0"/>
                  </a:lnTo>
                  <a:cubicBezTo>
                    <a:pt x="66" y="0"/>
                    <a:pt x="65"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67;p64">
              <a:extLst>
                <a:ext uri="{FF2B5EF4-FFF2-40B4-BE49-F238E27FC236}">
                  <a16:creationId xmlns:a16="http://schemas.microsoft.com/office/drawing/2014/main" id="{E8799B28-2B8E-1960-C31E-146B08CA5CFB}"/>
                </a:ext>
              </a:extLst>
            </p:cNvPr>
            <p:cNvSpPr/>
            <p:nvPr/>
          </p:nvSpPr>
          <p:spPr>
            <a:xfrm>
              <a:off x="2364000" y="3294125"/>
              <a:ext cx="2922825" cy="1863925"/>
            </a:xfrm>
            <a:custGeom>
              <a:avLst/>
              <a:gdLst/>
              <a:ahLst/>
              <a:cxnLst/>
              <a:rect l="l" t="t" r="r" b="b"/>
              <a:pathLst>
                <a:path w="116913" h="74557" extrusionOk="0">
                  <a:moveTo>
                    <a:pt x="114150" y="577"/>
                  </a:moveTo>
                  <a:cubicBezTo>
                    <a:pt x="115356" y="577"/>
                    <a:pt x="116337" y="1557"/>
                    <a:pt x="116337" y="2764"/>
                  </a:cubicBezTo>
                  <a:lnTo>
                    <a:pt x="116337" y="73981"/>
                  </a:lnTo>
                  <a:lnTo>
                    <a:pt x="578" y="73981"/>
                  </a:lnTo>
                  <a:lnTo>
                    <a:pt x="576" y="2764"/>
                  </a:lnTo>
                  <a:cubicBezTo>
                    <a:pt x="576" y="1557"/>
                    <a:pt x="1558" y="577"/>
                    <a:pt x="2764" y="577"/>
                  </a:cubicBezTo>
                  <a:close/>
                  <a:moveTo>
                    <a:pt x="2764" y="0"/>
                  </a:moveTo>
                  <a:cubicBezTo>
                    <a:pt x="1240" y="0"/>
                    <a:pt x="1" y="1240"/>
                    <a:pt x="1" y="2764"/>
                  </a:cubicBezTo>
                  <a:lnTo>
                    <a:pt x="1" y="74268"/>
                  </a:lnTo>
                  <a:cubicBezTo>
                    <a:pt x="1" y="74427"/>
                    <a:pt x="130" y="74556"/>
                    <a:pt x="289" y="74556"/>
                  </a:cubicBezTo>
                  <a:lnTo>
                    <a:pt x="116625" y="74556"/>
                  </a:lnTo>
                  <a:cubicBezTo>
                    <a:pt x="116783" y="74556"/>
                    <a:pt x="116913" y="74427"/>
                    <a:pt x="116913" y="74268"/>
                  </a:cubicBezTo>
                  <a:lnTo>
                    <a:pt x="116913" y="2764"/>
                  </a:lnTo>
                  <a:cubicBezTo>
                    <a:pt x="116913" y="1240"/>
                    <a:pt x="115672" y="0"/>
                    <a:pt x="114149" y="0"/>
                  </a:cubicBezTo>
                  <a:close/>
                </a:path>
              </a:pathLst>
            </a:custGeom>
            <a:solidFill>
              <a:srgbClr val="26323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68;p64">
              <a:extLst>
                <a:ext uri="{FF2B5EF4-FFF2-40B4-BE49-F238E27FC236}">
                  <a16:creationId xmlns:a16="http://schemas.microsoft.com/office/drawing/2014/main" id="{1D5FAD71-876F-ACC2-42D9-B6E61EDAF32A}"/>
                </a:ext>
              </a:extLst>
            </p:cNvPr>
            <p:cNvSpPr/>
            <p:nvPr/>
          </p:nvSpPr>
          <p:spPr>
            <a:xfrm>
              <a:off x="2520625" y="3441725"/>
              <a:ext cx="2609575" cy="1734000"/>
            </a:xfrm>
            <a:custGeom>
              <a:avLst/>
              <a:gdLst/>
              <a:ahLst/>
              <a:cxnLst/>
              <a:rect l="l" t="t" r="r" b="b"/>
              <a:pathLst>
                <a:path w="104383" h="69360" extrusionOk="0">
                  <a:moveTo>
                    <a:pt x="64" y="1"/>
                  </a:moveTo>
                  <a:cubicBezTo>
                    <a:pt x="29" y="1"/>
                    <a:pt x="0" y="30"/>
                    <a:pt x="0" y="65"/>
                  </a:cubicBezTo>
                  <a:lnTo>
                    <a:pt x="0" y="69360"/>
                  </a:lnTo>
                  <a:lnTo>
                    <a:pt x="104383" y="69360"/>
                  </a:lnTo>
                  <a:lnTo>
                    <a:pt x="104383" y="65"/>
                  </a:lnTo>
                  <a:cubicBezTo>
                    <a:pt x="104383" y="30"/>
                    <a:pt x="104354" y="1"/>
                    <a:pt x="104319" y="1"/>
                  </a:cubicBezTo>
                  <a:close/>
                </a:path>
              </a:pathLst>
            </a:custGeom>
            <a:gradFill>
              <a:gsLst>
                <a:gs pos="0">
                  <a:srgbClr val="8BE3FF"/>
                </a:gs>
                <a:gs pos="100000">
                  <a:srgbClr val="ACFFD9"/>
                </a:gs>
              </a:gsLst>
              <a:path path="circle">
                <a:fillToRect l="50000" t="50000" r="50000" b="50000"/>
              </a:path>
              <a:tileRect/>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69;p64">
              <a:extLst>
                <a:ext uri="{FF2B5EF4-FFF2-40B4-BE49-F238E27FC236}">
                  <a16:creationId xmlns:a16="http://schemas.microsoft.com/office/drawing/2014/main" id="{B37BBE51-3E90-1854-17B3-7415C1D0D5CE}"/>
                </a:ext>
              </a:extLst>
            </p:cNvPr>
            <p:cNvSpPr/>
            <p:nvPr/>
          </p:nvSpPr>
          <p:spPr>
            <a:xfrm>
              <a:off x="2017725" y="5114250"/>
              <a:ext cx="3486000" cy="186000"/>
            </a:xfrm>
            <a:custGeom>
              <a:avLst/>
              <a:gdLst/>
              <a:ahLst/>
              <a:cxnLst/>
              <a:rect l="l" t="t" r="r" b="b"/>
              <a:pathLst>
                <a:path w="139440" h="7440" extrusionOk="0">
                  <a:moveTo>
                    <a:pt x="1" y="0"/>
                  </a:moveTo>
                  <a:cubicBezTo>
                    <a:pt x="1" y="4108"/>
                    <a:pt x="4459" y="7439"/>
                    <a:pt x="9959" y="7439"/>
                  </a:cubicBezTo>
                  <a:lnTo>
                    <a:pt x="129479" y="7439"/>
                  </a:lnTo>
                  <a:cubicBezTo>
                    <a:pt x="134980" y="7439"/>
                    <a:pt x="139439" y="4108"/>
                    <a:pt x="139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70;p64">
              <a:extLst>
                <a:ext uri="{FF2B5EF4-FFF2-40B4-BE49-F238E27FC236}">
                  <a16:creationId xmlns:a16="http://schemas.microsoft.com/office/drawing/2014/main" id="{888EE257-24CC-6701-FF5E-A17D6FB02E62}"/>
                </a:ext>
              </a:extLst>
            </p:cNvPr>
            <p:cNvSpPr/>
            <p:nvPr/>
          </p:nvSpPr>
          <p:spPr>
            <a:xfrm>
              <a:off x="2010500" y="5107050"/>
              <a:ext cx="3500400" cy="200425"/>
            </a:xfrm>
            <a:custGeom>
              <a:avLst/>
              <a:gdLst/>
              <a:ahLst/>
              <a:cxnLst/>
              <a:rect l="l" t="t" r="r" b="b"/>
              <a:pathLst>
                <a:path w="140016" h="8017" extrusionOk="0">
                  <a:moveTo>
                    <a:pt x="139432" y="576"/>
                  </a:moveTo>
                  <a:cubicBezTo>
                    <a:pt x="139227" y="4387"/>
                    <a:pt x="134971" y="7439"/>
                    <a:pt x="129768" y="7439"/>
                  </a:cubicBezTo>
                  <a:lnTo>
                    <a:pt x="10248" y="7439"/>
                  </a:lnTo>
                  <a:cubicBezTo>
                    <a:pt x="5047" y="7439"/>
                    <a:pt x="790" y="4387"/>
                    <a:pt x="585" y="576"/>
                  </a:cubicBezTo>
                  <a:close/>
                  <a:moveTo>
                    <a:pt x="290" y="0"/>
                  </a:moveTo>
                  <a:cubicBezTo>
                    <a:pt x="130" y="0"/>
                    <a:pt x="0" y="129"/>
                    <a:pt x="0" y="288"/>
                  </a:cubicBezTo>
                  <a:cubicBezTo>
                    <a:pt x="0" y="4549"/>
                    <a:pt x="4598" y="8016"/>
                    <a:pt x="10248" y="8016"/>
                  </a:cubicBezTo>
                  <a:lnTo>
                    <a:pt x="129768" y="8016"/>
                  </a:lnTo>
                  <a:cubicBezTo>
                    <a:pt x="135420" y="8016"/>
                    <a:pt x="140016" y="4549"/>
                    <a:pt x="140016" y="288"/>
                  </a:cubicBezTo>
                  <a:cubicBezTo>
                    <a:pt x="140016" y="129"/>
                    <a:pt x="139888" y="0"/>
                    <a:pt x="139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71;p64">
              <a:extLst>
                <a:ext uri="{FF2B5EF4-FFF2-40B4-BE49-F238E27FC236}">
                  <a16:creationId xmlns:a16="http://schemas.microsoft.com/office/drawing/2014/main" id="{04A38414-F307-CB5F-4B0C-82CC1E42891B}"/>
                </a:ext>
              </a:extLst>
            </p:cNvPr>
            <p:cNvSpPr/>
            <p:nvPr/>
          </p:nvSpPr>
          <p:spPr>
            <a:xfrm>
              <a:off x="2558025" y="1598375"/>
              <a:ext cx="1254950" cy="2801925"/>
            </a:xfrm>
            <a:custGeom>
              <a:avLst/>
              <a:gdLst/>
              <a:ahLst/>
              <a:cxnLst/>
              <a:rect l="l" t="t" r="r" b="b"/>
              <a:pathLst>
                <a:path w="50198" h="112077" extrusionOk="0">
                  <a:moveTo>
                    <a:pt x="50198" y="0"/>
                  </a:moveTo>
                  <a:cubicBezTo>
                    <a:pt x="42527" y="7305"/>
                    <a:pt x="22893" y="14678"/>
                    <a:pt x="0" y="30321"/>
                  </a:cubicBezTo>
                  <a:cubicBezTo>
                    <a:pt x="0" y="30321"/>
                    <a:pt x="1430" y="83182"/>
                    <a:pt x="50198" y="112076"/>
                  </a:cubicBezTo>
                  <a:lnTo>
                    <a:pt x="5019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72;p64">
              <a:extLst>
                <a:ext uri="{FF2B5EF4-FFF2-40B4-BE49-F238E27FC236}">
                  <a16:creationId xmlns:a16="http://schemas.microsoft.com/office/drawing/2014/main" id="{DD7EDE80-B2D7-92E3-2462-8336597DEE92}"/>
                </a:ext>
              </a:extLst>
            </p:cNvPr>
            <p:cNvSpPr/>
            <p:nvPr/>
          </p:nvSpPr>
          <p:spPr>
            <a:xfrm>
              <a:off x="2550725" y="1591175"/>
              <a:ext cx="1269450" cy="2816325"/>
            </a:xfrm>
            <a:custGeom>
              <a:avLst/>
              <a:gdLst/>
              <a:ahLst/>
              <a:cxnLst/>
              <a:rect l="l" t="t" r="r" b="b"/>
              <a:pathLst>
                <a:path w="50778" h="112653" extrusionOk="0">
                  <a:moveTo>
                    <a:pt x="50202" y="948"/>
                  </a:moveTo>
                  <a:lnTo>
                    <a:pt x="50202" y="111857"/>
                  </a:lnTo>
                  <a:cubicBezTo>
                    <a:pt x="25383" y="96990"/>
                    <a:pt x="13218" y="75784"/>
                    <a:pt x="7380" y="60569"/>
                  </a:cubicBezTo>
                  <a:cubicBezTo>
                    <a:pt x="1386" y="44948"/>
                    <a:pt x="654" y="32294"/>
                    <a:pt x="586" y="30757"/>
                  </a:cubicBezTo>
                  <a:cubicBezTo>
                    <a:pt x="12079" y="22915"/>
                    <a:pt x="22836" y="17111"/>
                    <a:pt x="31485" y="12441"/>
                  </a:cubicBezTo>
                  <a:cubicBezTo>
                    <a:pt x="39724" y="7995"/>
                    <a:pt x="46301" y="4444"/>
                    <a:pt x="50202" y="948"/>
                  </a:cubicBezTo>
                  <a:close/>
                  <a:moveTo>
                    <a:pt x="50487" y="0"/>
                  </a:moveTo>
                  <a:cubicBezTo>
                    <a:pt x="50419" y="0"/>
                    <a:pt x="50349" y="25"/>
                    <a:pt x="50291" y="80"/>
                  </a:cubicBezTo>
                  <a:cubicBezTo>
                    <a:pt x="46521" y="3671"/>
                    <a:pt x="39764" y="7317"/>
                    <a:pt x="31211" y="11934"/>
                  </a:cubicBezTo>
                  <a:cubicBezTo>
                    <a:pt x="22516" y="16627"/>
                    <a:pt x="11696" y="22466"/>
                    <a:pt x="129" y="30372"/>
                  </a:cubicBezTo>
                  <a:cubicBezTo>
                    <a:pt x="49" y="30427"/>
                    <a:pt x="1" y="30519"/>
                    <a:pt x="4" y="30616"/>
                  </a:cubicBezTo>
                  <a:cubicBezTo>
                    <a:pt x="8" y="30749"/>
                    <a:pt x="437" y="44074"/>
                    <a:pt x="6834" y="60755"/>
                  </a:cubicBezTo>
                  <a:cubicBezTo>
                    <a:pt x="12739" y="76150"/>
                    <a:pt x="25080" y="97645"/>
                    <a:pt x="50344" y="112611"/>
                  </a:cubicBezTo>
                  <a:cubicBezTo>
                    <a:pt x="50388" y="112638"/>
                    <a:pt x="50438" y="112652"/>
                    <a:pt x="50490" y="112652"/>
                  </a:cubicBezTo>
                  <a:cubicBezTo>
                    <a:pt x="50649" y="112652"/>
                    <a:pt x="50778" y="112524"/>
                    <a:pt x="50778" y="112364"/>
                  </a:cubicBezTo>
                  <a:lnTo>
                    <a:pt x="50778" y="288"/>
                  </a:lnTo>
                  <a:cubicBezTo>
                    <a:pt x="50778" y="115"/>
                    <a:pt x="50636" y="0"/>
                    <a:pt x="50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73;p64">
              <a:extLst>
                <a:ext uri="{FF2B5EF4-FFF2-40B4-BE49-F238E27FC236}">
                  <a16:creationId xmlns:a16="http://schemas.microsoft.com/office/drawing/2014/main" id="{AFF67CC9-8365-9F1F-1422-873C2B567621}"/>
                </a:ext>
              </a:extLst>
            </p:cNvPr>
            <p:cNvSpPr/>
            <p:nvPr/>
          </p:nvSpPr>
          <p:spPr>
            <a:xfrm>
              <a:off x="3812950" y="1598375"/>
              <a:ext cx="1254975" cy="2801925"/>
            </a:xfrm>
            <a:custGeom>
              <a:avLst/>
              <a:gdLst/>
              <a:ahLst/>
              <a:cxnLst/>
              <a:rect l="l" t="t" r="r" b="b"/>
              <a:pathLst>
                <a:path w="50199" h="112077" extrusionOk="0">
                  <a:moveTo>
                    <a:pt x="1" y="0"/>
                  </a:moveTo>
                  <a:lnTo>
                    <a:pt x="1" y="112076"/>
                  </a:lnTo>
                  <a:cubicBezTo>
                    <a:pt x="48769" y="83182"/>
                    <a:pt x="50199" y="30321"/>
                    <a:pt x="50199" y="30321"/>
                  </a:cubicBezTo>
                  <a:cubicBezTo>
                    <a:pt x="27307" y="14678"/>
                    <a:pt x="7671" y="73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74;p64">
              <a:extLst>
                <a:ext uri="{FF2B5EF4-FFF2-40B4-BE49-F238E27FC236}">
                  <a16:creationId xmlns:a16="http://schemas.microsoft.com/office/drawing/2014/main" id="{DB0B2351-E88D-D2B7-0BB4-B3510F6F15EE}"/>
                </a:ext>
              </a:extLst>
            </p:cNvPr>
            <p:cNvSpPr/>
            <p:nvPr/>
          </p:nvSpPr>
          <p:spPr>
            <a:xfrm>
              <a:off x="3805750" y="1591175"/>
              <a:ext cx="1269475" cy="2816325"/>
            </a:xfrm>
            <a:custGeom>
              <a:avLst/>
              <a:gdLst/>
              <a:ahLst/>
              <a:cxnLst/>
              <a:rect l="l" t="t" r="r" b="b"/>
              <a:pathLst>
                <a:path w="50779" h="112653" extrusionOk="0">
                  <a:moveTo>
                    <a:pt x="577" y="948"/>
                  </a:moveTo>
                  <a:cubicBezTo>
                    <a:pt x="4477" y="4444"/>
                    <a:pt x="11056" y="7995"/>
                    <a:pt x="19294" y="12441"/>
                  </a:cubicBezTo>
                  <a:cubicBezTo>
                    <a:pt x="27943" y="17111"/>
                    <a:pt x="38700" y="22915"/>
                    <a:pt x="50193" y="30758"/>
                  </a:cubicBezTo>
                  <a:cubicBezTo>
                    <a:pt x="50124" y="32296"/>
                    <a:pt x="49394" y="44948"/>
                    <a:pt x="43399" y="60570"/>
                  </a:cubicBezTo>
                  <a:cubicBezTo>
                    <a:pt x="37560" y="75785"/>
                    <a:pt x="25396" y="96991"/>
                    <a:pt x="577" y="111858"/>
                  </a:cubicBezTo>
                  <a:lnTo>
                    <a:pt x="577" y="948"/>
                  </a:lnTo>
                  <a:close/>
                  <a:moveTo>
                    <a:pt x="291" y="0"/>
                  </a:moveTo>
                  <a:cubicBezTo>
                    <a:pt x="143" y="0"/>
                    <a:pt x="1" y="115"/>
                    <a:pt x="1" y="288"/>
                  </a:cubicBezTo>
                  <a:lnTo>
                    <a:pt x="1" y="112364"/>
                  </a:lnTo>
                  <a:cubicBezTo>
                    <a:pt x="1" y="112524"/>
                    <a:pt x="129" y="112652"/>
                    <a:pt x="289" y="112652"/>
                  </a:cubicBezTo>
                  <a:cubicBezTo>
                    <a:pt x="340" y="112652"/>
                    <a:pt x="391" y="112638"/>
                    <a:pt x="435" y="112611"/>
                  </a:cubicBezTo>
                  <a:cubicBezTo>
                    <a:pt x="25699" y="97644"/>
                    <a:pt x="38040" y="76150"/>
                    <a:pt x="43945" y="60755"/>
                  </a:cubicBezTo>
                  <a:cubicBezTo>
                    <a:pt x="50343" y="44074"/>
                    <a:pt x="50772" y="30749"/>
                    <a:pt x="50776" y="30616"/>
                  </a:cubicBezTo>
                  <a:cubicBezTo>
                    <a:pt x="50778" y="30519"/>
                    <a:pt x="50731" y="30427"/>
                    <a:pt x="50650" y="30372"/>
                  </a:cubicBezTo>
                  <a:cubicBezTo>
                    <a:pt x="39082" y="22466"/>
                    <a:pt x="28262" y="16627"/>
                    <a:pt x="19567" y="11934"/>
                  </a:cubicBezTo>
                  <a:cubicBezTo>
                    <a:pt x="11014" y="7317"/>
                    <a:pt x="4258" y="3671"/>
                    <a:pt x="488" y="80"/>
                  </a:cubicBezTo>
                  <a:cubicBezTo>
                    <a:pt x="430" y="25"/>
                    <a:pt x="36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75;p64">
              <a:extLst>
                <a:ext uri="{FF2B5EF4-FFF2-40B4-BE49-F238E27FC236}">
                  <a16:creationId xmlns:a16="http://schemas.microsoft.com/office/drawing/2014/main" id="{BC9CDB5D-696C-8A4F-435D-FCA09CEDD4B0}"/>
                </a:ext>
              </a:extLst>
            </p:cNvPr>
            <p:cNvSpPr/>
            <p:nvPr/>
          </p:nvSpPr>
          <p:spPr>
            <a:xfrm>
              <a:off x="2650050" y="1710875"/>
              <a:ext cx="2325850" cy="2576950"/>
            </a:xfrm>
            <a:custGeom>
              <a:avLst/>
              <a:gdLst/>
              <a:ahLst/>
              <a:cxnLst/>
              <a:rect l="l" t="t" r="r" b="b"/>
              <a:pathLst>
                <a:path w="93034" h="103078" extrusionOk="0">
                  <a:moveTo>
                    <a:pt x="46517" y="1"/>
                  </a:moveTo>
                  <a:cubicBezTo>
                    <a:pt x="37257" y="6566"/>
                    <a:pt x="21213" y="12822"/>
                    <a:pt x="0" y="27317"/>
                  </a:cubicBezTo>
                  <a:cubicBezTo>
                    <a:pt x="0" y="27317"/>
                    <a:pt x="1326" y="76301"/>
                    <a:pt x="46517" y="103077"/>
                  </a:cubicBezTo>
                  <a:cubicBezTo>
                    <a:pt x="91708" y="76302"/>
                    <a:pt x="93034" y="27318"/>
                    <a:pt x="93034" y="27318"/>
                  </a:cubicBezTo>
                  <a:cubicBezTo>
                    <a:pt x="71820" y="12822"/>
                    <a:pt x="55847" y="6566"/>
                    <a:pt x="46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76;p64">
              <a:extLst>
                <a:ext uri="{FF2B5EF4-FFF2-40B4-BE49-F238E27FC236}">
                  <a16:creationId xmlns:a16="http://schemas.microsoft.com/office/drawing/2014/main" id="{DBA8DFF9-741F-41BF-832D-4A10AAB98E70}"/>
                </a:ext>
              </a:extLst>
            </p:cNvPr>
            <p:cNvSpPr/>
            <p:nvPr/>
          </p:nvSpPr>
          <p:spPr>
            <a:xfrm>
              <a:off x="2642775" y="1703675"/>
              <a:ext cx="2340350" cy="2591300"/>
            </a:xfrm>
            <a:custGeom>
              <a:avLst/>
              <a:gdLst/>
              <a:ahLst/>
              <a:cxnLst/>
              <a:rect l="l" t="t" r="r" b="b"/>
              <a:pathLst>
                <a:path w="93614" h="103652" extrusionOk="0">
                  <a:moveTo>
                    <a:pt x="46808" y="641"/>
                  </a:moveTo>
                  <a:cubicBezTo>
                    <a:pt x="50665" y="3330"/>
                    <a:pt x="55728" y="6028"/>
                    <a:pt x="61577" y="9144"/>
                  </a:cubicBezTo>
                  <a:cubicBezTo>
                    <a:pt x="70085" y="13678"/>
                    <a:pt x="80668" y="19317"/>
                    <a:pt x="93029" y="27754"/>
                  </a:cubicBezTo>
                  <a:cubicBezTo>
                    <a:pt x="92964" y="29226"/>
                    <a:pt x="92277" y="40909"/>
                    <a:pt x="86743" y="55341"/>
                  </a:cubicBezTo>
                  <a:cubicBezTo>
                    <a:pt x="81315" y="69495"/>
                    <a:pt x="69983" y="89244"/>
                    <a:pt x="46808" y="103029"/>
                  </a:cubicBezTo>
                  <a:cubicBezTo>
                    <a:pt x="23643" y="89249"/>
                    <a:pt x="12310" y="69509"/>
                    <a:pt x="6880" y="55361"/>
                  </a:cubicBezTo>
                  <a:cubicBezTo>
                    <a:pt x="1341" y="40927"/>
                    <a:pt x="652" y="29228"/>
                    <a:pt x="586" y="27754"/>
                  </a:cubicBezTo>
                  <a:cubicBezTo>
                    <a:pt x="12888" y="19359"/>
                    <a:pt x="23451" y="13733"/>
                    <a:pt x="31946" y="9210"/>
                  </a:cubicBezTo>
                  <a:cubicBezTo>
                    <a:pt x="37846" y="6069"/>
                    <a:pt x="42953" y="3350"/>
                    <a:pt x="46808" y="641"/>
                  </a:cubicBezTo>
                  <a:close/>
                  <a:moveTo>
                    <a:pt x="46807" y="1"/>
                  </a:moveTo>
                  <a:cubicBezTo>
                    <a:pt x="46749" y="1"/>
                    <a:pt x="46691" y="18"/>
                    <a:pt x="46641" y="54"/>
                  </a:cubicBezTo>
                  <a:cubicBezTo>
                    <a:pt x="42796" y="2779"/>
                    <a:pt x="37888" y="5392"/>
                    <a:pt x="31675" y="8702"/>
                  </a:cubicBezTo>
                  <a:cubicBezTo>
                    <a:pt x="23138" y="13247"/>
                    <a:pt x="12513" y="18904"/>
                    <a:pt x="129" y="27367"/>
                  </a:cubicBezTo>
                  <a:cubicBezTo>
                    <a:pt x="48" y="27422"/>
                    <a:pt x="1" y="27515"/>
                    <a:pt x="3" y="27613"/>
                  </a:cubicBezTo>
                  <a:cubicBezTo>
                    <a:pt x="7" y="27736"/>
                    <a:pt x="405" y="40087"/>
                    <a:pt x="6334" y="55547"/>
                  </a:cubicBezTo>
                  <a:cubicBezTo>
                    <a:pt x="11807" y="69817"/>
                    <a:pt x="23246" y="89738"/>
                    <a:pt x="46662" y="103612"/>
                  </a:cubicBezTo>
                  <a:cubicBezTo>
                    <a:pt x="46706" y="103639"/>
                    <a:pt x="46756" y="103652"/>
                    <a:pt x="46808" y="103652"/>
                  </a:cubicBezTo>
                  <a:cubicBezTo>
                    <a:pt x="46859" y="103652"/>
                    <a:pt x="46910" y="103639"/>
                    <a:pt x="46954" y="103612"/>
                  </a:cubicBezTo>
                  <a:cubicBezTo>
                    <a:pt x="70370" y="89740"/>
                    <a:pt x="81808" y="69817"/>
                    <a:pt x="87281" y="55548"/>
                  </a:cubicBezTo>
                  <a:cubicBezTo>
                    <a:pt x="93209" y="40087"/>
                    <a:pt x="93608" y="27737"/>
                    <a:pt x="93611" y="27613"/>
                  </a:cubicBezTo>
                  <a:cubicBezTo>
                    <a:pt x="93614" y="27515"/>
                    <a:pt x="93567" y="27422"/>
                    <a:pt x="93485" y="27367"/>
                  </a:cubicBezTo>
                  <a:cubicBezTo>
                    <a:pt x="81042" y="18864"/>
                    <a:pt x="70398" y="13192"/>
                    <a:pt x="61846" y="8636"/>
                  </a:cubicBezTo>
                  <a:cubicBezTo>
                    <a:pt x="55931" y="5483"/>
                    <a:pt x="50821" y="2761"/>
                    <a:pt x="46973" y="54"/>
                  </a:cubicBezTo>
                  <a:cubicBezTo>
                    <a:pt x="46924" y="18"/>
                    <a:pt x="46865" y="1"/>
                    <a:pt x="46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77;p64">
              <a:extLst>
                <a:ext uri="{FF2B5EF4-FFF2-40B4-BE49-F238E27FC236}">
                  <a16:creationId xmlns:a16="http://schemas.microsoft.com/office/drawing/2014/main" id="{E4515B32-8391-F1A5-F389-C60F4B918139}"/>
                </a:ext>
              </a:extLst>
            </p:cNvPr>
            <p:cNvSpPr/>
            <p:nvPr/>
          </p:nvSpPr>
          <p:spPr>
            <a:xfrm>
              <a:off x="3070950" y="2263700"/>
              <a:ext cx="1904950" cy="2024100"/>
            </a:xfrm>
            <a:custGeom>
              <a:avLst/>
              <a:gdLst/>
              <a:ahLst/>
              <a:cxnLst/>
              <a:rect l="l" t="t" r="r" b="b"/>
              <a:pathLst>
                <a:path w="76198" h="80964" extrusionOk="0">
                  <a:moveTo>
                    <a:pt x="68272" y="1"/>
                  </a:moveTo>
                  <a:cubicBezTo>
                    <a:pt x="35912" y="9790"/>
                    <a:pt x="11201" y="38229"/>
                    <a:pt x="1" y="53227"/>
                  </a:cubicBezTo>
                  <a:cubicBezTo>
                    <a:pt x="6793" y="63187"/>
                    <a:pt x="16319" y="73047"/>
                    <a:pt x="29681" y="80963"/>
                  </a:cubicBezTo>
                  <a:cubicBezTo>
                    <a:pt x="74872" y="54188"/>
                    <a:pt x="76198" y="5204"/>
                    <a:pt x="76198" y="5204"/>
                  </a:cubicBezTo>
                  <a:cubicBezTo>
                    <a:pt x="73466" y="3339"/>
                    <a:pt x="70825" y="1611"/>
                    <a:pt x="682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78;p64">
              <a:extLst>
                <a:ext uri="{FF2B5EF4-FFF2-40B4-BE49-F238E27FC236}">
                  <a16:creationId xmlns:a16="http://schemas.microsoft.com/office/drawing/2014/main" id="{8E74F575-03A2-4C25-388E-1A1C6A72AE18}"/>
                </a:ext>
              </a:extLst>
            </p:cNvPr>
            <p:cNvSpPr/>
            <p:nvPr/>
          </p:nvSpPr>
          <p:spPr>
            <a:xfrm>
              <a:off x="3063275" y="2256475"/>
              <a:ext cx="1919875" cy="2038500"/>
            </a:xfrm>
            <a:custGeom>
              <a:avLst/>
              <a:gdLst/>
              <a:ahLst/>
              <a:cxnLst/>
              <a:rect l="l" t="t" r="r" b="b"/>
              <a:pathLst>
                <a:path w="76795" h="81540" extrusionOk="0">
                  <a:moveTo>
                    <a:pt x="68537" y="604"/>
                  </a:moveTo>
                  <a:cubicBezTo>
                    <a:pt x="71132" y="2242"/>
                    <a:pt x="73712" y="3936"/>
                    <a:pt x="76211" y="5642"/>
                  </a:cubicBezTo>
                  <a:cubicBezTo>
                    <a:pt x="76145" y="7116"/>
                    <a:pt x="75456" y="18815"/>
                    <a:pt x="69916" y="33249"/>
                  </a:cubicBezTo>
                  <a:cubicBezTo>
                    <a:pt x="64487" y="47397"/>
                    <a:pt x="53153" y="67137"/>
                    <a:pt x="29989" y="80917"/>
                  </a:cubicBezTo>
                  <a:cubicBezTo>
                    <a:pt x="18161" y="73883"/>
                    <a:pt x="8297" y="64669"/>
                    <a:pt x="663" y="53523"/>
                  </a:cubicBezTo>
                  <a:cubicBezTo>
                    <a:pt x="27829" y="17217"/>
                    <a:pt x="54790" y="4788"/>
                    <a:pt x="68537" y="604"/>
                  </a:cubicBezTo>
                  <a:close/>
                  <a:moveTo>
                    <a:pt x="68579" y="1"/>
                  </a:moveTo>
                  <a:cubicBezTo>
                    <a:pt x="68551" y="1"/>
                    <a:pt x="68523" y="5"/>
                    <a:pt x="68495" y="14"/>
                  </a:cubicBezTo>
                  <a:cubicBezTo>
                    <a:pt x="54291" y="4310"/>
                    <a:pt x="40100" y="12628"/>
                    <a:pt x="26318" y="24733"/>
                  </a:cubicBezTo>
                  <a:cubicBezTo>
                    <a:pt x="14607" y="35018"/>
                    <a:pt x="5585" y="45969"/>
                    <a:pt x="77" y="53343"/>
                  </a:cubicBezTo>
                  <a:cubicBezTo>
                    <a:pt x="4" y="53442"/>
                    <a:pt x="1" y="53576"/>
                    <a:pt x="70" y="53678"/>
                  </a:cubicBezTo>
                  <a:cubicBezTo>
                    <a:pt x="7802" y="65015"/>
                    <a:pt x="17817" y="74377"/>
                    <a:pt x="29842" y="81500"/>
                  </a:cubicBezTo>
                  <a:cubicBezTo>
                    <a:pt x="29886" y="81527"/>
                    <a:pt x="29936" y="81540"/>
                    <a:pt x="29988" y="81540"/>
                  </a:cubicBezTo>
                  <a:cubicBezTo>
                    <a:pt x="30039" y="81540"/>
                    <a:pt x="30090" y="81527"/>
                    <a:pt x="30134" y="81500"/>
                  </a:cubicBezTo>
                  <a:cubicBezTo>
                    <a:pt x="53550" y="67626"/>
                    <a:pt x="64989" y="47705"/>
                    <a:pt x="70462" y="33435"/>
                  </a:cubicBezTo>
                  <a:cubicBezTo>
                    <a:pt x="76391" y="17975"/>
                    <a:pt x="76789" y="5624"/>
                    <a:pt x="76792" y="5501"/>
                  </a:cubicBezTo>
                  <a:cubicBezTo>
                    <a:pt x="76795" y="5403"/>
                    <a:pt x="76748" y="5310"/>
                    <a:pt x="76666" y="5255"/>
                  </a:cubicBezTo>
                  <a:cubicBezTo>
                    <a:pt x="74085" y="3491"/>
                    <a:pt x="71417" y="1739"/>
                    <a:pt x="68732" y="45"/>
                  </a:cubicBezTo>
                  <a:cubicBezTo>
                    <a:pt x="68686" y="16"/>
                    <a:pt x="68633" y="1"/>
                    <a:pt x="68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79;p64">
              <a:extLst>
                <a:ext uri="{FF2B5EF4-FFF2-40B4-BE49-F238E27FC236}">
                  <a16:creationId xmlns:a16="http://schemas.microsoft.com/office/drawing/2014/main" id="{678769B1-3D94-CD9A-3A6A-5DE5062B80C1}"/>
                </a:ext>
              </a:extLst>
            </p:cNvPr>
            <p:cNvSpPr/>
            <p:nvPr/>
          </p:nvSpPr>
          <p:spPr>
            <a:xfrm>
              <a:off x="3314775" y="1960000"/>
              <a:ext cx="1010750" cy="985675"/>
            </a:xfrm>
            <a:custGeom>
              <a:avLst/>
              <a:gdLst/>
              <a:ahLst/>
              <a:cxnLst/>
              <a:rect l="l" t="t" r="r" b="b"/>
              <a:pathLst>
                <a:path w="40430" h="39427" extrusionOk="0">
                  <a:moveTo>
                    <a:pt x="20215" y="5762"/>
                  </a:moveTo>
                  <a:cubicBezTo>
                    <a:pt x="28185" y="5762"/>
                    <a:pt x="34668" y="12246"/>
                    <a:pt x="34668" y="20215"/>
                  </a:cubicBezTo>
                  <a:lnTo>
                    <a:pt x="34668" y="33664"/>
                  </a:lnTo>
                  <a:lnTo>
                    <a:pt x="5761" y="33664"/>
                  </a:lnTo>
                  <a:lnTo>
                    <a:pt x="5761" y="20215"/>
                  </a:lnTo>
                  <a:cubicBezTo>
                    <a:pt x="5761" y="12246"/>
                    <a:pt x="12245" y="5762"/>
                    <a:pt x="20215" y="5762"/>
                  </a:cubicBezTo>
                  <a:close/>
                  <a:moveTo>
                    <a:pt x="20215" y="1"/>
                  </a:moveTo>
                  <a:cubicBezTo>
                    <a:pt x="9068" y="1"/>
                    <a:pt x="0" y="9070"/>
                    <a:pt x="0" y="20216"/>
                  </a:cubicBezTo>
                  <a:lnTo>
                    <a:pt x="0" y="36545"/>
                  </a:lnTo>
                  <a:cubicBezTo>
                    <a:pt x="0" y="38137"/>
                    <a:pt x="1290" y="39426"/>
                    <a:pt x="2881" y="39426"/>
                  </a:cubicBezTo>
                  <a:lnTo>
                    <a:pt x="37549" y="39426"/>
                  </a:lnTo>
                  <a:cubicBezTo>
                    <a:pt x="39140" y="39426"/>
                    <a:pt x="40430" y="38136"/>
                    <a:pt x="40430" y="36545"/>
                  </a:cubicBezTo>
                  <a:lnTo>
                    <a:pt x="40430" y="20216"/>
                  </a:lnTo>
                  <a:cubicBezTo>
                    <a:pt x="40430" y="9068"/>
                    <a:pt x="31362" y="1"/>
                    <a:pt x="20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80;p64">
              <a:extLst>
                <a:ext uri="{FF2B5EF4-FFF2-40B4-BE49-F238E27FC236}">
                  <a16:creationId xmlns:a16="http://schemas.microsoft.com/office/drawing/2014/main" id="{7BC71C69-3549-A281-5CF5-B05CA00ACD2E}"/>
                </a:ext>
              </a:extLst>
            </p:cNvPr>
            <p:cNvSpPr/>
            <p:nvPr/>
          </p:nvSpPr>
          <p:spPr>
            <a:xfrm>
              <a:off x="3307550" y="1952800"/>
              <a:ext cx="1025175" cy="1000075"/>
            </a:xfrm>
            <a:custGeom>
              <a:avLst/>
              <a:gdLst/>
              <a:ahLst/>
              <a:cxnLst/>
              <a:rect l="l" t="t" r="r" b="b"/>
              <a:pathLst>
                <a:path w="41007" h="40003" extrusionOk="0">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81;p64">
              <a:extLst>
                <a:ext uri="{FF2B5EF4-FFF2-40B4-BE49-F238E27FC236}">
                  <a16:creationId xmlns:a16="http://schemas.microsoft.com/office/drawing/2014/main" id="{64F65381-5F0A-BB4E-5CAE-454AF05508E8}"/>
                </a:ext>
              </a:extLst>
            </p:cNvPr>
            <p:cNvSpPr/>
            <p:nvPr/>
          </p:nvSpPr>
          <p:spPr>
            <a:xfrm>
              <a:off x="3261250" y="2748875"/>
              <a:ext cx="1103450" cy="932375"/>
            </a:xfrm>
            <a:custGeom>
              <a:avLst/>
              <a:gdLst/>
              <a:ahLst/>
              <a:cxnLst/>
              <a:rect l="l" t="t" r="r" b="b"/>
              <a:pathLst>
                <a:path w="44138" h="37295" extrusionOk="0">
                  <a:moveTo>
                    <a:pt x="0" y="1"/>
                  </a:moveTo>
                  <a:lnTo>
                    <a:pt x="0" y="37295"/>
                  </a:lnTo>
                  <a:lnTo>
                    <a:pt x="44137" y="37295"/>
                  </a:lnTo>
                  <a:lnTo>
                    <a:pt x="44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82;p64">
              <a:extLst>
                <a:ext uri="{FF2B5EF4-FFF2-40B4-BE49-F238E27FC236}">
                  <a16:creationId xmlns:a16="http://schemas.microsoft.com/office/drawing/2014/main" id="{A3397D48-2F38-9FF7-D9C1-45302F65DFF9}"/>
                </a:ext>
              </a:extLst>
            </p:cNvPr>
            <p:cNvSpPr/>
            <p:nvPr/>
          </p:nvSpPr>
          <p:spPr>
            <a:xfrm>
              <a:off x="3254025" y="2741675"/>
              <a:ext cx="1117900" cy="946775"/>
            </a:xfrm>
            <a:custGeom>
              <a:avLst/>
              <a:gdLst/>
              <a:ahLst/>
              <a:cxnLst/>
              <a:rect l="l" t="t" r="r" b="b"/>
              <a:pathLst>
                <a:path w="44716" h="37871" extrusionOk="0">
                  <a:moveTo>
                    <a:pt x="44138" y="576"/>
                  </a:moveTo>
                  <a:lnTo>
                    <a:pt x="44138" y="37295"/>
                  </a:lnTo>
                  <a:lnTo>
                    <a:pt x="577" y="37295"/>
                  </a:lnTo>
                  <a:lnTo>
                    <a:pt x="577" y="576"/>
                  </a:lnTo>
                  <a:close/>
                  <a:moveTo>
                    <a:pt x="287" y="1"/>
                  </a:moveTo>
                  <a:cubicBezTo>
                    <a:pt x="129" y="1"/>
                    <a:pt x="0" y="130"/>
                    <a:pt x="1" y="289"/>
                  </a:cubicBezTo>
                  <a:lnTo>
                    <a:pt x="1" y="37583"/>
                  </a:lnTo>
                  <a:cubicBezTo>
                    <a:pt x="0" y="37742"/>
                    <a:pt x="130" y="37871"/>
                    <a:pt x="289" y="37871"/>
                  </a:cubicBezTo>
                  <a:lnTo>
                    <a:pt x="44426" y="37871"/>
                  </a:lnTo>
                  <a:cubicBezTo>
                    <a:pt x="44586" y="37871"/>
                    <a:pt x="44715" y="37742"/>
                    <a:pt x="44714" y="37583"/>
                  </a:cubicBezTo>
                  <a:lnTo>
                    <a:pt x="44714" y="289"/>
                  </a:lnTo>
                  <a:cubicBezTo>
                    <a:pt x="44715" y="129"/>
                    <a:pt x="44586" y="1"/>
                    <a:pt x="44426" y="1"/>
                  </a:cubicBezTo>
                  <a:lnTo>
                    <a:pt x="289" y="1"/>
                  </a:lnTo>
                  <a:cubicBezTo>
                    <a:pt x="289" y="1"/>
                    <a:pt x="288"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83;p64">
              <a:extLst>
                <a:ext uri="{FF2B5EF4-FFF2-40B4-BE49-F238E27FC236}">
                  <a16:creationId xmlns:a16="http://schemas.microsoft.com/office/drawing/2014/main" id="{4AABB47D-914C-391D-B100-763A2A9F38D8}"/>
                </a:ext>
              </a:extLst>
            </p:cNvPr>
            <p:cNvSpPr/>
            <p:nvPr/>
          </p:nvSpPr>
          <p:spPr>
            <a:xfrm>
              <a:off x="3687425" y="3015925"/>
              <a:ext cx="240325" cy="437650"/>
            </a:xfrm>
            <a:custGeom>
              <a:avLst/>
              <a:gdLst/>
              <a:ahLst/>
              <a:cxnLst/>
              <a:rect l="l" t="t" r="r" b="b"/>
              <a:pathLst>
                <a:path w="9613" h="17506" extrusionOk="0">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884;p64">
              <a:extLst>
                <a:ext uri="{FF2B5EF4-FFF2-40B4-BE49-F238E27FC236}">
                  <a16:creationId xmlns:a16="http://schemas.microsoft.com/office/drawing/2014/main" id="{466769C9-10A2-377E-3EF3-D21D179F9BC6}"/>
                </a:ext>
              </a:extLst>
            </p:cNvPr>
            <p:cNvSpPr/>
            <p:nvPr/>
          </p:nvSpPr>
          <p:spPr>
            <a:xfrm>
              <a:off x="3680200" y="3008700"/>
              <a:ext cx="254725" cy="452075"/>
            </a:xfrm>
            <a:custGeom>
              <a:avLst/>
              <a:gdLst/>
              <a:ahLst/>
              <a:cxnLst/>
              <a:rect l="l" t="t" r="r" b="b"/>
              <a:pathLst>
                <a:path w="10189" h="18083" extrusionOk="0">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885;p64">
              <a:extLst>
                <a:ext uri="{FF2B5EF4-FFF2-40B4-BE49-F238E27FC236}">
                  <a16:creationId xmlns:a16="http://schemas.microsoft.com/office/drawing/2014/main" id="{0D919018-E717-B46A-2B7F-F9B45C0A2D0B}"/>
                </a:ext>
              </a:extLst>
            </p:cNvPr>
            <p:cNvSpPr/>
            <p:nvPr/>
          </p:nvSpPr>
          <p:spPr>
            <a:xfrm>
              <a:off x="5977700" y="2926050"/>
              <a:ext cx="16800" cy="36025"/>
            </a:xfrm>
            <a:custGeom>
              <a:avLst/>
              <a:gdLst/>
              <a:ahLst/>
              <a:cxnLst/>
              <a:rect l="l" t="t" r="r" b="b"/>
              <a:pathLst>
                <a:path w="672" h="1441" extrusionOk="0">
                  <a:moveTo>
                    <a:pt x="299" y="0"/>
                  </a:moveTo>
                  <a:cubicBezTo>
                    <a:pt x="292" y="0"/>
                    <a:pt x="284" y="1"/>
                    <a:pt x="277" y="1"/>
                  </a:cubicBezTo>
                  <a:cubicBezTo>
                    <a:pt x="118" y="14"/>
                    <a:pt x="1" y="153"/>
                    <a:pt x="14" y="313"/>
                  </a:cubicBezTo>
                  <a:cubicBezTo>
                    <a:pt x="39" y="600"/>
                    <a:pt x="62" y="886"/>
                    <a:pt x="84" y="1174"/>
                  </a:cubicBezTo>
                  <a:cubicBezTo>
                    <a:pt x="96" y="1324"/>
                    <a:pt x="220" y="1440"/>
                    <a:pt x="372" y="1440"/>
                  </a:cubicBezTo>
                  <a:cubicBezTo>
                    <a:pt x="379" y="1440"/>
                    <a:pt x="386" y="1440"/>
                    <a:pt x="393" y="1439"/>
                  </a:cubicBezTo>
                  <a:cubicBezTo>
                    <a:pt x="553" y="1427"/>
                    <a:pt x="671" y="1289"/>
                    <a:pt x="659" y="1130"/>
                  </a:cubicBezTo>
                  <a:cubicBezTo>
                    <a:pt x="637" y="841"/>
                    <a:pt x="613" y="552"/>
                    <a:pt x="589" y="263"/>
                  </a:cubicBezTo>
                  <a:cubicBezTo>
                    <a:pt x="574" y="113"/>
                    <a:pt x="447"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886;p64">
              <a:extLst>
                <a:ext uri="{FF2B5EF4-FFF2-40B4-BE49-F238E27FC236}">
                  <a16:creationId xmlns:a16="http://schemas.microsoft.com/office/drawing/2014/main" id="{085CF995-25F8-BEA4-AC2D-3E8DA352107A}"/>
                </a:ext>
              </a:extLst>
            </p:cNvPr>
            <p:cNvSpPr/>
            <p:nvPr/>
          </p:nvSpPr>
          <p:spPr>
            <a:xfrm>
              <a:off x="1532575" y="886700"/>
              <a:ext cx="4456100" cy="2011825"/>
            </a:xfrm>
            <a:custGeom>
              <a:avLst/>
              <a:gdLst/>
              <a:ahLst/>
              <a:cxnLst/>
              <a:rect l="l" t="t" r="r" b="b"/>
              <a:pathLst>
                <a:path w="178244" h="80473" extrusionOk="0">
                  <a:moveTo>
                    <a:pt x="88232" y="1"/>
                  </a:moveTo>
                  <a:cubicBezTo>
                    <a:pt x="87652" y="6"/>
                    <a:pt x="87073" y="17"/>
                    <a:pt x="86494" y="33"/>
                  </a:cubicBezTo>
                  <a:cubicBezTo>
                    <a:pt x="86337" y="38"/>
                    <a:pt x="86212" y="169"/>
                    <a:pt x="86214" y="326"/>
                  </a:cubicBezTo>
                  <a:cubicBezTo>
                    <a:pt x="86217" y="483"/>
                    <a:pt x="86344" y="609"/>
                    <a:pt x="86501" y="610"/>
                  </a:cubicBezTo>
                  <a:lnTo>
                    <a:pt x="86509" y="610"/>
                  </a:lnTo>
                  <a:cubicBezTo>
                    <a:pt x="87086" y="593"/>
                    <a:pt x="87662" y="583"/>
                    <a:pt x="88238" y="577"/>
                  </a:cubicBezTo>
                  <a:cubicBezTo>
                    <a:pt x="88394" y="572"/>
                    <a:pt x="88518" y="444"/>
                    <a:pt x="88518" y="288"/>
                  </a:cubicBezTo>
                  <a:cubicBezTo>
                    <a:pt x="88517" y="131"/>
                    <a:pt x="88391" y="3"/>
                    <a:pt x="88235" y="1"/>
                  </a:cubicBezTo>
                  <a:close/>
                  <a:moveTo>
                    <a:pt x="89967" y="1"/>
                  </a:moveTo>
                  <a:cubicBezTo>
                    <a:pt x="89811" y="3"/>
                    <a:pt x="89685" y="131"/>
                    <a:pt x="89684" y="288"/>
                  </a:cubicBezTo>
                  <a:cubicBezTo>
                    <a:pt x="89684" y="444"/>
                    <a:pt x="89808" y="572"/>
                    <a:pt x="89965" y="577"/>
                  </a:cubicBezTo>
                  <a:cubicBezTo>
                    <a:pt x="90541" y="583"/>
                    <a:pt x="91116" y="593"/>
                    <a:pt x="91692" y="610"/>
                  </a:cubicBezTo>
                  <a:lnTo>
                    <a:pt x="91702" y="610"/>
                  </a:lnTo>
                  <a:cubicBezTo>
                    <a:pt x="91859" y="609"/>
                    <a:pt x="91986" y="483"/>
                    <a:pt x="91988" y="326"/>
                  </a:cubicBezTo>
                  <a:cubicBezTo>
                    <a:pt x="91991" y="169"/>
                    <a:pt x="91866" y="38"/>
                    <a:pt x="91710" y="33"/>
                  </a:cubicBezTo>
                  <a:cubicBezTo>
                    <a:pt x="91129" y="17"/>
                    <a:pt x="90550" y="6"/>
                    <a:pt x="89971" y="1"/>
                  </a:cubicBezTo>
                  <a:close/>
                  <a:moveTo>
                    <a:pt x="84784" y="98"/>
                  </a:moveTo>
                  <a:cubicBezTo>
                    <a:pt x="84775" y="98"/>
                    <a:pt x="84766" y="98"/>
                    <a:pt x="84757" y="99"/>
                  </a:cubicBezTo>
                  <a:cubicBezTo>
                    <a:pt x="84178" y="127"/>
                    <a:pt x="83599" y="160"/>
                    <a:pt x="83020" y="199"/>
                  </a:cubicBezTo>
                  <a:cubicBezTo>
                    <a:pt x="82865" y="208"/>
                    <a:pt x="82745" y="340"/>
                    <a:pt x="82751" y="496"/>
                  </a:cubicBezTo>
                  <a:cubicBezTo>
                    <a:pt x="82756" y="651"/>
                    <a:pt x="82885" y="775"/>
                    <a:pt x="83039" y="775"/>
                  </a:cubicBezTo>
                  <a:cubicBezTo>
                    <a:pt x="83046" y="775"/>
                    <a:pt x="83052" y="773"/>
                    <a:pt x="83060" y="773"/>
                  </a:cubicBezTo>
                  <a:cubicBezTo>
                    <a:pt x="83634" y="735"/>
                    <a:pt x="84209" y="703"/>
                    <a:pt x="84784" y="675"/>
                  </a:cubicBezTo>
                  <a:cubicBezTo>
                    <a:pt x="84943" y="667"/>
                    <a:pt x="85065" y="532"/>
                    <a:pt x="85058" y="373"/>
                  </a:cubicBezTo>
                  <a:cubicBezTo>
                    <a:pt x="85051" y="224"/>
                    <a:pt x="84927" y="98"/>
                    <a:pt x="84784" y="98"/>
                  </a:cubicBezTo>
                  <a:close/>
                  <a:moveTo>
                    <a:pt x="93436" y="100"/>
                  </a:moveTo>
                  <a:cubicBezTo>
                    <a:pt x="93282" y="100"/>
                    <a:pt x="93154" y="219"/>
                    <a:pt x="93146" y="374"/>
                  </a:cubicBezTo>
                  <a:cubicBezTo>
                    <a:pt x="93137" y="534"/>
                    <a:pt x="93261" y="668"/>
                    <a:pt x="93419" y="676"/>
                  </a:cubicBezTo>
                  <a:cubicBezTo>
                    <a:pt x="93995" y="703"/>
                    <a:pt x="94569" y="736"/>
                    <a:pt x="95144" y="775"/>
                  </a:cubicBezTo>
                  <a:lnTo>
                    <a:pt x="95163" y="775"/>
                  </a:lnTo>
                  <a:lnTo>
                    <a:pt x="95163" y="776"/>
                  </a:lnTo>
                  <a:cubicBezTo>
                    <a:pt x="95319" y="776"/>
                    <a:pt x="95446" y="652"/>
                    <a:pt x="95452" y="496"/>
                  </a:cubicBezTo>
                  <a:cubicBezTo>
                    <a:pt x="95457" y="342"/>
                    <a:pt x="95338" y="210"/>
                    <a:pt x="95182" y="200"/>
                  </a:cubicBezTo>
                  <a:cubicBezTo>
                    <a:pt x="94605" y="160"/>
                    <a:pt x="94026" y="128"/>
                    <a:pt x="93447" y="101"/>
                  </a:cubicBezTo>
                  <a:cubicBezTo>
                    <a:pt x="93443" y="100"/>
                    <a:pt x="93439" y="100"/>
                    <a:pt x="93436" y="100"/>
                  </a:cubicBezTo>
                  <a:close/>
                  <a:moveTo>
                    <a:pt x="81313" y="331"/>
                  </a:moveTo>
                  <a:cubicBezTo>
                    <a:pt x="81305" y="331"/>
                    <a:pt x="81296" y="331"/>
                    <a:pt x="81287" y="332"/>
                  </a:cubicBezTo>
                  <a:cubicBezTo>
                    <a:pt x="80710" y="381"/>
                    <a:pt x="80133" y="438"/>
                    <a:pt x="79557" y="498"/>
                  </a:cubicBezTo>
                  <a:cubicBezTo>
                    <a:pt x="79405" y="514"/>
                    <a:pt x="79292" y="646"/>
                    <a:pt x="79299" y="800"/>
                  </a:cubicBezTo>
                  <a:cubicBezTo>
                    <a:pt x="79308" y="952"/>
                    <a:pt x="79434" y="1072"/>
                    <a:pt x="79587" y="1072"/>
                  </a:cubicBezTo>
                  <a:lnTo>
                    <a:pt x="79587" y="1072"/>
                  </a:lnTo>
                  <a:cubicBezTo>
                    <a:pt x="79597" y="1072"/>
                    <a:pt x="79608" y="1072"/>
                    <a:pt x="79617" y="1071"/>
                  </a:cubicBezTo>
                  <a:cubicBezTo>
                    <a:pt x="80191" y="1011"/>
                    <a:pt x="80764" y="956"/>
                    <a:pt x="81337" y="905"/>
                  </a:cubicBezTo>
                  <a:cubicBezTo>
                    <a:pt x="81496" y="892"/>
                    <a:pt x="81613" y="752"/>
                    <a:pt x="81599" y="593"/>
                  </a:cubicBezTo>
                  <a:cubicBezTo>
                    <a:pt x="81586" y="444"/>
                    <a:pt x="81461" y="331"/>
                    <a:pt x="81313" y="331"/>
                  </a:cubicBezTo>
                  <a:close/>
                  <a:moveTo>
                    <a:pt x="79587" y="1072"/>
                  </a:moveTo>
                  <a:cubicBezTo>
                    <a:pt x="79587" y="1072"/>
                    <a:pt x="79586" y="1072"/>
                    <a:pt x="79586" y="1072"/>
                  </a:cubicBezTo>
                  <a:lnTo>
                    <a:pt x="79587" y="1072"/>
                  </a:lnTo>
                  <a:cubicBezTo>
                    <a:pt x="79587" y="1072"/>
                    <a:pt x="79587" y="1072"/>
                    <a:pt x="79587" y="1072"/>
                  </a:cubicBezTo>
                  <a:close/>
                  <a:moveTo>
                    <a:pt x="96894" y="331"/>
                  </a:moveTo>
                  <a:cubicBezTo>
                    <a:pt x="96746" y="331"/>
                    <a:pt x="96619" y="443"/>
                    <a:pt x="96603" y="595"/>
                  </a:cubicBezTo>
                  <a:cubicBezTo>
                    <a:pt x="96589" y="753"/>
                    <a:pt x="96707" y="892"/>
                    <a:pt x="96865" y="905"/>
                  </a:cubicBezTo>
                  <a:cubicBezTo>
                    <a:pt x="97439" y="956"/>
                    <a:pt x="98012" y="1010"/>
                    <a:pt x="98585" y="1071"/>
                  </a:cubicBezTo>
                  <a:cubicBezTo>
                    <a:pt x="98595" y="1072"/>
                    <a:pt x="98606" y="1072"/>
                    <a:pt x="98615" y="1072"/>
                  </a:cubicBezTo>
                  <a:lnTo>
                    <a:pt x="98615" y="1073"/>
                  </a:lnTo>
                  <a:cubicBezTo>
                    <a:pt x="98769" y="1073"/>
                    <a:pt x="98896" y="953"/>
                    <a:pt x="98904" y="800"/>
                  </a:cubicBezTo>
                  <a:cubicBezTo>
                    <a:pt x="98911" y="646"/>
                    <a:pt x="98799" y="514"/>
                    <a:pt x="98645" y="499"/>
                  </a:cubicBezTo>
                  <a:cubicBezTo>
                    <a:pt x="98069" y="438"/>
                    <a:pt x="97493" y="382"/>
                    <a:pt x="96914" y="332"/>
                  </a:cubicBezTo>
                  <a:cubicBezTo>
                    <a:pt x="96908" y="332"/>
                    <a:pt x="96901" y="331"/>
                    <a:pt x="96894" y="331"/>
                  </a:cubicBezTo>
                  <a:close/>
                  <a:moveTo>
                    <a:pt x="100344" y="695"/>
                  </a:moveTo>
                  <a:cubicBezTo>
                    <a:pt x="100199" y="695"/>
                    <a:pt x="100076" y="802"/>
                    <a:pt x="100058" y="947"/>
                  </a:cubicBezTo>
                  <a:cubicBezTo>
                    <a:pt x="100039" y="1102"/>
                    <a:pt x="100147" y="1246"/>
                    <a:pt x="100302" y="1268"/>
                  </a:cubicBezTo>
                  <a:cubicBezTo>
                    <a:pt x="100874" y="1340"/>
                    <a:pt x="101445" y="1416"/>
                    <a:pt x="102014" y="1499"/>
                  </a:cubicBezTo>
                  <a:cubicBezTo>
                    <a:pt x="102028" y="1501"/>
                    <a:pt x="102042" y="1503"/>
                    <a:pt x="102056" y="1503"/>
                  </a:cubicBezTo>
                  <a:cubicBezTo>
                    <a:pt x="102208" y="1503"/>
                    <a:pt x="102332" y="1385"/>
                    <a:pt x="102343" y="1234"/>
                  </a:cubicBezTo>
                  <a:cubicBezTo>
                    <a:pt x="102354" y="1084"/>
                    <a:pt x="102246" y="950"/>
                    <a:pt x="102097" y="929"/>
                  </a:cubicBezTo>
                  <a:cubicBezTo>
                    <a:pt x="101523" y="845"/>
                    <a:pt x="100949" y="769"/>
                    <a:pt x="100375" y="697"/>
                  </a:cubicBezTo>
                  <a:cubicBezTo>
                    <a:pt x="100364" y="696"/>
                    <a:pt x="100354" y="695"/>
                    <a:pt x="100344" y="695"/>
                  </a:cubicBezTo>
                  <a:close/>
                  <a:moveTo>
                    <a:pt x="77854" y="697"/>
                  </a:moveTo>
                  <a:cubicBezTo>
                    <a:pt x="77846" y="697"/>
                    <a:pt x="77837" y="697"/>
                    <a:pt x="77829" y="698"/>
                  </a:cubicBezTo>
                  <a:cubicBezTo>
                    <a:pt x="77254" y="770"/>
                    <a:pt x="76680" y="848"/>
                    <a:pt x="76106" y="931"/>
                  </a:cubicBezTo>
                  <a:cubicBezTo>
                    <a:pt x="75957" y="953"/>
                    <a:pt x="75850" y="1086"/>
                    <a:pt x="75861" y="1236"/>
                  </a:cubicBezTo>
                  <a:cubicBezTo>
                    <a:pt x="75871" y="1388"/>
                    <a:pt x="75996" y="1504"/>
                    <a:pt x="76147" y="1504"/>
                  </a:cubicBezTo>
                  <a:cubicBezTo>
                    <a:pt x="76160" y="1504"/>
                    <a:pt x="76175" y="1503"/>
                    <a:pt x="76188" y="1501"/>
                  </a:cubicBezTo>
                  <a:cubicBezTo>
                    <a:pt x="76758" y="1419"/>
                    <a:pt x="77329" y="1341"/>
                    <a:pt x="77901" y="1270"/>
                  </a:cubicBezTo>
                  <a:cubicBezTo>
                    <a:pt x="78053" y="1245"/>
                    <a:pt x="78160" y="1103"/>
                    <a:pt x="78141" y="950"/>
                  </a:cubicBezTo>
                  <a:cubicBezTo>
                    <a:pt x="78123" y="803"/>
                    <a:pt x="77998" y="697"/>
                    <a:pt x="77854" y="697"/>
                  </a:cubicBezTo>
                  <a:close/>
                  <a:moveTo>
                    <a:pt x="103767" y="1190"/>
                  </a:moveTo>
                  <a:cubicBezTo>
                    <a:pt x="103628" y="1190"/>
                    <a:pt x="103506" y="1291"/>
                    <a:pt x="103484" y="1432"/>
                  </a:cubicBezTo>
                  <a:cubicBezTo>
                    <a:pt x="103457" y="1589"/>
                    <a:pt x="103564" y="1737"/>
                    <a:pt x="103721" y="1763"/>
                  </a:cubicBezTo>
                  <a:cubicBezTo>
                    <a:pt x="104289" y="1857"/>
                    <a:pt x="104856" y="1955"/>
                    <a:pt x="105422" y="2060"/>
                  </a:cubicBezTo>
                  <a:cubicBezTo>
                    <a:pt x="105440" y="2063"/>
                    <a:pt x="105458" y="2065"/>
                    <a:pt x="105476" y="2065"/>
                  </a:cubicBezTo>
                  <a:cubicBezTo>
                    <a:pt x="105624" y="2064"/>
                    <a:pt x="105748" y="1950"/>
                    <a:pt x="105761" y="1803"/>
                  </a:cubicBezTo>
                  <a:cubicBezTo>
                    <a:pt x="105775" y="1655"/>
                    <a:pt x="105673" y="1521"/>
                    <a:pt x="105528" y="1493"/>
                  </a:cubicBezTo>
                  <a:cubicBezTo>
                    <a:pt x="104957" y="1388"/>
                    <a:pt x="104386" y="1288"/>
                    <a:pt x="103815" y="1194"/>
                  </a:cubicBezTo>
                  <a:cubicBezTo>
                    <a:pt x="103799" y="1192"/>
                    <a:pt x="103783" y="1190"/>
                    <a:pt x="103767" y="1190"/>
                  </a:cubicBezTo>
                  <a:close/>
                  <a:moveTo>
                    <a:pt x="74440" y="1193"/>
                  </a:moveTo>
                  <a:cubicBezTo>
                    <a:pt x="74423" y="1193"/>
                    <a:pt x="74406" y="1195"/>
                    <a:pt x="74389" y="1198"/>
                  </a:cubicBezTo>
                  <a:cubicBezTo>
                    <a:pt x="73816" y="1292"/>
                    <a:pt x="73245" y="1392"/>
                    <a:pt x="72675" y="1498"/>
                  </a:cubicBezTo>
                  <a:cubicBezTo>
                    <a:pt x="72530" y="1524"/>
                    <a:pt x="72428" y="1659"/>
                    <a:pt x="72441" y="1807"/>
                  </a:cubicBezTo>
                  <a:cubicBezTo>
                    <a:pt x="72455" y="1955"/>
                    <a:pt x="72579" y="2069"/>
                    <a:pt x="72728" y="2069"/>
                  </a:cubicBezTo>
                  <a:cubicBezTo>
                    <a:pt x="72746" y="2069"/>
                    <a:pt x="72764" y="2068"/>
                    <a:pt x="72780" y="2064"/>
                  </a:cubicBezTo>
                  <a:cubicBezTo>
                    <a:pt x="73347" y="1958"/>
                    <a:pt x="73914" y="1860"/>
                    <a:pt x="74482" y="1767"/>
                  </a:cubicBezTo>
                  <a:cubicBezTo>
                    <a:pt x="74640" y="1740"/>
                    <a:pt x="74745" y="1591"/>
                    <a:pt x="74720" y="1434"/>
                  </a:cubicBezTo>
                  <a:cubicBezTo>
                    <a:pt x="74698" y="1294"/>
                    <a:pt x="74577" y="1193"/>
                    <a:pt x="74440" y="1193"/>
                  </a:cubicBezTo>
                  <a:close/>
                  <a:moveTo>
                    <a:pt x="107177" y="1820"/>
                  </a:moveTo>
                  <a:cubicBezTo>
                    <a:pt x="107043" y="1820"/>
                    <a:pt x="106922" y="1913"/>
                    <a:pt x="106894" y="2050"/>
                  </a:cubicBezTo>
                  <a:cubicBezTo>
                    <a:pt x="106863" y="2206"/>
                    <a:pt x="106962" y="2358"/>
                    <a:pt x="107118" y="2390"/>
                  </a:cubicBezTo>
                  <a:cubicBezTo>
                    <a:pt x="107683" y="2505"/>
                    <a:pt x="108246" y="2627"/>
                    <a:pt x="108807" y="2752"/>
                  </a:cubicBezTo>
                  <a:cubicBezTo>
                    <a:pt x="108828" y="2757"/>
                    <a:pt x="108849" y="2760"/>
                    <a:pt x="108870" y="2760"/>
                  </a:cubicBezTo>
                  <a:lnTo>
                    <a:pt x="108870" y="2761"/>
                  </a:lnTo>
                  <a:cubicBezTo>
                    <a:pt x="109018" y="2761"/>
                    <a:pt x="109143" y="2651"/>
                    <a:pt x="109158" y="2504"/>
                  </a:cubicBezTo>
                  <a:cubicBezTo>
                    <a:pt x="109175" y="2358"/>
                    <a:pt x="109078" y="2222"/>
                    <a:pt x="108934" y="2191"/>
                  </a:cubicBezTo>
                  <a:cubicBezTo>
                    <a:pt x="108368" y="2063"/>
                    <a:pt x="107802" y="1942"/>
                    <a:pt x="107234" y="1825"/>
                  </a:cubicBezTo>
                  <a:cubicBezTo>
                    <a:pt x="107215" y="1821"/>
                    <a:pt x="107196" y="1820"/>
                    <a:pt x="107177" y="1820"/>
                  </a:cubicBezTo>
                  <a:close/>
                  <a:moveTo>
                    <a:pt x="71027" y="1824"/>
                  </a:moveTo>
                  <a:cubicBezTo>
                    <a:pt x="71007" y="1824"/>
                    <a:pt x="70988" y="1826"/>
                    <a:pt x="70968" y="1830"/>
                  </a:cubicBezTo>
                  <a:cubicBezTo>
                    <a:pt x="70401" y="1946"/>
                    <a:pt x="69835" y="2069"/>
                    <a:pt x="69270" y="2196"/>
                  </a:cubicBezTo>
                  <a:cubicBezTo>
                    <a:pt x="69125" y="2227"/>
                    <a:pt x="69027" y="2363"/>
                    <a:pt x="69044" y="2509"/>
                  </a:cubicBezTo>
                  <a:cubicBezTo>
                    <a:pt x="69060" y="2656"/>
                    <a:pt x="69183" y="2766"/>
                    <a:pt x="69330" y="2766"/>
                  </a:cubicBezTo>
                  <a:cubicBezTo>
                    <a:pt x="69330" y="2766"/>
                    <a:pt x="69331" y="2766"/>
                    <a:pt x="69332" y="2766"/>
                  </a:cubicBezTo>
                  <a:cubicBezTo>
                    <a:pt x="69354" y="2766"/>
                    <a:pt x="69375" y="2763"/>
                    <a:pt x="69396" y="2758"/>
                  </a:cubicBezTo>
                  <a:cubicBezTo>
                    <a:pt x="69958" y="2631"/>
                    <a:pt x="70521" y="2510"/>
                    <a:pt x="71084" y="2394"/>
                  </a:cubicBezTo>
                  <a:cubicBezTo>
                    <a:pt x="71240" y="2363"/>
                    <a:pt x="71341" y="2210"/>
                    <a:pt x="71309" y="2054"/>
                  </a:cubicBezTo>
                  <a:cubicBezTo>
                    <a:pt x="71280" y="1918"/>
                    <a:pt x="71161" y="1824"/>
                    <a:pt x="71027" y="1824"/>
                  </a:cubicBezTo>
                  <a:close/>
                  <a:moveTo>
                    <a:pt x="110558" y="2580"/>
                  </a:moveTo>
                  <a:cubicBezTo>
                    <a:pt x="110428" y="2580"/>
                    <a:pt x="110310" y="2667"/>
                    <a:pt x="110277" y="2799"/>
                  </a:cubicBezTo>
                  <a:cubicBezTo>
                    <a:pt x="110240" y="2954"/>
                    <a:pt x="110334" y="3110"/>
                    <a:pt x="110488" y="3148"/>
                  </a:cubicBezTo>
                  <a:cubicBezTo>
                    <a:pt x="111047" y="3285"/>
                    <a:pt x="111605" y="3428"/>
                    <a:pt x="112162" y="3577"/>
                  </a:cubicBezTo>
                  <a:cubicBezTo>
                    <a:pt x="112187" y="3583"/>
                    <a:pt x="112211" y="3586"/>
                    <a:pt x="112236" y="3586"/>
                  </a:cubicBezTo>
                  <a:cubicBezTo>
                    <a:pt x="112380" y="3586"/>
                    <a:pt x="112504" y="3479"/>
                    <a:pt x="112522" y="3335"/>
                  </a:cubicBezTo>
                  <a:cubicBezTo>
                    <a:pt x="112541" y="3193"/>
                    <a:pt x="112451" y="3057"/>
                    <a:pt x="112310" y="3020"/>
                  </a:cubicBezTo>
                  <a:cubicBezTo>
                    <a:pt x="111750" y="2870"/>
                    <a:pt x="111189" y="2726"/>
                    <a:pt x="110626" y="2588"/>
                  </a:cubicBezTo>
                  <a:cubicBezTo>
                    <a:pt x="110603" y="2583"/>
                    <a:pt x="110581" y="2580"/>
                    <a:pt x="110558" y="2580"/>
                  </a:cubicBezTo>
                  <a:close/>
                  <a:moveTo>
                    <a:pt x="67646" y="2588"/>
                  </a:moveTo>
                  <a:cubicBezTo>
                    <a:pt x="67623" y="2588"/>
                    <a:pt x="67599" y="2591"/>
                    <a:pt x="67576" y="2597"/>
                  </a:cubicBezTo>
                  <a:cubicBezTo>
                    <a:pt x="67014" y="2736"/>
                    <a:pt x="66452" y="2880"/>
                    <a:pt x="65892" y="3030"/>
                  </a:cubicBezTo>
                  <a:cubicBezTo>
                    <a:pt x="65753" y="3068"/>
                    <a:pt x="65662" y="3202"/>
                    <a:pt x="65681" y="3346"/>
                  </a:cubicBezTo>
                  <a:cubicBezTo>
                    <a:pt x="65700" y="3489"/>
                    <a:pt x="65822" y="3597"/>
                    <a:pt x="65968" y="3597"/>
                  </a:cubicBezTo>
                  <a:cubicBezTo>
                    <a:pt x="65992" y="3596"/>
                    <a:pt x="66017" y="3593"/>
                    <a:pt x="66041" y="3586"/>
                  </a:cubicBezTo>
                  <a:cubicBezTo>
                    <a:pt x="66597" y="3437"/>
                    <a:pt x="67155" y="3295"/>
                    <a:pt x="67714" y="3157"/>
                  </a:cubicBezTo>
                  <a:cubicBezTo>
                    <a:pt x="67869" y="3118"/>
                    <a:pt x="67963" y="2962"/>
                    <a:pt x="67925" y="2808"/>
                  </a:cubicBezTo>
                  <a:cubicBezTo>
                    <a:pt x="67892" y="2676"/>
                    <a:pt x="67775" y="2588"/>
                    <a:pt x="67646" y="2588"/>
                  </a:cubicBezTo>
                  <a:close/>
                  <a:moveTo>
                    <a:pt x="113911" y="3473"/>
                  </a:moveTo>
                  <a:cubicBezTo>
                    <a:pt x="113785" y="3473"/>
                    <a:pt x="113669" y="3555"/>
                    <a:pt x="113633" y="3681"/>
                  </a:cubicBezTo>
                  <a:cubicBezTo>
                    <a:pt x="113589" y="3833"/>
                    <a:pt x="113675" y="3992"/>
                    <a:pt x="113828" y="4037"/>
                  </a:cubicBezTo>
                  <a:cubicBezTo>
                    <a:pt x="114381" y="4197"/>
                    <a:pt x="114932" y="4361"/>
                    <a:pt x="115483" y="4531"/>
                  </a:cubicBezTo>
                  <a:cubicBezTo>
                    <a:pt x="115511" y="4540"/>
                    <a:pt x="115539" y="4543"/>
                    <a:pt x="115568" y="4543"/>
                  </a:cubicBezTo>
                  <a:cubicBezTo>
                    <a:pt x="115711" y="4543"/>
                    <a:pt x="115832" y="4440"/>
                    <a:pt x="115854" y="4299"/>
                  </a:cubicBezTo>
                  <a:cubicBezTo>
                    <a:pt x="115874" y="4158"/>
                    <a:pt x="115789" y="4023"/>
                    <a:pt x="115653" y="3981"/>
                  </a:cubicBezTo>
                  <a:cubicBezTo>
                    <a:pt x="115099" y="3809"/>
                    <a:pt x="114544" y="3644"/>
                    <a:pt x="113987" y="3483"/>
                  </a:cubicBezTo>
                  <a:cubicBezTo>
                    <a:pt x="113962" y="3476"/>
                    <a:pt x="113936" y="3473"/>
                    <a:pt x="113911" y="3473"/>
                  </a:cubicBezTo>
                  <a:close/>
                  <a:moveTo>
                    <a:pt x="64299" y="3485"/>
                  </a:moveTo>
                  <a:cubicBezTo>
                    <a:pt x="64272" y="3485"/>
                    <a:pt x="64245" y="3488"/>
                    <a:pt x="64218" y="3496"/>
                  </a:cubicBezTo>
                  <a:cubicBezTo>
                    <a:pt x="63661" y="3657"/>
                    <a:pt x="63106" y="3824"/>
                    <a:pt x="62552" y="3995"/>
                  </a:cubicBezTo>
                  <a:cubicBezTo>
                    <a:pt x="62416" y="4038"/>
                    <a:pt x="62331" y="4173"/>
                    <a:pt x="62353" y="4314"/>
                  </a:cubicBezTo>
                  <a:cubicBezTo>
                    <a:pt x="62374" y="4455"/>
                    <a:pt x="62495" y="4559"/>
                    <a:pt x="62638" y="4559"/>
                  </a:cubicBezTo>
                  <a:cubicBezTo>
                    <a:pt x="62667" y="4559"/>
                    <a:pt x="62696" y="4554"/>
                    <a:pt x="62723" y="4546"/>
                  </a:cubicBezTo>
                  <a:cubicBezTo>
                    <a:pt x="63272" y="4375"/>
                    <a:pt x="63824" y="4210"/>
                    <a:pt x="64378" y="4049"/>
                  </a:cubicBezTo>
                  <a:cubicBezTo>
                    <a:pt x="64531" y="4005"/>
                    <a:pt x="64619" y="3845"/>
                    <a:pt x="64575" y="3693"/>
                  </a:cubicBezTo>
                  <a:cubicBezTo>
                    <a:pt x="64538" y="3566"/>
                    <a:pt x="64424" y="3485"/>
                    <a:pt x="64299" y="3485"/>
                  </a:cubicBezTo>
                  <a:close/>
                  <a:moveTo>
                    <a:pt x="117224" y="4497"/>
                  </a:moveTo>
                  <a:cubicBezTo>
                    <a:pt x="117103" y="4497"/>
                    <a:pt x="116990" y="4574"/>
                    <a:pt x="116950" y="4694"/>
                  </a:cubicBezTo>
                  <a:cubicBezTo>
                    <a:pt x="116901" y="4843"/>
                    <a:pt x="116980" y="5005"/>
                    <a:pt x="117127" y="5057"/>
                  </a:cubicBezTo>
                  <a:cubicBezTo>
                    <a:pt x="117410" y="5150"/>
                    <a:pt x="117692" y="5245"/>
                    <a:pt x="117974" y="5342"/>
                  </a:cubicBezTo>
                  <a:cubicBezTo>
                    <a:pt x="118238" y="5432"/>
                    <a:pt x="118501" y="5523"/>
                    <a:pt x="118763" y="5616"/>
                  </a:cubicBezTo>
                  <a:cubicBezTo>
                    <a:pt x="118793" y="5626"/>
                    <a:pt x="118826" y="5632"/>
                    <a:pt x="118859" y="5632"/>
                  </a:cubicBezTo>
                  <a:cubicBezTo>
                    <a:pt x="119000" y="5632"/>
                    <a:pt x="119120" y="5532"/>
                    <a:pt x="119144" y="5392"/>
                  </a:cubicBezTo>
                  <a:cubicBezTo>
                    <a:pt x="119166" y="5255"/>
                    <a:pt x="119087" y="5119"/>
                    <a:pt x="118954" y="5072"/>
                  </a:cubicBezTo>
                  <a:cubicBezTo>
                    <a:pt x="118690" y="4979"/>
                    <a:pt x="118425" y="4888"/>
                    <a:pt x="118160" y="4796"/>
                  </a:cubicBezTo>
                  <a:cubicBezTo>
                    <a:pt x="117877" y="4699"/>
                    <a:pt x="117593" y="4604"/>
                    <a:pt x="117308" y="4510"/>
                  </a:cubicBezTo>
                  <a:cubicBezTo>
                    <a:pt x="117280" y="4501"/>
                    <a:pt x="117252" y="4497"/>
                    <a:pt x="117224" y="4497"/>
                  </a:cubicBezTo>
                  <a:close/>
                  <a:moveTo>
                    <a:pt x="60986" y="4513"/>
                  </a:moveTo>
                  <a:cubicBezTo>
                    <a:pt x="60956" y="4513"/>
                    <a:pt x="60925" y="4518"/>
                    <a:pt x="60895" y="4528"/>
                  </a:cubicBezTo>
                  <a:cubicBezTo>
                    <a:pt x="60346" y="4711"/>
                    <a:pt x="59798" y="4899"/>
                    <a:pt x="59251" y="5094"/>
                  </a:cubicBezTo>
                  <a:cubicBezTo>
                    <a:pt x="59119" y="5141"/>
                    <a:pt x="59038" y="5275"/>
                    <a:pt x="59062" y="5414"/>
                  </a:cubicBezTo>
                  <a:cubicBezTo>
                    <a:pt x="59086" y="5552"/>
                    <a:pt x="59206" y="5653"/>
                    <a:pt x="59347" y="5653"/>
                  </a:cubicBezTo>
                  <a:lnTo>
                    <a:pt x="59348" y="5653"/>
                  </a:lnTo>
                  <a:cubicBezTo>
                    <a:pt x="59380" y="5653"/>
                    <a:pt x="59413" y="5647"/>
                    <a:pt x="59443" y="5636"/>
                  </a:cubicBezTo>
                  <a:cubicBezTo>
                    <a:pt x="59986" y="5444"/>
                    <a:pt x="60531" y="5257"/>
                    <a:pt x="61078" y="5075"/>
                  </a:cubicBezTo>
                  <a:cubicBezTo>
                    <a:pt x="61229" y="5024"/>
                    <a:pt x="61310" y="4861"/>
                    <a:pt x="61260" y="4711"/>
                  </a:cubicBezTo>
                  <a:cubicBezTo>
                    <a:pt x="61219" y="4590"/>
                    <a:pt x="61107" y="4513"/>
                    <a:pt x="60986" y="4513"/>
                  </a:cubicBezTo>
                  <a:close/>
                  <a:moveTo>
                    <a:pt x="120485" y="5651"/>
                  </a:moveTo>
                  <a:cubicBezTo>
                    <a:pt x="120368" y="5651"/>
                    <a:pt x="120259" y="5722"/>
                    <a:pt x="120216" y="5837"/>
                  </a:cubicBezTo>
                  <a:cubicBezTo>
                    <a:pt x="120160" y="5986"/>
                    <a:pt x="120235" y="6153"/>
                    <a:pt x="120384" y="6209"/>
                  </a:cubicBezTo>
                  <a:cubicBezTo>
                    <a:pt x="120924" y="6411"/>
                    <a:pt x="121461" y="6619"/>
                    <a:pt x="121995" y="6832"/>
                  </a:cubicBezTo>
                  <a:cubicBezTo>
                    <a:pt x="122029" y="6845"/>
                    <a:pt x="122065" y="6852"/>
                    <a:pt x="122101" y="6852"/>
                  </a:cubicBezTo>
                  <a:cubicBezTo>
                    <a:pt x="122239" y="6852"/>
                    <a:pt x="122358" y="6754"/>
                    <a:pt x="122385" y="6618"/>
                  </a:cubicBezTo>
                  <a:cubicBezTo>
                    <a:pt x="122410" y="6483"/>
                    <a:pt x="122337" y="6347"/>
                    <a:pt x="122208" y="6297"/>
                  </a:cubicBezTo>
                  <a:cubicBezTo>
                    <a:pt x="121670" y="6082"/>
                    <a:pt x="121130" y="5873"/>
                    <a:pt x="120587" y="5670"/>
                  </a:cubicBezTo>
                  <a:cubicBezTo>
                    <a:pt x="120553" y="5657"/>
                    <a:pt x="120519" y="5651"/>
                    <a:pt x="120485" y="5651"/>
                  </a:cubicBezTo>
                  <a:close/>
                  <a:moveTo>
                    <a:pt x="57719" y="5671"/>
                  </a:moveTo>
                  <a:cubicBezTo>
                    <a:pt x="57685" y="5671"/>
                    <a:pt x="57651" y="5677"/>
                    <a:pt x="57617" y="5690"/>
                  </a:cubicBezTo>
                  <a:cubicBezTo>
                    <a:pt x="57075" y="5895"/>
                    <a:pt x="56534" y="6105"/>
                    <a:pt x="55997" y="6320"/>
                  </a:cubicBezTo>
                  <a:cubicBezTo>
                    <a:pt x="55868" y="6371"/>
                    <a:pt x="55794" y="6506"/>
                    <a:pt x="55820" y="6642"/>
                  </a:cubicBezTo>
                  <a:cubicBezTo>
                    <a:pt x="55847" y="6778"/>
                    <a:pt x="55965" y="6876"/>
                    <a:pt x="56103" y="6876"/>
                  </a:cubicBezTo>
                  <a:lnTo>
                    <a:pt x="56103" y="6875"/>
                  </a:lnTo>
                  <a:cubicBezTo>
                    <a:pt x="56141" y="6875"/>
                    <a:pt x="56177" y="6868"/>
                    <a:pt x="56210" y="6855"/>
                  </a:cubicBezTo>
                  <a:cubicBezTo>
                    <a:pt x="56745" y="6641"/>
                    <a:pt x="57281" y="6432"/>
                    <a:pt x="57821" y="6230"/>
                  </a:cubicBezTo>
                  <a:cubicBezTo>
                    <a:pt x="57970" y="6173"/>
                    <a:pt x="58045" y="6008"/>
                    <a:pt x="57989" y="5858"/>
                  </a:cubicBezTo>
                  <a:cubicBezTo>
                    <a:pt x="57945" y="5743"/>
                    <a:pt x="57836" y="5671"/>
                    <a:pt x="57719" y="5671"/>
                  </a:cubicBezTo>
                  <a:close/>
                  <a:moveTo>
                    <a:pt x="123706" y="6933"/>
                  </a:moveTo>
                  <a:cubicBezTo>
                    <a:pt x="123593" y="6933"/>
                    <a:pt x="123486" y="6999"/>
                    <a:pt x="123440" y="7109"/>
                  </a:cubicBezTo>
                  <a:cubicBezTo>
                    <a:pt x="123378" y="7255"/>
                    <a:pt x="123446" y="7424"/>
                    <a:pt x="123594" y="7487"/>
                  </a:cubicBezTo>
                  <a:cubicBezTo>
                    <a:pt x="124124" y="7710"/>
                    <a:pt x="124653" y="7939"/>
                    <a:pt x="125179" y="8173"/>
                  </a:cubicBezTo>
                  <a:cubicBezTo>
                    <a:pt x="125215" y="8190"/>
                    <a:pt x="125256" y="8198"/>
                    <a:pt x="125296" y="8198"/>
                  </a:cubicBezTo>
                  <a:cubicBezTo>
                    <a:pt x="125432" y="8198"/>
                    <a:pt x="125550" y="8102"/>
                    <a:pt x="125577" y="7969"/>
                  </a:cubicBezTo>
                  <a:cubicBezTo>
                    <a:pt x="125606" y="7836"/>
                    <a:pt x="125538" y="7701"/>
                    <a:pt x="125413" y="7646"/>
                  </a:cubicBezTo>
                  <a:cubicBezTo>
                    <a:pt x="124884" y="7411"/>
                    <a:pt x="124352" y="7181"/>
                    <a:pt x="123818" y="6955"/>
                  </a:cubicBezTo>
                  <a:cubicBezTo>
                    <a:pt x="123781" y="6940"/>
                    <a:pt x="123743" y="6933"/>
                    <a:pt x="123706" y="6933"/>
                  </a:cubicBezTo>
                  <a:close/>
                  <a:moveTo>
                    <a:pt x="54506" y="6955"/>
                  </a:moveTo>
                  <a:cubicBezTo>
                    <a:pt x="54466" y="6955"/>
                    <a:pt x="54426" y="6963"/>
                    <a:pt x="54388" y="6981"/>
                  </a:cubicBezTo>
                  <a:cubicBezTo>
                    <a:pt x="53854" y="7206"/>
                    <a:pt x="53323" y="7436"/>
                    <a:pt x="52793" y="7673"/>
                  </a:cubicBezTo>
                  <a:cubicBezTo>
                    <a:pt x="52669" y="7728"/>
                    <a:pt x="52600" y="7863"/>
                    <a:pt x="52629" y="7996"/>
                  </a:cubicBezTo>
                  <a:cubicBezTo>
                    <a:pt x="52657" y="8130"/>
                    <a:pt x="52775" y="8224"/>
                    <a:pt x="52911" y="8224"/>
                  </a:cubicBezTo>
                  <a:lnTo>
                    <a:pt x="52911" y="8223"/>
                  </a:lnTo>
                  <a:cubicBezTo>
                    <a:pt x="52913" y="8223"/>
                    <a:pt x="52916" y="8223"/>
                    <a:pt x="52918" y="8223"/>
                  </a:cubicBezTo>
                  <a:cubicBezTo>
                    <a:pt x="52956" y="8223"/>
                    <a:pt x="52993" y="8215"/>
                    <a:pt x="53028" y="8199"/>
                  </a:cubicBezTo>
                  <a:cubicBezTo>
                    <a:pt x="53555" y="7965"/>
                    <a:pt x="54082" y="7735"/>
                    <a:pt x="54613" y="7511"/>
                  </a:cubicBezTo>
                  <a:cubicBezTo>
                    <a:pt x="54762" y="7452"/>
                    <a:pt x="54834" y="7280"/>
                    <a:pt x="54772" y="7132"/>
                  </a:cubicBezTo>
                  <a:cubicBezTo>
                    <a:pt x="54726" y="7021"/>
                    <a:pt x="54618" y="6955"/>
                    <a:pt x="54506" y="6955"/>
                  </a:cubicBezTo>
                  <a:close/>
                  <a:moveTo>
                    <a:pt x="126877" y="8342"/>
                  </a:moveTo>
                  <a:cubicBezTo>
                    <a:pt x="126769" y="8342"/>
                    <a:pt x="126666" y="8404"/>
                    <a:pt x="126616" y="8509"/>
                  </a:cubicBezTo>
                  <a:cubicBezTo>
                    <a:pt x="126550" y="8650"/>
                    <a:pt x="126609" y="8819"/>
                    <a:pt x="126750" y="8889"/>
                  </a:cubicBezTo>
                  <a:cubicBezTo>
                    <a:pt x="127272" y="9134"/>
                    <a:pt x="127792" y="9383"/>
                    <a:pt x="128307" y="9637"/>
                  </a:cubicBezTo>
                  <a:cubicBezTo>
                    <a:pt x="128347" y="9656"/>
                    <a:pt x="128390" y="9666"/>
                    <a:pt x="128434" y="9667"/>
                  </a:cubicBezTo>
                  <a:lnTo>
                    <a:pt x="128434" y="9666"/>
                  </a:lnTo>
                  <a:cubicBezTo>
                    <a:pt x="128569" y="9666"/>
                    <a:pt x="128685" y="9574"/>
                    <a:pt x="128715" y="9443"/>
                  </a:cubicBezTo>
                  <a:cubicBezTo>
                    <a:pt x="128745" y="9313"/>
                    <a:pt x="128682" y="9179"/>
                    <a:pt x="128562" y="9119"/>
                  </a:cubicBezTo>
                  <a:cubicBezTo>
                    <a:pt x="128042" y="8864"/>
                    <a:pt x="127519" y="8613"/>
                    <a:pt x="126994" y="8367"/>
                  </a:cubicBezTo>
                  <a:cubicBezTo>
                    <a:pt x="126956" y="8350"/>
                    <a:pt x="126917" y="8342"/>
                    <a:pt x="126877" y="8342"/>
                  </a:cubicBezTo>
                  <a:close/>
                  <a:moveTo>
                    <a:pt x="51329" y="8371"/>
                  </a:moveTo>
                  <a:cubicBezTo>
                    <a:pt x="51290" y="8371"/>
                    <a:pt x="51250" y="8379"/>
                    <a:pt x="51212" y="8396"/>
                  </a:cubicBezTo>
                  <a:cubicBezTo>
                    <a:pt x="50687" y="8642"/>
                    <a:pt x="50165" y="8892"/>
                    <a:pt x="49644" y="9149"/>
                  </a:cubicBezTo>
                  <a:cubicBezTo>
                    <a:pt x="49524" y="9208"/>
                    <a:pt x="49461" y="9342"/>
                    <a:pt x="49491" y="9473"/>
                  </a:cubicBezTo>
                  <a:cubicBezTo>
                    <a:pt x="49522" y="9604"/>
                    <a:pt x="49638" y="9696"/>
                    <a:pt x="49773" y="9696"/>
                  </a:cubicBezTo>
                  <a:cubicBezTo>
                    <a:pt x="49816" y="9695"/>
                    <a:pt x="49859" y="9685"/>
                    <a:pt x="49899" y="9666"/>
                  </a:cubicBezTo>
                  <a:cubicBezTo>
                    <a:pt x="50416" y="9412"/>
                    <a:pt x="50935" y="9161"/>
                    <a:pt x="51457" y="8918"/>
                  </a:cubicBezTo>
                  <a:cubicBezTo>
                    <a:pt x="51597" y="8848"/>
                    <a:pt x="51656" y="8679"/>
                    <a:pt x="51590" y="8536"/>
                  </a:cubicBezTo>
                  <a:cubicBezTo>
                    <a:pt x="51541" y="8432"/>
                    <a:pt x="51437" y="8371"/>
                    <a:pt x="51329" y="8371"/>
                  </a:cubicBezTo>
                  <a:close/>
                  <a:moveTo>
                    <a:pt x="129983" y="9870"/>
                  </a:moveTo>
                  <a:cubicBezTo>
                    <a:pt x="129879" y="9870"/>
                    <a:pt x="129778" y="9927"/>
                    <a:pt x="129727" y="10026"/>
                  </a:cubicBezTo>
                  <a:cubicBezTo>
                    <a:pt x="129654" y="10167"/>
                    <a:pt x="129710" y="10341"/>
                    <a:pt x="129851" y="10415"/>
                  </a:cubicBezTo>
                  <a:cubicBezTo>
                    <a:pt x="130362" y="10680"/>
                    <a:pt x="130871" y="10948"/>
                    <a:pt x="131377" y="11222"/>
                  </a:cubicBezTo>
                  <a:cubicBezTo>
                    <a:pt x="131419" y="11245"/>
                    <a:pt x="131467" y="11257"/>
                    <a:pt x="131515" y="11257"/>
                  </a:cubicBezTo>
                  <a:cubicBezTo>
                    <a:pt x="131647" y="11257"/>
                    <a:pt x="131761" y="11167"/>
                    <a:pt x="131793" y="11039"/>
                  </a:cubicBezTo>
                  <a:cubicBezTo>
                    <a:pt x="131825" y="10911"/>
                    <a:pt x="131768" y="10778"/>
                    <a:pt x="131651" y="10716"/>
                  </a:cubicBezTo>
                  <a:cubicBezTo>
                    <a:pt x="131142" y="10440"/>
                    <a:pt x="130629" y="10169"/>
                    <a:pt x="130115" y="9902"/>
                  </a:cubicBezTo>
                  <a:cubicBezTo>
                    <a:pt x="130073" y="9881"/>
                    <a:pt x="130028" y="9870"/>
                    <a:pt x="129983" y="9870"/>
                  </a:cubicBezTo>
                  <a:close/>
                  <a:moveTo>
                    <a:pt x="48228" y="9898"/>
                  </a:moveTo>
                  <a:cubicBezTo>
                    <a:pt x="48182" y="9898"/>
                    <a:pt x="48136" y="9909"/>
                    <a:pt x="48092" y="9932"/>
                  </a:cubicBezTo>
                  <a:cubicBezTo>
                    <a:pt x="47578" y="10199"/>
                    <a:pt x="47066" y="10470"/>
                    <a:pt x="46556" y="10746"/>
                  </a:cubicBezTo>
                  <a:cubicBezTo>
                    <a:pt x="46440" y="10808"/>
                    <a:pt x="46381" y="10942"/>
                    <a:pt x="46413" y="11069"/>
                  </a:cubicBezTo>
                  <a:cubicBezTo>
                    <a:pt x="46446" y="11198"/>
                    <a:pt x="46561" y="11287"/>
                    <a:pt x="46693" y="11287"/>
                  </a:cubicBezTo>
                  <a:cubicBezTo>
                    <a:pt x="46741" y="11287"/>
                    <a:pt x="46787" y="11275"/>
                    <a:pt x="46829" y="11252"/>
                  </a:cubicBezTo>
                  <a:cubicBezTo>
                    <a:pt x="47337" y="10978"/>
                    <a:pt x="47845" y="10708"/>
                    <a:pt x="48356" y="10445"/>
                  </a:cubicBezTo>
                  <a:cubicBezTo>
                    <a:pt x="48500" y="10373"/>
                    <a:pt x="48558" y="10196"/>
                    <a:pt x="48483" y="10054"/>
                  </a:cubicBezTo>
                  <a:cubicBezTo>
                    <a:pt x="48433" y="9955"/>
                    <a:pt x="48332" y="9898"/>
                    <a:pt x="48228" y="9898"/>
                  </a:cubicBezTo>
                  <a:close/>
                  <a:moveTo>
                    <a:pt x="133027" y="11519"/>
                  </a:moveTo>
                  <a:cubicBezTo>
                    <a:pt x="132927" y="11519"/>
                    <a:pt x="132828" y="11571"/>
                    <a:pt x="132775" y="11666"/>
                  </a:cubicBezTo>
                  <a:cubicBezTo>
                    <a:pt x="132696" y="11805"/>
                    <a:pt x="132746" y="11982"/>
                    <a:pt x="132888" y="12059"/>
                  </a:cubicBezTo>
                  <a:cubicBezTo>
                    <a:pt x="133389" y="12343"/>
                    <a:pt x="133887" y="12632"/>
                    <a:pt x="134383" y="12926"/>
                  </a:cubicBezTo>
                  <a:cubicBezTo>
                    <a:pt x="134427" y="12953"/>
                    <a:pt x="134477" y="12966"/>
                    <a:pt x="134529" y="12966"/>
                  </a:cubicBezTo>
                  <a:cubicBezTo>
                    <a:pt x="134658" y="12966"/>
                    <a:pt x="134772" y="12879"/>
                    <a:pt x="134807" y="12755"/>
                  </a:cubicBezTo>
                  <a:cubicBezTo>
                    <a:pt x="134841" y="12629"/>
                    <a:pt x="134788" y="12497"/>
                    <a:pt x="134676" y="12430"/>
                  </a:cubicBezTo>
                  <a:cubicBezTo>
                    <a:pt x="134177" y="12135"/>
                    <a:pt x="133676" y="11844"/>
                    <a:pt x="133171" y="11558"/>
                  </a:cubicBezTo>
                  <a:cubicBezTo>
                    <a:pt x="133126" y="11531"/>
                    <a:pt x="133076" y="11519"/>
                    <a:pt x="133027" y="11519"/>
                  </a:cubicBezTo>
                  <a:close/>
                  <a:moveTo>
                    <a:pt x="45177" y="11550"/>
                  </a:moveTo>
                  <a:cubicBezTo>
                    <a:pt x="45128" y="11550"/>
                    <a:pt x="45080" y="11562"/>
                    <a:pt x="45035" y="11588"/>
                  </a:cubicBezTo>
                  <a:cubicBezTo>
                    <a:pt x="44531" y="11874"/>
                    <a:pt x="44030" y="12165"/>
                    <a:pt x="43531" y="12460"/>
                  </a:cubicBezTo>
                  <a:cubicBezTo>
                    <a:pt x="43419" y="12527"/>
                    <a:pt x="43365" y="12659"/>
                    <a:pt x="43400" y="12785"/>
                  </a:cubicBezTo>
                  <a:cubicBezTo>
                    <a:pt x="43434" y="12909"/>
                    <a:pt x="43548" y="12996"/>
                    <a:pt x="43677" y="12996"/>
                  </a:cubicBezTo>
                  <a:cubicBezTo>
                    <a:pt x="43730" y="12996"/>
                    <a:pt x="43780" y="12983"/>
                    <a:pt x="43825" y="12956"/>
                  </a:cubicBezTo>
                  <a:cubicBezTo>
                    <a:pt x="44320" y="12662"/>
                    <a:pt x="44819" y="12373"/>
                    <a:pt x="45319" y="12089"/>
                  </a:cubicBezTo>
                  <a:cubicBezTo>
                    <a:pt x="45458" y="12011"/>
                    <a:pt x="45506" y="11835"/>
                    <a:pt x="45428" y="11697"/>
                  </a:cubicBezTo>
                  <a:cubicBezTo>
                    <a:pt x="45375" y="11603"/>
                    <a:pt x="45277" y="11550"/>
                    <a:pt x="45177" y="11550"/>
                  </a:cubicBezTo>
                  <a:close/>
                  <a:moveTo>
                    <a:pt x="136012" y="13287"/>
                  </a:moveTo>
                  <a:cubicBezTo>
                    <a:pt x="135916" y="13287"/>
                    <a:pt x="135821" y="13336"/>
                    <a:pt x="135767" y="13424"/>
                  </a:cubicBezTo>
                  <a:cubicBezTo>
                    <a:pt x="135683" y="13559"/>
                    <a:pt x="135725" y="13737"/>
                    <a:pt x="135860" y="13821"/>
                  </a:cubicBezTo>
                  <a:cubicBezTo>
                    <a:pt x="136350" y="14124"/>
                    <a:pt x="136837" y="14431"/>
                    <a:pt x="137320" y="14743"/>
                  </a:cubicBezTo>
                  <a:cubicBezTo>
                    <a:pt x="137367" y="14775"/>
                    <a:pt x="137421" y="14790"/>
                    <a:pt x="137477" y="14790"/>
                  </a:cubicBezTo>
                  <a:cubicBezTo>
                    <a:pt x="137604" y="14790"/>
                    <a:pt x="137717" y="14706"/>
                    <a:pt x="137753" y="14584"/>
                  </a:cubicBezTo>
                  <a:cubicBezTo>
                    <a:pt x="137789" y="14461"/>
                    <a:pt x="137741" y="14330"/>
                    <a:pt x="137633" y="14260"/>
                  </a:cubicBezTo>
                  <a:cubicBezTo>
                    <a:pt x="137146" y="13946"/>
                    <a:pt x="136657" y="13636"/>
                    <a:pt x="136164" y="13330"/>
                  </a:cubicBezTo>
                  <a:cubicBezTo>
                    <a:pt x="136116" y="13301"/>
                    <a:pt x="136064" y="13287"/>
                    <a:pt x="136012" y="13287"/>
                  </a:cubicBezTo>
                  <a:close/>
                  <a:moveTo>
                    <a:pt x="42195" y="13317"/>
                  </a:moveTo>
                  <a:cubicBezTo>
                    <a:pt x="42143" y="13317"/>
                    <a:pt x="42091" y="13331"/>
                    <a:pt x="42044" y="13360"/>
                  </a:cubicBezTo>
                  <a:cubicBezTo>
                    <a:pt x="41551" y="13665"/>
                    <a:pt x="41061" y="13976"/>
                    <a:pt x="40574" y="14290"/>
                  </a:cubicBezTo>
                  <a:cubicBezTo>
                    <a:pt x="40466" y="14360"/>
                    <a:pt x="40418" y="14491"/>
                    <a:pt x="40454" y="14614"/>
                  </a:cubicBezTo>
                  <a:cubicBezTo>
                    <a:pt x="40490" y="14736"/>
                    <a:pt x="40603" y="14820"/>
                    <a:pt x="40730" y="14820"/>
                  </a:cubicBezTo>
                  <a:cubicBezTo>
                    <a:pt x="40787" y="14820"/>
                    <a:pt x="40841" y="14803"/>
                    <a:pt x="40886" y="14773"/>
                  </a:cubicBezTo>
                  <a:cubicBezTo>
                    <a:pt x="41371" y="14461"/>
                    <a:pt x="41856" y="14153"/>
                    <a:pt x="42347" y="13851"/>
                  </a:cubicBezTo>
                  <a:cubicBezTo>
                    <a:pt x="42483" y="13767"/>
                    <a:pt x="42523" y="13589"/>
                    <a:pt x="42441" y="13454"/>
                  </a:cubicBezTo>
                  <a:cubicBezTo>
                    <a:pt x="42386" y="13366"/>
                    <a:pt x="42292" y="13317"/>
                    <a:pt x="42195" y="13317"/>
                  </a:cubicBezTo>
                  <a:close/>
                  <a:moveTo>
                    <a:pt x="138924" y="15168"/>
                  </a:moveTo>
                  <a:cubicBezTo>
                    <a:pt x="138831" y="15168"/>
                    <a:pt x="138740" y="15213"/>
                    <a:pt x="138685" y="15295"/>
                  </a:cubicBezTo>
                  <a:cubicBezTo>
                    <a:pt x="138596" y="15427"/>
                    <a:pt x="138631" y="15606"/>
                    <a:pt x="138763" y="15694"/>
                  </a:cubicBezTo>
                  <a:cubicBezTo>
                    <a:pt x="139241" y="16017"/>
                    <a:pt x="139715" y="16343"/>
                    <a:pt x="140187" y="16673"/>
                  </a:cubicBezTo>
                  <a:cubicBezTo>
                    <a:pt x="140235" y="16708"/>
                    <a:pt x="140292" y="16726"/>
                    <a:pt x="140351" y="16726"/>
                  </a:cubicBezTo>
                  <a:lnTo>
                    <a:pt x="140352" y="16726"/>
                  </a:lnTo>
                  <a:cubicBezTo>
                    <a:pt x="140478" y="16726"/>
                    <a:pt x="140590" y="16644"/>
                    <a:pt x="140627" y="16525"/>
                  </a:cubicBezTo>
                  <a:cubicBezTo>
                    <a:pt x="140664" y="16405"/>
                    <a:pt x="140620" y="16274"/>
                    <a:pt x="140518" y="16202"/>
                  </a:cubicBezTo>
                  <a:cubicBezTo>
                    <a:pt x="140044" y="15870"/>
                    <a:pt x="139567" y="15541"/>
                    <a:pt x="139084" y="15217"/>
                  </a:cubicBezTo>
                  <a:cubicBezTo>
                    <a:pt x="139035" y="15184"/>
                    <a:pt x="138979" y="15168"/>
                    <a:pt x="138924" y="15168"/>
                  </a:cubicBezTo>
                  <a:close/>
                  <a:moveTo>
                    <a:pt x="39286" y="15197"/>
                  </a:moveTo>
                  <a:cubicBezTo>
                    <a:pt x="39230" y="15197"/>
                    <a:pt x="39173" y="15214"/>
                    <a:pt x="39123" y="15248"/>
                  </a:cubicBezTo>
                  <a:cubicBezTo>
                    <a:pt x="38643" y="15571"/>
                    <a:pt x="38166" y="15900"/>
                    <a:pt x="37691" y="16233"/>
                  </a:cubicBezTo>
                  <a:cubicBezTo>
                    <a:pt x="37461" y="16395"/>
                    <a:pt x="37574" y="16756"/>
                    <a:pt x="37856" y="16757"/>
                  </a:cubicBezTo>
                  <a:lnTo>
                    <a:pt x="37856" y="16756"/>
                  </a:lnTo>
                  <a:cubicBezTo>
                    <a:pt x="37915" y="16756"/>
                    <a:pt x="37973" y="16738"/>
                    <a:pt x="38021" y="16704"/>
                  </a:cubicBezTo>
                  <a:cubicBezTo>
                    <a:pt x="38493" y="16373"/>
                    <a:pt x="38968" y="16047"/>
                    <a:pt x="39446" y="15726"/>
                  </a:cubicBezTo>
                  <a:cubicBezTo>
                    <a:pt x="39579" y="15637"/>
                    <a:pt x="39615" y="15457"/>
                    <a:pt x="39525" y="15324"/>
                  </a:cubicBezTo>
                  <a:cubicBezTo>
                    <a:pt x="39470" y="15242"/>
                    <a:pt x="39379" y="15197"/>
                    <a:pt x="39286" y="15197"/>
                  </a:cubicBezTo>
                  <a:close/>
                  <a:moveTo>
                    <a:pt x="141751" y="17151"/>
                  </a:moveTo>
                  <a:cubicBezTo>
                    <a:pt x="141663" y="17151"/>
                    <a:pt x="141575" y="17192"/>
                    <a:pt x="141518" y="17269"/>
                  </a:cubicBezTo>
                  <a:cubicBezTo>
                    <a:pt x="141421" y="17402"/>
                    <a:pt x="141454" y="17588"/>
                    <a:pt x="141590" y="17680"/>
                  </a:cubicBezTo>
                  <a:cubicBezTo>
                    <a:pt x="142057" y="18019"/>
                    <a:pt x="142518" y="18363"/>
                    <a:pt x="142975" y="18712"/>
                  </a:cubicBezTo>
                  <a:cubicBezTo>
                    <a:pt x="143026" y="18749"/>
                    <a:pt x="143087" y="18771"/>
                    <a:pt x="143150" y="18771"/>
                  </a:cubicBezTo>
                  <a:cubicBezTo>
                    <a:pt x="143274" y="18771"/>
                    <a:pt x="143384" y="18693"/>
                    <a:pt x="143424" y="18576"/>
                  </a:cubicBezTo>
                  <a:cubicBezTo>
                    <a:pt x="143463" y="18458"/>
                    <a:pt x="143423" y="18328"/>
                    <a:pt x="143324" y="18254"/>
                  </a:cubicBezTo>
                  <a:cubicBezTo>
                    <a:pt x="142864" y="17903"/>
                    <a:pt x="142400" y="17557"/>
                    <a:pt x="141931" y="17214"/>
                  </a:cubicBezTo>
                  <a:cubicBezTo>
                    <a:pt x="141877" y="17172"/>
                    <a:pt x="141814" y="17151"/>
                    <a:pt x="141751" y="17151"/>
                  </a:cubicBezTo>
                  <a:close/>
                  <a:moveTo>
                    <a:pt x="36436" y="17196"/>
                  </a:moveTo>
                  <a:cubicBezTo>
                    <a:pt x="36381" y="17196"/>
                    <a:pt x="36326" y="17212"/>
                    <a:pt x="36277" y="17244"/>
                  </a:cubicBezTo>
                  <a:cubicBezTo>
                    <a:pt x="35809" y="17586"/>
                    <a:pt x="35344" y="17933"/>
                    <a:pt x="34883" y="18283"/>
                  </a:cubicBezTo>
                  <a:cubicBezTo>
                    <a:pt x="34663" y="18451"/>
                    <a:pt x="34782" y="18801"/>
                    <a:pt x="35058" y="18801"/>
                  </a:cubicBezTo>
                  <a:cubicBezTo>
                    <a:pt x="35120" y="18801"/>
                    <a:pt x="35182" y="18779"/>
                    <a:pt x="35232" y="18741"/>
                  </a:cubicBezTo>
                  <a:cubicBezTo>
                    <a:pt x="35690" y="18393"/>
                    <a:pt x="36152" y="18049"/>
                    <a:pt x="36617" y="17708"/>
                  </a:cubicBezTo>
                  <a:cubicBezTo>
                    <a:pt x="36737" y="17612"/>
                    <a:pt x="36760" y="17438"/>
                    <a:pt x="36669" y="17314"/>
                  </a:cubicBezTo>
                  <a:cubicBezTo>
                    <a:pt x="36612" y="17237"/>
                    <a:pt x="36525" y="17196"/>
                    <a:pt x="36436" y="17196"/>
                  </a:cubicBezTo>
                  <a:close/>
                  <a:moveTo>
                    <a:pt x="144520" y="19256"/>
                  </a:moveTo>
                  <a:cubicBezTo>
                    <a:pt x="144435" y="19256"/>
                    <a:pt x="144350" y="19294"/>
                    <a:pt x="144294" y="19366"/>
                  </a:cubicBezTo>
                  <a:cubicBezTo>
                    <a:pt x="144195" y="19491"/>
                    <a:pt x="144217" y="19672"/>
                    <a:pt x="144341" y="19770"/>
                  </a:cubicBezTo>
                  <a:cubicBezTo>
                    <a:pt x="144792" y="20128"/>
                    <a:pt x="145241" y="20489"/>
                    <a:pt x="145686" y="20856"/>
                  </a:cubicBezTo>
                  <a:cubicBezTo>
                    <a:pt x="145738" y="20898"/>
                    <a:pt x="145802" y="20920"/>
                    <a:pt x="145870" y="20920"/>
                  </a:cubicBezTo>
                  <a:cubicBezTo>
                    <a:pt x="146139" y="20920"/>
                    <a:pt x="146261" y="20582"/>
                    <a:pt x="146052" y="20411"/>
                  </a:cubicBezTo>
                  <a:cubicBezTo>
                    <a:pt x="145604" y="20042"/>
                    <a:pt x="145153" y="19678"/>
                    <a:pt x="144698" y="19318"/>
                  </a:cubicBezTo>
                  <a:cubicBezTo>
                    <a:pt x="144645" y="19276"/>
                    <a:pt x="144582" y="19256"/>
                    <a:pt x="144520" y="19256"/>
                  </a:cubicBezTo>
                  <a:close/>
                  <a:moveTo>
                    <a:pt x="33689" y="19287"/>
                  </a:moveTo>
                  <a:cubicBezTo>
                    <a:pt x="33626" y="19287"/>
                    <a:pt x="33563" y="19307"/>
                    <a:pt x="33510" y="19349"/>
                  </a:cubicBezTo>
                  <a:cubicBezTo>
                    <a:pt x="33055" y="19709"/>
                    <a:pt x="32604" y="20072"/>
                    <a:pt x="32157" y="20441"/>
                  </a:cubicBezTo>
                  <a:cubicBezTo>
                    <a:pt x="31948" y="20613"/>
                    <a:pt x="32069" y="20952"/>
                    <a:pt x="32340" y="20952"/>
                  </a:cubicBezTo>
                  <a:cubicBezTo>
                    <a:pt x="32406" y="20952"/>
                    <a:pt x="32471" y="20929"/>
                    <a:pt x="32522" y="20886"/>
                  </a:cubicBezTo>
                  <a:cubicBezTo>
                    <a:pt x="32967" y="20520"/>
                    <a:pt x="33416" y="20158"/>
                    <a:pt x="33867" y="19801"/>
                  </a:cubicBezTo>
                  <a:cubicBezTo>
                    <a:pt x="33992" y="19702"/>
                    <a:pt x="34013" y="19521"/>
                    <a:pt x="33915" y="19396"/>
                  </a:cubicBezTo>
                  <a:cubicBezTo>
                    <a:pt x="33858" y="19324"/>
                    <a:pt x="33774" y="19287"/>
                    <a:pt x="33689" y="19287"/>
                  </a:cubicBezTo>
                  <a:close/>
                  <a:moveTo>
                    <a:pt x="147197" y="21459"/>
                  </a:moveTo>
                  <a:cubicBezTo>
                    <a:pt x="147115" y="21459"/>
                    <a:pt x="147034" y="21493"/>
                    <a:pt x="146977" y="21560"/>
                  </a:cubicBezTo>
                  <a:cubicBezTo>
                    <a:pt x="146873" y="21680"/>
                    <a:pt x="146888" y="21862"/>
                    <a:pt x="147009" y="21965"/>
                  </a:cubicBezTo>
                  <a:cubicBezTo>
                    <a:pt x="147447" y="22341"/>
                    <a:pt x="147881" y="22718"/>
                    <a:pt x="148312" y="23101"/>
                  </a:cubicBezTo>
                  <a:cubicBezTo>
                    <a:pt x="148363" y="23148"/>
                    <a:pt x="148432" y="23174"/>
                    <a:pt x="148502" y="23174"/>
                  </a:cubicBezTo>
                  <a:cubicBezTo>
                    <a:pt x="148767" y="23174"/>
                    <a:pt x="148891" y="22847"/>
                    <a:pt x="148694" y="22670"/>
                  </a:cubicBezTo>
                  <a:cubicBezTo>
                    <a:pt x="148261" y="22285"/>
                    <a:pt x="147823" y="21904"/>
                    <a:pt x="147383" y="21527"/>
                  </a:cubicBezTo>
                  <a:cubicBezTo>
                    <a:pt x="147329" y="21481"/>
                    <a:pt x="147263" y="21459"/>
                    <a:pt x="147197" y="21459"/>
                  </a:cubicBezTo>
                  <a:close/>
                  <a:moveTo>
                    <a:pt x="31012" y="21490"/>
                  </a:moveTo>
                  <a:cubicBezTo>
                    <a:pt x="30946" y="21490"/>
                    <a:pt x="30879" y="21512"/>
                    <a:pt x="30825" y="21559"/>
                  </a:cubicBezTo>
                  <a:cubicBezTo>
                    <a:pt x="30385" y="21936"/>
                    <a:pt x="29948" y="22317"/>
                    <a:pt x="29515" y="22703"/>
                  </a:cubicBezTo>
                  <a:cubicBezTo>
                    <a:pt x="29318" y="22879"/>
                    <a:pt x="29442" y="23205"/>
                    <a:pt x="29707" y="23205"/>
                  </a:cubicBezTo>
                  <a:cubicBezTo>
                    <a:pt x="29778" y="23205"/>
                    <a:pt x="29845" y="23180"/>
                    <a:pt x="29898" y="23133"/>
                  </a:cubicBezTo>
                  <a:cubicBezTo>
                    <a:pt x="30329" y="22750"/>
                    <a:pt x="30763" y="22372"/>
                    <a:pt x="31199" y="21996"/>
                  </a:cubicBezTo>
                  <a:cubicBezTo>
                    <a:pt x="31321" y="21893"/>
                    <a:pt x="31335" y="21711"/>
                    <a:pt x="31231" y="21591"/>
                  </a:cubicBezTo>
                  <a:cubicBezTo>
                    <a:pt x="31174" y="21524"/>
                    <a:pt x="31093" y="21490"/>
                    <a:pt x="31012" y="21490"/>
                  </a:cubicBezTo>
                  <a:close/>
                  <a:moveTo>
                    <a:pt x="149788" y="23763"/>
                  </a:moveTo>
                  <a:cubicBezTo>
                    <a:pt x="149710" y="23763"/>
                    <a:pt x="149633" y="23794"/>
                    <a:pt x="149577" y="23856"/>
                  </a:cubicBezTo>
                  <a:cubicBezTo>
                    <a:pt x="149469" y="23972"/>
                    <a:pt x="149475" y="24154"/>
                    <a:pt x="149591" y="24262"/>
                  </a:cubicBezTo>
                  <a:cubicBezTo>
                    <a:pt x="150015" y="24653"/>
                    <a:pt x="150433" y="25048"/>
                    <a:pt x="150848" y="25447"/>
                  </a:cubicBezTo>
                  <a:cubicBezTo>
                    <a:pt x="150902" y="25499"/>
                    <a:pt x="150973" y="25528"/>
                    <a:pt x="151049" y="25528"/>
                  </a:cubicBezTo>
                  <a:cubicBezTo>
                    <a:pt x="151308" y="25528"/>
                    <a:pt x="151435" y="25212"/>
                    <a:pt x="151248" y="25032"/>
                  </a:cubicBezTo>
                  <a:cubicBezTo>
                    <a:pt x="150830" y="24630"/>
                    <a:pt x="150408" y="24233"/>
                    <a:pt x="149982" y="23839"/>
                  </a:cubicBezTo>
                  <a:cubicBezTo>
                    <a:pt x="149927" y="23788"/>
                    <a:pt x="149858" y="23763"/>
                    <a:pt x="149788" y="23763"/>
                  </a:cubicBezTo>
                  <a:close/>
                  <a:moveTo>
                    <a:pt x="28420" y="23798"/>
                  </a:moveTo>
                  <a:cubicBezTo>
                    <a:pt x="28352" y="23798"/>
                    <a:pt x="28284" y="23822"/>
                    <a:pt x="28228" y="23871"/>
                  </a:cubicBezTo>
                  <a:cubicBezTo>
                    <a:pt x="27804" y="24265"/>
                    <a:pt x="27382" y="24662"/>
                    <a:pt x="26964" y="25065"/>
                  </a:cubicBezTo>
                  <a:cubicBezTo>
                    <a:pt x="26777" y="25244"/>
                    <a:pt x="26904" y="25560"/>
                    <a:pt x="27165" y="25560"/>
                  </a:cubicBezTo>
                  <a:cubicBezTo>
                    <a:pt x="27239" y="25560"/>
                    <a:pt x="27310" y="25531"/>
                    <a:pt x="27364" y="25480"/>
                  </a:cubicBezTo>
                  <a:cubicBezTo>
                    <a:pt x="27779" y="25080"/>
                    <a:pt x="28197" y="24684"/>
                    <a:pt x="28619" y="24294"/>
                  </a:cubicBezTo>
                  <a:cubicBezTo>
                    <a:pt x="28733" y="24185"/>
                    <a:pt x="28738" y="24005"/>
                    <a:pt x="28631" y="23890"/>
                  </a:cubicBezTo>
                  <a:cubicBezTo>
                    <a:pt x="28575" y="23829"/>
                    <a:pt x="28498" y="23798"/>
                    <a:pt x="28420" y="23798"/>
                  </a:cubicBezTo>
                  <a:close/>
                  <a:moveTo>
                    <a:pt x="152285" y="26163"/>
                  </a:moveTo>
                  <a:cubicBezTo>
                    <a:pt x="152212" y="26163"/>
                    <a:pt x="152139" y="26191"/>
                    <a:pt x="152083" y="26247"/>
                  </a:cubicBezTo>
                  <a:cubicBezTo>
                    <a:pt x="151970" y="26360"/>
                    <a:pt x="151970" y="26543"/>
                    <a:pt x="152083" y="26656"/>
                  </a:cubicBezTo>
                  <a:cubicBezTo>
                    <a:pt x="152489" y="27063"/>
                    <a:pt x="152893" y="27473"/>
                    <a:pt x="153293" y="27888"/>
                  </a:cubicBezTo>
                  <a:cubicBezTo>
                    <a:pt x="153347" y="27944"/>
                    <a:pt x="153422" y="27977"/>
                    <a:pt x="153500" y="27977"/>
                  </a:cubicBezTo>
                  <a:lnTo>
                    <a:pt x="153502" y="27977"/>
                  </a:lnTo>
                  <a:cubicBezTo>
                    <a:pt x="153755" y="27977"/>
                    <a:pt x="153885" y="27671"/>
                    <a:pt x="153709" y="27489"/>
                  </a:cubicBezTo>
                  <a:cubicBezTo>
                    <a:pt x="153306" y="27071"/>
                    <a:pt x="152901" y="26657"/>
                    <a:pt x="152490" y="26248"/>
                  </a:cubicBezTo>
                  <a:cubicBezTo>
                    <a:pt x="152434" y="26192"/>
                    <a:pt x="152360" y="26163"/>
                    <a:pt x="152285" y="26163"/>
                  </a:cubicBezTo>
                  <a:close/>
                  <a:moveTo>
                    <a:pt x="25927" y="26197"/>
                  </a:moveTo>
                  <a:cubicBezTo>
                    <a:pt x="25853" y="26197"/>
                    <a:pt x="25779" y="26226"/>
                    <a:pt x="25723" y="26282"/>
                  </a:cubicBezTo>
                  <a:cubicBezTo>
                    <a:pt x="25314" y="26691"/>
                    <a:pt x="24907" y="27105"/>
                    <a:pt x="24505" y="27523"/>
                  </a:cubicBezTo>
                  <a:cubicBezTo>
                    <a:pt x="24329" y="27706"/>
                    <a:pt x="24459" y="28010"/>
                    <a:pt x="24713" y="28010"/>
                  </a:cubicBezTo>
                  <a:cubicBezTo>
                    <a:pt x="24791" y="28010"/>
                    <a:pt x="24866" y="27979"/>
                    <a:pt x="24920" y="27923"/>
                  </a:cubicBezTo>
                  <a:cubicBezTo>
                    <a:pt x="25320" y="27507"/>
                    <a:pt x="25723" y="27096"/>
                    <a:pt x="26129" y="26689"/>
                  </a:cubicBezTo>
                  <a:cubicBezTo>
                    <a:pt x="26242" y="26576"/>
                    <a:pt x="26242" y="26394"/>
                    <a:pt x="26129" y="26282"/>
                  </a:cubicBezTo>
                  <a:cubicBezTo>
                    <a:pt x="26074" y="26226"/>
                    <a:pt x="26000" y="26197"/>
                    <a:pt x="25927" y="26197"/>
                  </a:cubicBezTo>
                  <a:close/>
                  <a:moveTo>
                    <a:pt x="154687" y="28655"/>
                  </a:moveTo>
                  <a:cubicBezTo>
                    <a:pt x="154617" y="28655"/>
                    <a:pt x="154547" y="28681"/>
                    <a:pt x="154491" y="28732"/>
                  </a:cubicBezTo>
                  <a:cubicBezTo>
                    <a:pt x="154372" y="28843"/>
                    <a:pt x="154368" y="29028"/>
                    <a:pt x="154480" y="29144"/>
                  </a:cubicBezTo>
                  <a:cubicBezTo>
                    <a:pt x="154871" y="29567"/>
                    <a:pt x="155259" y="29993"/>
                    <a:pt x="155641" y="30422"/>
                  </a:cubicBezTo>
                  <a:cubicBezTo>
                    <a:pt x="155697" y="30484"/>
                    <a:pt x="155775" y="30520"/>
                    <a:pt x="155857" y="30520"/>
                  </a:cubicBezTo>
                  <a:cubicBezTo>
                    <a:pt x="156106" y="30520"/>
                    <a:pt x="156238" y="30225"/>
                    <a:pt x="156072" y="30040"/>
                  </a:cubicBezTo>
                  <a:cubicBezTo>
                    <a:pt x="155686" y="29607"/>
                    <a:pt x="155296" y="29177"/>
                    <a:pt x="154903" y="28753"/>
                  </a:cubicBezTo>
                  <a:cubicBezTo>
                    <a:pt x="154846" y="28688"/>
                    <a:pt x="154766" y="28655"/>
                    <a:pt x="154687" y="28655"/>
                  </a:cubicBezTo>
                  <a:close/>
                  <a:moveTo>
                    <a:pt x="23524" y="28695"/>
                  </a:moveTo>
                  <a:cubicBezTo>
                    <a:pt x="23447" y="28695"/>
                    <a:pt x="23370" y="28726"/>
                    <a:pt x="23313" y="28788"/>
                  </a:cubicBezTo>
                  <a:cubicBezTo>
                    <a:pt x="22946" y="29185"/>
                    <a:pt x="22581" y="29585"/>
                    <a:pt x="22222" y="29989"/>
                  </a:cubicBezTo>
                  <a:lnTo>
                    <a:pt x="22145" y="30075"/>
                  </a:lnTo>
                  <a:cubicBezTo>
                    <a:pt x="21979" y="30261"/>
                    <a:pt x="22111" y="30554"/>
                    <a:pt x="22361" y="30554"/>
                  </a:cubicBezTo>
                  <a:cubicBezTo>
                    <a:pt x="22442" y="30554"/>
                    <a:pt x="22520" y="30520"/>
                    <a:pt x="22575" y="30458"/>
                  </a:cubicBezTo>
                  <a:lnTo>
                    <a:pt x="22651" y="30373"/>
                  </a:lnTo>
                  <a:cubicBezTo>
                    <a:pt x="23010" y="29971"/>
                    <a:pt x="23371" y="29573"/>
                    <a:pt x="23735" y="29179"/>
                  </a:cubicBezTo>
                  <a:cubicBezTo>
                    <a:pt x="23844" y="29062"/>
                    <a:pt x="23837" y="28880"/>
                    <a:pt x="23720" y="28772"/>
                  </a:cubicBezTo>
                  <a:cubicBezTo>
                    <a:pt x="23665" y="28721"/>
                    <a:pt x="23594" y="28695"/>
                    <a:pt x="23524" y="28695"/>
                  </a:cubicBezTo>
                  <a:close/>
                  <a:moveTo>
                    <a:pt x="156997" y="31247"/>
                  </a:moveTo>
                  <a:cubicBezTo>
                    <a:pt x="156931" y="31247"/>
                    <a:pt x="156864" y="31270"/>
                    <a:pt x="156810" y="31317"/>
                  </a:cubicBezTo>
                  <a:cubicBezTo>
                    <a:pt x="156689" y="31420"/>
                    <a:pt x="156674" y="31603"/>
                    <a:pt x="156778" y="31723"/>
                  </a:cubicBezTo>
                  <a:cubicBezTo>
                    <a:pt x="157153" y="32160"/>
                    <a:pt x="157523" y="32602"/>
                    <a:pt x="157890" y="33046"/>
                  </a:cubicBezTo>
                  <a:cubicBezTo>
                    <a:pt x="157944" y="33113"/>
                    <a:pt x="158026" y="33151"/>
                    <a:pt x="158112" y="33151"/>
                  </a:cubicBezTo>
                  <a:cubicBezTo>
                    <a:pt x="158356" y="33151"/>
                    <a:pt x="158490" y="32867"/>
                    <a:pt x="158334" y="32680"/>
                  </a:cubicBezTo>
                  <a:cubicBezTo>
                    <a:pt x="157966" y="32232"/>
                    <a:pt x="157593" y="31789"/>
                    <a:pt x="157216" y="31348"/>
                  </a:cubicBezTo>
                  <a:cubicBezTo>
                    <a:pt x="157159" y="31282"/>
                    <a:pt x="157078" y="31247"/>
                    <a:pt x="156997" y="31247"/>
                  </a:cubicBezTo>
                  <a:close/>
                  <a:moveTo>
                    <a:pt x="21221" y="31286"/>
                  </a:moveTo>
                  <a:cubicBezTo>
                    <a:pt x="21140" y="31286"/>
                    <a:pt x="21060" y="31320"/>
                    <a:pt x="21003" y="31387"/>
                  </a:cubicBezTo>
                  <a:cubicBezTo>
                    <a:pt x="20625" y="31827"/>
                    <a:pt x="20253" y="32272"/>
                    <a:pt x="19885" y="32719"/>
                  </a:cubicBezTo>
                  <a:cubicBezTo>
                    <a:pt x="19732" y="32908"/>
                    <a:pt x="19865" y="33190"/>
                    <a:pt x="20108" y="33191"/>
                  </a:cubicBezTo>
                  <a:cubicBezTo>
                    <a:pt x="20193" y="33191"/>
                    <a:pt x="20276" y="33152"/>
                    <a:pt x="20331" y="33086"/>
                  </a:cubicBezTo>
                  <a:cubicBezTo>
                    <a:pt x="20696" y="32641"/>
                    <a:pt x="21067" y="32199"/>
                    <a:pt x="21441" y="31761"/>
                  </a:cubicBezTo>
                  <a:cubicBezTo>
                    <a:pt x="21544" y="31640"/>
                    <a:pt x="21530" y="31459"/>
                    <a:pt x="21408" y="31356"/>
                  </a:cubicBezTo>
                  <a:cubicBezTo>
                    <a:pt x="21354" y="31309"/>
                    <a:pt x="21287" y="31286"/>
                    <a:pt x="21221" y="31286"/>
                  </a:cubicBezTo>
                  <a:close/>
                  <a:moveTo>
                    <a:pt x="159203" y="33927"/>
                  </a:moveTo>
                  <a:cubicBezTo>
                    <a:pt x="159140" y="33927"/>
                    <a:pt x="159077" y="33948"/>
                    <a:pt x="159025" y="33990"/>
                  </a:cubicBezTo>
                  <a:cubicBezTo>
                    <a:pt x="158901" y="34088"/>
                    <a:pt x="158879" y="34267"/>
                    <a:pt x="158976" y="34391"/>
                  </a:cubicBezTo>
                  <a:lnTo>
                    <a:pt x="159259" y="34750"/>
                  </a:lnTo>
                  <a:cubicBezTo>
                    <a:pt x="159519" y="35083"/>
                    <a:pt x="159778" y="35419"/>
                    <a:pt x="160034" y="35756"/>
                  </a:cubicBezTo>
                  <a:cubicBezTo>
                    <a:pt x="160088" y="35828"/>
                    <a:pt x="160173" y="35870"/>
                    <a:pt x="160263" y="35870"/>
                  </a:cubicBezTo>
                  <a:cubicBezTo>
                    <a:pt x="160502" y="35869"/>
                    <a:pt x="160636" y="35597"/>
                    <a:pt x="160492" y="35407"/>
                  </a:cubicBezTo>
                  <a:cubicBezTo>
                    <a:pt x="160234" y="35068"/>
                    <a:pt x="159974" y="34731"/>
                    <a:pt x="159711" y="34395"/>
                  </a:cubicBezTo>
                  <a:lnTo>
                    <a:pt x="159427" y="34033"/>
                  </a:lnTo>
                  <a:cubicBezTo>
                    <a:pt x="159370" y="33963"/>
                    <a:pt x="159287" y="33927"/>
                    <a:pt x="159203" y="33927"/>
                  </a:cubicBezTo>
                  <a:close/>
                  <a:moveTo>
                    <a:pt x="19021" y="33965"/>
                  </a:moveTo>
                  <a:cubicBezTo>
                    <a:pt x="18936" y="33965"/>
                    <a:pt x="18851" y="34002"/>
                    <a:pt x="18795" y="34075"/>
                  </a:cubicBezTo>
                  <a:cubicBezTo>
                    <a:pt x="18436" y="34529"/>
                    <a:pt x="18081" y="34988"/>
                    <a:pt x="17731" y="35449"/>
                  </a:cubicBezTo>
                  <a:cubicBezTo>
                    <a:pt x="17587" y="35639"/>
                    <a:pt x="17723" y="35911"/>
                    <a:pt x="17960" y="35912"/>
                  </a:cubicBezTo>
                  <a:cubicBezTo>
                    <a:pt x="18051" y="35912"/>
                    <a:pt x="18136" y="35870"/>
                    <a:pt x="18190" y="35798"/>
                  </a:cubicBezTo>
                  <a:cubicBezTo>
                    <a:pt x="18538" y="35339"/>
                    <a:pt x="18891" y="34883"/>
                    <a:pt x="19247" y="34431"/>
                  </a:cubicBezTo>
                  <a:cubicBezTo>
                    <a:pt x="19345" y="34306"/>
                    <a:pt x="19325" y="34125"/>
                    <a:pt x="19199" y="34027"/>
                  </a:cubicBezTo>
                  <a:cubicBezTo>
                    <a:pt x="19146" y="33985"/>
                    <a:pt x="19083" y="33965"/>
                    <a:pt x="19021" y="33965"/>
                  </a:cubicBezTo>
                  <a:close/>
                  <a:moveTo>
                    <a:pt x="161297" y="36683"/>
                  </a:moveTo>
                  <a:cubicBezTo>
                    <a:pt x="161238" y="36683"/>
                    <a:pt x="161179" y="36701"/>
                    <a:pt x="161128" y="36739"/>
                  </a:cubicBezTo>
                  <a:cubicBezTo>
                    <a:pt x="160999" y="36832"/>
                    <a:pt x="160971" y="37012"/>
                    <a:pt x="161064" y="37141"/>
                  </a:cubicBezTo>
                  <a:cubicBezTo>
                    <a:pt x="161405" y="37606"/>
                    <a:pt x="161739" y="38075"/>
                    <a:pt x="162069" y="38546"/>
                  </a:cubicBezTo>
                  <a:cubicBezTo>
                    <a:pt x="162123" y="38624"/>
                    <a:pt x="162211" y="38670"/>
                    <a:pt x="162306" y="38670"/>
                  </a:cubicBezTo>
                  <a:cubicBezTo>
                    <a:pt x="162364" y="38670"/>
                    <a:pt x="162422" y="38652"/>
                    <a:pt x="162470" y="38617"/>
                  </a:cubicBezTo>
                  <a:cubicBezTo>
                    <a:pt x="162601" y="38527"/>
                    <a:pt x="162632" y="38347"/>
                    <a:pt x="162541" y="38216"/>
                  </a:cubicBezTo>
                  <a:cubicBezTo>
                    <a:pt x="162208" y="37741"/>
                    <a:pt x="161871" y="37270"/>
                    <a:pt x="161531" y="36802"/>
                  </a:cubicBezTo>
                  <a:cubicBezTo>
                    <a:pt x="161474" y="36724"/>
                    <a:pt x="161387" y="36683"/>
                    <a:pt x="161297" y="36683"/>
                  </a:cubicBezTo>
                  <a:close/>
                  <a:moveTo>
                    <a:pt x="16925" y="36729"/>
                  </a:moveTo>
                  <a:cubicBezTo>
                    <a:pt x="16837" y="36729"/>
                    <a:pt x="16750" y="36769"/>
                    <a:pt x="16693" y="36845"/>
                  </a:cubicBezTo>
                  <a:cubicBezTo>
                    <a:pt x="16353" y="37314"/>
                    <a:pt x="16016" y="37786"/>
                    <a:pt x="15685" y="38261"/>
                  </a:cubicBezTo>
                  <a:cubicBezTo>
                    <a:pt x="15552" y="38452"/>
                    <a:pt x="15687" y="38714"/>
                    <a:pt x="15920" y="38714"/>
                  </a:cubicBezTo>
                  <a:cubicBezTo>
                    <a:pt x="16015" y="38714"/>
                    <a:pt x="16102" y="38669"/>
                    <a:pt x="16156" y="38592"/>
                  </a:cubicBezTo>
                  <a:cubicBezTo>
                    <a:pt x="16486" y="38119"/>
                    <a:pt x="16821" y="37650"/>
                    <a:pt x="17160" y="37185"/>
                  </a:cubicBezTo>
                  <a:cubicBezTo>
                    <a:pt x="17251" y="37057"/>
                    <a:pt x="17222" y="36878"/>
                    <a:pt x="17094" y="36784"/>
                  </a:cubicBezTo>
                  <a:cubicBezTo>
                    <a:pt x="17043" y="36747"/>
                    <a:pt x="16984" y="36729"/>
                    <a:pt x="16925" y="36729"/>
                  </a:cubicBezTo>
                  <a:close/>
                  <a:moveTo>
                    <a:pt x="163285" y="39523"/>
                  </a:moveTo>
                  <a:cubicBezTo>
                    <a:pt x="163230" y="39523"/>
                    <a:pt x="163173" y="39539"/>
                    <a:pt x="163124" y="39572"/>
                  </a:cubicBezTo>
                  <a:cubicBezTo>
                    <a:pt x="162992" y="39661"/>
                    <a:pt x="162957" y="39839"/>
                    <a:pt x="163046" y="39971"/>
                  </a:cubicBezTo>
                  <a:cubicBezTo>
                    <a:pt x="163366" y="40450"/>
                    <a:pt x="163682" y="40931"/>
                    <a:pt x="163993" y="41415"/>
                  </a:cubicBezTo>
                  <a:cubicBezTo>
                    <a:pt x="164046" y="41497"/>
                    <a:pt x="164138" y="41547"/>
                    <a:pt x="164235" y="41547"/>
                  </a:cubicBezTo>
                  <a:cubicBezTo>
                    <a:pt x="164463" y="41547"/>
                    <a:pt x="164601" y="41295"/>
                    <a:pt x="164479" y="41104"/>
                  </a:cubicBezTo>
                  <a:cubicBezTo>
                    <a:pt x="164165" y="40617"/>
                    <a:pt x="163847" y="40132"/>
                    <a:pt x="163524" y="39650"/>
                  </a:cubicBezTo>
                  <a:cubicBezTo>
                    <a:pt x="163469" y="39567"/>
                    <a:pt x="163378" y="39523"/>
                    <a:pt x="163285" y="39523"/>
                  </a:cubicBezTo>
                  <a:close/>
                  <a:moveTo>
                    <a:pt x="14941" y="39570"/>
                  </a:moveTo>
                  <a:cubicBezTo>
                    <a:pt x="14849" y="39570"/>
                    <a:pt x="14758" y="39614"/>
                    <a:pt x="14702" y="39698"/>
                  </a:cubicBezTo>
                  <a:cubicBezTo>
                    <a:pt x="14380" y="40179"/>
                    <a:pt x="14062" y="40663"/>
                    <a:pt x="13749" y="41151"/>
                  </a:cubicBezTo>
                  <a:cubicBezTo>
                    <a:pt x="13625" y="41343"/>
                    <a:pt x="13763" y="41595"/>
                    <a:pt x="13991" y="41595"/>
                  </a:cubicBezTo>
                  <a:cubicBezTo>
                    <a:pt x="14089" y="41595"/>
                    <a:pt x="14181" y="41545"/>
                    <a:pt x="14233" y="41462"/>
                  </a:cubicBezTo>
                  <a:cubicBezTo>
                    <a:pt x="14545" y="40978"/>
                    <a:pt x="14861" y="40497"/>
                    <a:pt x="15181" y="40018"/>
                  </a:cubicBezTo>
                  <a:cubicBezTo>
                    <a:pt x="15270" y="39886"/>
                    <a:pt x="15235" y="39706"/>
                    <a:pt x="15102" y="39619"/>
                  </a:cubicBezTo>
                  <a:cubicBezTo>
                    <a:pt x="15052" y="39585"/>
                    <a:pt x="14997" y="39570"/>
                    <a:pt x="14941" y="39570"/>
                  </a:cubicBezTo>
                  <a:close/>
                  <a:moveTo>
                    <a:pt x="165160" y="42437"/>
                  </a:moveTo>
                  <a:cubicBezTo>
                    <a:pt x="165109" y="42437"/>
                    <a:pt x="165056" y="42451"/>
                    <a:pt x="165009" y="42480"/>
                  </a:cubicBezTo>
                  <a:cubicBezTo>
                    <a:pt x="164874" y="42563"/>
                    <a:pt x="164832" y="42741"/>
                    <a:pt x="164914" y="42876"/>
                  </a:cubicBezTo>
                  <a:cubicBezTo>
                    <a:pt x="165217" y="43367"/>
                    <a:pt x="165514" y="43860"/>
                    <a:pt x="165805" y="44356"/>
                  </a:cubicBezTo>
                  <a:cubicBezTo>
                    <a:pt x="165857" y="44444"/>
                    <a:pt x="165952" y="44498"/>
                    <a:pt x="166054" y="44498"/>
                  </a:cubicBezTo>
                  <a:lnTo>
                    <a:pt x="166054" y="44499"/>
                  </a:lnTo>
                  <a:cubicBezTo>
                    <a:pt x="166277" y="44499"/>
                    <a:pt x="166416" y="44256"/>
                    <a:pt x="166302" y="44064"/>
                  </a:cubicBezTo>
                  <a:cubicBezTo>
                    <a:pt x="166008" y="43565"/>
                    <a:pt x="165710" y="43068"/>
                    <a:pt x="165405" y="42574"/>
                  </a:cubicBezTo>
                  <a:cubicBezTo>
                    <a:pt x="165351" y="42486"/>
                    <a:pt x="165257" y="42437"/>
                    <a:pt x="165160" y="42437"/>
                  </a:cubicBezTo>
                  <a:close/>
                  <a:moveTo>
                    <a:pt x="13072" y="42480"/>
                  </a:moveTo>
                  <a:cubicBezTo>
                    <a:pt x="12973" y="42480"/>
                    <a:pt x="12877" y="42531"/>
                    <a:pt x="12824" y="42622"/>
                  </a:cubicBezTo>
                  <a:cubicBezTo>
                    <a:pt x="12519" y="43116"/>
                    <a:pt x="12221" y="43613"/>
                    <a:pt x="11927" y="44112"/>
                  </a:cubicBezTo>
                  <a:cubicBezTo>
                    <a:pt x="11813" y="44304"/>
                    <a:pt x="11951" y="44547"/>
                    <a:pt x="12174" y="44547"/>
                  </a:cubicBezTo>
                  <a:cubicBezTo>
                    <a:pt x="12277" y="44547"/>
                    <a:pt x="12371" y="44493"/>
                    <a:pt x="12422" y="44404"/>
                  </a:cubicBezTo>
                  <a:cubicBezTo>
                    <a:pt x="12716" y="43908"/>
                    <a:pt x="13012" y="43415"/>
                    <a:pt x="13313" y="42924"/>
                  </a:cubicBezTo>
                  <a:cubicBezTo>
                    <a:pt x="13401" y="42789"/>
                    <a:pt x="13360" y="42608"/>
                    <a:pt x="13223" y="42524"/>
                  </a:cubicBezTo>
                  <a:cubicBezTo>
                    <a:pt x="13176" y="42494"/>
                    <a:pt x="13123" y="42480"/>
                    <a:pt x="13072" y="42480"/>
                  </a:cubicBezTo>
                  <a:close/>
                  <a:moveTo>
                    <a:pt x="166919" y="45423"/>
                  </a:moveTo>
                  <a:cubicBezTo>
                    <a:pt x="166871" y="45423"/>
                    <a:pt x="166823" y="45435"/>
                    <a:pt x="166778" y="45460"/>
                  </a:cubicBezTo>
                  <a:cubicBezTo>
                    <a:pt x="166639" y="45539"/>
                    <a:pt x="166590" y="45714"/>
                    <a:pt x="166669" y="45853"/>
                  </a:cubicBezTo>
                  <a:cubicBezTo>
                    <a:pt x="166951" y="46355"/>
                    <a:pt x="167229" y="46858"/>
                    <a:pt x="167501" y="47366"/>
                  </a:cubicBezTo>
                  <a:cubicBezTo>
                    <a:pt x="167552" y="47459"/>
                    <a:pt x="167649" y="47517"/>
                    <a:pt x="167755" y="47517"/>
                  </a:cubicBezTo>
                  <a:cubicBezTo>
                    <a:pt x="167973" y="47517"/>
                    <a:pt x="168112" y="47284"/>
                    <a:pt x="168009" y="47092"/>
                  </a:cubicBezTo>
                  <a:cubicBezTo>
                    <a:pt x="167734" y="46583"/>
                    <a:pt x="167455" y="46074"/>
                    <a:pt x="167170" y="45570"/>
                  </a:cubicBezTo>
                  <a:cubicBezTo>
                    <a:pt x="167118" y="45476"/>
                    <a:pt x="167019" y="45423"/>
                    <a:pt x="166919" y="45423"/>
                  </a:cubicBezTo>
                  <a:close/>
                  <a:moveTo>
                    <a:pt x="11312" y="45469"/>
                  </a:moveTo>
                  <a:cubicBezTo>
                    <a:pt x="11210" y="45469"/>
                    <a:pt x="11112" y="45523"/>
                    <a:pt x="11060" y="45619"/>
                  </a:cubicBezTo>
                  <a:cubicBezTo>
                    <a:pt x="10774" y="46124"/>
                    <a:pt x="10495" y="46632"/>
                    <a:pt x="10220" y="47143"/>
                  </a:cubicBezTo>
                  <a:cubicBezTo>
                    <a:pt x="10117" y="47335"/>
                    <a:pt x="10256" y="47567"/>
                    <a:pt x="10473" y="47567"/>
                  </a:cubicBezTo>
                  <a:cubicBezTo>
                    <a:pt x="10580" y="47567"/>
                    <a:pt x="10677" y="47509"/>
                    <a:pt x="10727" y="47415"/>
                  </a:cubicBezTo>
                  <a:cubicBezTo>
                    <a:pt x="11001" y="46908"/>
                    <a:pt x="11278" y="46404"/>
                    <a:pt x="11561" y="45902"/>
                  </a:cubicBezTo>
                  <a:cubicBezTo>
                    <a:pt x="11643" y="45763"/>
                    <a:pt x="11593" y="45585"/>
                    <a:pt x="11454" y="45507"/>
                  </a:cubicBezTo>
                  <a:cubicBezTo>
                    <a:pt x="11409" y="45481"/>
                    <a:pt x="11360" y="45469"/>
                    <a:pt x="11312" y="45469"/>
                  </a:cubicBezTo>
                  <a:close/>
                  <a:moveTo>
                    <a:pt x="168562" y="48476"/>
                  </a:moveTo>
                  <a:cubicBezTo>
                    <a:pt x="168518" y="48476"/>
                    <a:pt x="168473" y="48486"/>
                    <a:pt x="168431" y="48508"/>
                  </a:cubicBezTo>
                  <a:cubicBezTo>
                    <a:pt x="168288" y="48580"/>
                    <a:pt x="168233" y="48754"/>
                    <a:pt x="168305" y="48895"/>
                  </a:cubicBezTo>
                  <a:cubicBezTo>
                    <a:pt x="168568" y="49407"/>
                    <a:pt x="168827" y="49922"/>
                    <a:pt x="169079" y="50439"/>
                  </a:cubicBezTo>
                  <a:cubicBezTo>
                    <a:pt x="169128" y="50538"/>
                    <a:pt x="169227" y="50601"/>
                    <a:pt x="169338" y="50601"/>
                  </a:cubicBezTo>
                  <a:cubicBezTo>
                    <a:pt x="169382" y="50601"/>
                    <a:pt x="169425" y="50591"/>
                    <a:pt x="169465" y="50572"/>
                  </a:cubicBezTo>
                  <a:cubicBezTo>
                    <a:pt x="169608" y="50502"/>
                    <a:pt x="169668" y="50330"/>
                    <a:pt x="169598" y="50187"/>
                  </a:cubicBezTo>
                  <a:cubicBezTo>
                    <a:pt x="169343" y="49666"/>
                    <a:pt x="169084" y="49148"/>
                    <a:pt x="168818" y="48632"/>
                  </a:cubicBezTo>
                  <a:cubicBezTo>
                    <a:pt x="168767" y="48533"/>
                    <a:pt x="168667" y="48476"/>
                    <a:pt x="168562" y="48476"/>
                  </a:cubicBezTo>
                  <a:close/>
                  <a:moveTo>
                    <a:pt x="9667" y="48525"/>
                  </a:moveTo>
                  <a:cubicBezTo>
                    <a:pt x="9562" y="48525"/>
                    <a:pt x="9462" y="48581"/>
                    <a:pt x="9412" y="48680"/>
                  </a:cubicBezTo>
                  <a:cubicBezTo>
                    <a:pt x="9145" y="49196"/>
                    <a:pt x="8886" y="49714"/>
                    <a:pt x="8632" y="50235"/>
                  </a:cubicBezTo>
                  <a:cubicBezTo>
                    <a:pt x="8537" y="50427"/>
                    <a:pt x="8676" y="50650"/>
                    <a:pt x="8890" y="50650"/>
                  </a:cubicBezTo>
                  <a:cubicBezTo>
                    <a:pt x="9000" y="50650"/>
                    <a:pt x="9101" y="50588"/>
                    <a:pt x="9149" y="50488"/>
                  </a:cubicBezTo>
                  <a:cubicBezTo>
                    <a:pt x="9402" y="49971"/>
                    <a:pt x="9660" y="49456"/>
                    <a:pt x="9924" y="48944"/>
                  </a:cubicBezTo>
                  <a:cubicBezTo>
                    <a:pt x="9997" y="48803"/>
                    <a:pt x="9941" y="48629"/>
                    <a:pt x="9799" y="48557"/>
                  </a:cubicBezTo>
                  <a:cubicBezTo>
                    <a:pt x="9757" y="48535"/>
                    <a:pt x="9711" y="48525"/>
                    <a:pt x="9667" y="48525"/>
                  </a:cubicBezTo>
                  <a:close/>
                  <a:moveTo>
                    <a:pt x="170086" y="51593"/>
                  </a:moveTo>
                  <a:cubicBezTo>
                    <a:pt x="170045" y="51593"/>
                    <a:pt x="170004" y="51602"/>
                    <a:pt x="169964" y="51620"/>
                  </a:cubicBezTo>
                  <a:cubicBezTo>
                    <a:pt x="169821" y="51686"/>
                    <a:pt x="169759" y="51854"/>
                    <a:pt x="169822" y="51998"/>
                  </a:cubicBezTo>
                  <a:cubicBezTo>
                    <a:pt x="170066" y="52520"/>
                    <a:pt x="170305" y="53044"/>
                    <a:pt x="170537" y="53571"/>
                  </a:cubicBezTo>
                  <a:cubicBezTo>
                    <a:pt x="170583" y="53675"/>
                    <a:pt x="170686" y="53742"/>
                    <a:pt x="170800" y="53742"/>
                  </a:cubicBezTo>
                  <a:lnTo>
                    <a:pt x="170800" y="53743"/>
                  </a:lnTo>
                  <a:cubicBezTo>
                    <a:pt x="171009" y="53743"/>
                    <a:pt x="171149" y="53529"/>
                    <a:pt x="171064" y="53338"/>
                  </a:cubicBezTo>
                  <a:cubicBezTo>
                    <a:pt x="170829" y="52808"/>
                    <a:pt x="170590" y="52280"/>
                    <a:pt x="170345" y="51755"/>
                  </a:cubicBezTo>
                  <a:cubicBezTo>
                    <a:pt x="170295" y="51652"/>
                    <a:pt x="170193" y="51593"/>
                    <a:pt x="170086" y="51593"/>
                  </a:cubicBezTo>
                  <a:close/>
                  <a:moveTo>
                    <a:pt x="8144" y="51638"/>
                  </a:moveTo>
                  <a:cubicBezTo>
                    <a:pt x="8035" y="51638"/>
                    <a:pt x="7931" y="51699"/>
                    <a:pt x="7884" y="51804"/>
                  </a:cubicBezTo>
                  <a:cubicBezTo>
                    <a:pt x="7638" y="52330"/>
                    <a:pt x="7398" y="52858"/>
                    <a:pt x="7164" y="53387"/>
                  </a:cubicBezTo>
                  <a:cubicBezTo>
                    <a:pt x="7079" y="53578"/>
                    <a:pt x="7218" y="53791"/>
                    <a:pt x="7427" y="53792"/>
                  </a:cubicBezTo>
                  <a:cubicBezTo>
                    <a:pt x="7540" y="53792"/>
                    <a:pt x="7645" y="53725"/>
                    <a:pt x="7690" y="53621"/>
                  </a:cubicBezTo>
                  <a:cubicBezTo>
                    <a:pt x="7924" y="53093"/>
                    <a:pt x="8162" y="52569"/>
                    <a:pt x="8405" y="52047"/>
                  </a:cubicBezTo>
                  <a:cubicBezTo>
                    <a:pt x="8472" y="51903"/>
                    <a:pt x="8410" y="51732"/>
                    <a:pt x="8265" y="51665"/>
                  </a:cubicBezTo>
                  <a:cubicBezTo>
                    <a:pt x="8226" y="51646"/>
                    <a:pt x="8184" y="51638"/>
                    <a:pt x="8144" y="51638"/>
                  </a:cubicBezTo>
                  <a:close/>
                  <a:moveTo>
                    <a:pt x="171485" y="54757"/>
                  </a:moveTo>
                  <a:cubicBezTo>
                    <a:pt x="171448" y="54757"/>
                    <a:pt x="171411" y="54764"/>
                    <a:pt x="171374" y="54780"/>
                  </a:cubicBezTo>
                  <a:cubicBezTo>
                    <a:pt x="171228" y="54842"/>
                    <a:pt x="171159" y="55010"/>
                    <a:pt x="171220" y="55157"/>
                  </a:cubicBezTo>
                  <a:cubicBezTo>
                    <a:pt x="171443" y="55689"/>
                    <a:pt x="171660" y="56221"/>
                    <a:pt x="171872" y="56757"/>
                  </a:cubicBezTo>
                  <a:cubicBezTo>
                    <a:pt x="171917" y="56867"/>
                    <a:pt x="172022" y="56939"/>
                    <a:pt x="172141" y="56939"/>
                  </a:cubicBezTo>
                  <a:cubicBezTo>
                    <a:pt x="172344" y="56939"/>
                    <a:pt x="172484" y="56733"/>
                    <a:pt x="172408" y="56544"/>
                  </a:cubicBezTo>
                  <a:cubicBezTo>
                    <a:pt x="172194" y="56005"/>
                    <a:pt x="171975" y="55469"/>
                    <a:pt x="171751" y="54934"/>
                  </a:cubicBezTo>
                  <a:cubicBezTo>
                    <a:pt x="171705" y="54824"/>
                    <a:pt x="171598" y="54757"/>
                    <a:pt x="171485" y="54757"/>
                  </a:cubicBezTo>
                  <a:close/>
                  <a:moveTo>
                    <a:pt x="6741" y="54808"/>
                  </a:moveTo>
                  <a:cubicBezTo>
                    <a:pt x="6628" y="54808"/>
                    <a:pt x="6521" y="54874"/>
                    <a:pt x="6475" y="54985"/>
                  </a:cubicBezTo>
                  <a:cubicBezTo>
                    <a:pt x="6251" y="55518"/>
                    <a:pt x="6033" y="56055"/>
                    <a:pt x="5818" y="56594"/>
                  </a:cubicBezTo>
                  <a:cubicBezTo>
                    <a:pt x="5743" y="56782"/>
                    <a:pt x="5882" y="56988"/>
                    <a:pt x="6084" y="56988"/>
                  </a:cubicBezTo>
                  <a:cubicBezTo>
                    <a:pt x="6084" y="56988"/>
                    <a:pt x="6085" y="56988"/>
                    <a:pt x="6086" y="56988"/>
                  </a:cubicBezTo>
                  <a:cubicBezTo>
                    <a:pt x="6204" y="56988"/>
                    <a:pt x="6310" y="56916"/>
                    <a:pt x="6354" y="56807"/>
                  </a:cubicBezTo>
                  <a:cubicBezTo>
                    <a:pt x="6567" y="56270"/>
                    <a:pt x="6784" y="55738"/>
                    <a:pt x="7007" y="55207"/>
                  </a:cubicBezTo>
                  <a:cubicBezTo>
                    <a:pt x="7068" y="55060"/>
                    <a:pt x="7000" y="54891"/>
                    <a:pt x="6852" y="54830"/>
                  </a:cubicBezTo>
                  <a:cubicBezTo>
                    <a:pt x="6816" y="54815"/>
                    <a:pt x="6778" y="54808"/>
                    <a:pt x="6741" y="54808"/>
                  </a:cubicBezTo>
                  <a:close/>
                  <a:moveTo>
                    <a:pt x="172761" y="57973"/>
                  </a:moveTo>
                  <a:cubicBezTo>
                    <a:pt x="172727" y="57973"/>
                    <a:pt x="172693" y="57979"/>
                    <a:pt x="172660" y="57992"/>
                  </a:cubicBezTo>
                  <a:cubicBezTo>
                    <a:pt x="172509" y="58049"/>
                    <a:pt x="172434" y="58218"/>
                    <a:pt x="172495" y="58368"/>
                  </a:cubicBezTo>
                  <a:cubicBezTo>
                    <a:pt x="172696" y="58908"/>
                    <a:pt x="172893" y="59449"/>
                    <a:pt x="173085" y="59992"/>
                  </a:cubicBezTo>
                  <a:cubicBezTo>
                    <a:pt x="173126" y="60107"/>
                    <a:pt x="173234" y="60184"/>
                    <a:pt x="173356" y="60184"/>
                  </a:cubicBezTo>
                  <a:lnTo>
                    <a:pt x="173356" y="60185"/>
                  </a:lnTo>
                  <a:cubicBezTo>
                    <a:pt x="173555" y="60185"/>
                    <a:pt x="173694" y="59989"/>
                    <a:pt x="173628" y="59802"/>
                  </a:cubicBezTo>
                  <a:cubicBezTo>
                    <a:pt x="173435" y="59255"/>
                    <a:pt x="173237" y="58709"/>
                    <a:pt x="173033" y="58167"/>
                  </a:cubicBezTo>
                  <a:cubicBezTo>
                    <a:pt x="172991" y="58048"/>
                    <a:pt x="172879" y="57973"/>
                    <a:pt x="172761" y="57973"/>
                  </a:cubicBezTo>
                  <a:close/>
                  <a:moveTo>
                    <a:pt x="5461" y="58028"/>
                  </a:moveTo>
                  <a:cubicBezTo>
                    <a:pt x="5345" y="58028"/>
                    <a:pt x="5236" y="58099"/>
                    <a:pt x="5192" y="58215"/>
                  </a:cubicBezTo>
                  <a:cubicBezTo>
                    <a:pt x="4989" y="58758"/>
                    <a:pt x="4790" y="59303"/>
                    <a:pt x="4597" y="59850"/>
                  </a:cubicBezTo>
                  <a:cubicBezTo>
                    <a:pt x="4544" y="60000"/>
                    <a:pt x="4623" y="60164"/>
                    <a:pt x="4773" y="60218"/>
                  </a:cubicBezTo>
                  <a:cubicBezTo>
                    <a:pt x="4805" y="60227"/>
                    <a:pt x="4837" y="60233"/>
                    <a:pt x="4869" y="60233"/>
                  </a:cubicBezTo>
                  <a:cubicBezTo>
                    <a:pt x="4992" y="60233"/>
                    <a:pt x="5101" y="60157"/>
                    <a:pt x="5142" y="60042"/>
                  </a:cubicBezTo>
                  <a:cubicBezTo>
                    <a:pt x="5332" y="59498"/>
                    <a:pt x="5529" y="58957"/>
                    <a:pt x="5732" y="58417"/>
                  </a:cubicBezTo>
                  <a:cubicBezTo>
                    <a:pt x="5788" y="58269"/>
                    <a:pt x="5713" y="58102"/>
                    <a:pt x="5563" y="58047"/>
                  </a:cubicBezTo>
                  <a:cubicBezTo>
                    <a:pt x="5529" y="58034"/>
                    <a:pt x="5495" y="58028"/>
                    <a:pt x="5461" y="58028"/>
                  </a:cubicBezTo>
                  <a:close/>
                  <a:moveTo>
                    <a:pt x="173919" y="61254"/>
                  </a:moveTo>
                  <a:cubicBezTo>
                    <a:pt x="173889" y="61254"/>
                    <a:pt x="173858" y="61259"/>
                    <a:pt x="173829" y="61269"/>
                  </a:cubicBezTo>
                  <a:cubicBezTo>
                    <a:pt x="173680" y="61318"/>
                    <a:pt x="173598" y="61477"/>
                    <a:pt x="173644" y="61627"/>
                  </a:cubicBezTo>
                  <a:cubicBezTo>
                    <a:pt x="173825" y="62174"/>
                    <a:pt x="174001" y="62722"/>
                    <a:pt x="174172" y="63273"/>
                  </a:cubicBezTo>
                  <a:cubicBezTo>
                    <a:pt x="174209" y="63393"/>
                    <a:pt x="174320" y="63476"/>
                    <a:pt x="174446" y="63476"/>
                  </a:cubicBezTo>
                  <a:cubicBezTo>
                    <a:pt x="174641" y="63476"/>
                    <a:pt x="174778" y="63287"/>
                    <a:pt x="174722" y="63103"/>
                  </a:cubicBezTo>
                  <a:cubicBezTo>
                    <a:pt x="174551" y="62548"/>
                    <a:pt x="174373" y="61995"/>
                    <a:pt x="174191" y="61446"/>
                  </a:cubicBezTo>
                  <a:cubicBezTo>
                    <a:pt x="174149" y="61328"/>
                    <a:pt x="174038" y="61254"/>
                    <a:pt x="173919" y="61254"/>
                  </a:cubicBezTo>
                  <a:close/>
                  <a:moveTo>
                    <a:pt x="4309" y="61297"/>
                  </a:moveTo>
                  <a:cubicBezTo>
                    <a:pt x="4188" y="61297"/>
                    <a:pt x="4075" y="61374"/>
                    <a:pt x="4036" y="61495"/>
                  </a:cubicBezTo>
                  <a:cubicBezTo>
                    <a:pt x="3853" y="62045"/>
                    <a:pt x="3676" y="62598"/>
                    <a:pt x="3504" y="63150"/>
                  </a:cubicBezTo>
                  <a:cubicBezTo>
                    <a:pt x="3459" y="63303"/>
                    <a:pt x="3543" y="63464"/>
                    <a:pt x="3695" y="63510"/>
                  </a:cubicBezTo>
                  <a:cubicBezTo>
                    <a:pt x="3723" y="63519"/>
                    <a:pt x="3751" y="63524"/>
                    <a:pt x="3780" y="63524"/>
                  </a:cubicBezTo>
                  <a:cubicBezTo>
                    <a:pt x="3906" y="63524"/>
                    <a:pt x="4018" y="63442"/>
                    <a:pt x="4055" y="63321"/>
                  </a:cubicBezTo>
                  <a:cubicBezTo>
                    <a:pt x="4225" y="62771"/>
                    <a:pt x="4402" y="62223"/>
                    <a:pt x="4583" y="61676"/>
                  </a:cubicBezTo>
                  <a:cubicBezTo>
                    <a:pt x="4632" y="61525"/>
                    <a:pt x="4550" y="61362"/>
                    <a:pt x="4399" y="61312"/>
                  </a:cubicBezTo>
                  <a:cubicBezTo>
                    <a:pt x="4369" y="61302"/>
                    <a:pt x="4339" y="61297"/>
                    <a:pt x="4309" y="61297"/>
                  </a:cubicBezTo>
                  <a:close/>
                  <a:moveTo>
                    <a:pt x="174942" y="64555"/>
                  </a:moveTo>
                  <a:cubicBezTo>
                    <a:pt x="174916" y="64555"/>
                    <a:pt x="174889" y="64558"/>
                    <a:pt x="174862" y="64566"/>
                  </a:cubicBezTo>
                  <a:cubicBezTo>
                    <a:pt x="174708" y="64610"/>
                    <a:pt x="174620" y="64773"/>
                    <a:pt x="174667" y="64927"/>
                  </a:cubicBezTo>
                  <a:cubicBezTo>
                    <a:pt x="174826" y="65481"/>
                    <a:pt x="174981" y="66035"/>
                    <a:pt x="175130" y="66592"/>
                  </a:cubicBezTo>
                  <a:cubicBezTo>
                    <a:pt x="175165" y="66718"/>
                    <a:pt x="175279" y="66805"/>
                    <a:pt x="175408" y="66805"/>
                  </a:cubicBezTo>
                  <a:cubicBezTo>
                    <a:pt x="175598" y="66805"/>
                    <a:pt x="175736" y="66625"/>
                    <a:pt x="175688" y="66443"/>
                  </a:cubicBezTo>
                  <a:cubicBezTo>
                    <a:pt x="175538" y="65883"/>
                    <a:pt x="175382" y="65324"/>
                    <a:pt x="175221" y="64767"/>
                  </a:cubicBezTo>
                  <a:cubicBezTo>
                    <a:pt x="175186" y="64639"/>
                    <a:pt x="175069" y="64555"/>
                    <a:pt x="174942" y="64555"/>
                  </a:cubicBezTo>
                  <a:close/>
                  <a:moveTo>
                    <a:pt x="3281" y="64611"/>
                  </a:moveTo>
                  <a:cubicBezTo>
                    <a:pt x="3157" y="64611"/>
                    <a:pt x="3043" y="64691"/>
                    <a:pt x="3005" y="64815"/>
                  </a:cubicBezTo>
                  <a:cubicBezTo>
                    <a:pt x="2845" y="65373"/>
                    <a:pt x="2690" y="65931"/>
                    <a:pt x="2541" y="66491"/>
                  </a:cubicBezTo>
                  <a:cubicBezTo>
                    <a:pt x="2500" y="66644"/>
                    <a:pt x="2592" y="66803"/>
                    <a:pt x="2745" y="66844"/>
                  </a:cubicBezTo>
                  <a:cubicBezTo>
                    <a:pt x="2769" y="66850"/>
                    <a:pt x="2794" y="66853"/>
                    <a:pt x="2819" y="66853"/>
                  </a:cubicBezTo>
                  <a:cubicBezTo>
                    <a:pt x="2950" y="66853"/>
                    <a:pt x="3063" y="66766"/>
                    <a:pt x="3097" y="66640"/>
                  </a:cubicBezTo>
                  <a:cubicBezTo>
                    <a:pt x="3245" y="66083"/>
                    <a:pt x="3400" y="65528"/>
                    <a:pt x="3560" y="64976"/>
                  </a:cubicBezTo>
                  <a:cubicBezTo>
                    <a:pt x="3602" y="64824"/>
                    <a:pt x="3513" y="64665"/>
                    <a:pt x="3362" y="64622"/>
                  </a:cubicBezTo>
                  <a:cubicBezTo>
                    <a:pt x="3335" y="64614"/>
                    <a:pt x="3307" y="64611"/>
                    <a:pt x="3281" y="64611"/>
                  </a:cubicBezTo>
                  <a:close/>
                  <a:moveTo>
                    <a:pt x="175845" y="67906"/>
                  </a:moveTo>
                  <a:cubicBezTo>
                    <a:pt x="175821" y="67906"/>
                    <a:pt x="175796" y="67909"/>
                    <a:pt x="175772" y="67916"/>
                  </a:cubicBezTo>
                  <a:cubicBezTo>
                    <a:pt x="175618" y="67953"/>
                    <a:pt x="175523" y="68110"/>
                    <a:pt x="175562" y="68264"/>
                  </a:cubicBezTo>
                  <a:cubicBezTo>
                    <a:pt x="175700" y="68823"/>
                    <a:pt x="175833" y="69384"/>
                    <a:pt x="175960" y="69945"/>
                  </a:cubicBezTo>
                  <a:cubicBezTo>
                    <a:pt x="175990" y="70076"/>
                    <a:pt x="176106" y="70170"/>
                    <a:pt x="176241" y="70170"/>
                  </a:cubicBezTo>
                  <a:cubicBezTo>
                    <a:pt x="176425" y="70170"/>
                    <a:pt x="176562" y="69998"/>
                    <a:pt x="176521" y="69818"/>
                  </a:cubicBezTo>
                  <a:cubicBezTo>
                    <a:pt x="176393" y="69252"/>
                    <a:pt x="176260" y="68688"/>
                    <a:pt x="176121" y="68126"/>
                  </a:cubicBezTo>
                  <a:cubicBezTo>
                    <a:pt x="176090" y="67995"/>
                    <a:pt x="175974" y="67906"/>
                    <a:pt x="175845" y="67906"/>
                  </a:cubicBezTo>
                  <a:close/>
                  <a:moveTo>
                    <a:pt x="2390" y="67951"/>
                  </a:moveTo>
                  <a:cubicBezTo>
                    <a:pt x="2259" y="67951"/>
                    <a:pt x="2140" y="68041"/>
                    <a:pt x="2109" y="68175"/>
                  </a:cubicBezTo>
                  <a:cubicBezTo>
                    <a:pt x="1970" y="68737"/>
                    <a:pt x="1837" y="69301"/>
                    <a:pt x="1709" y="69866"/>
                  </a:cubicBezTo>
                  <a:cubicBezTo>
                    <a:pt x="1668" y="70047"/>
                    <a:pt x="1806" y="70219"/>
                    <a:pt x="1991" y="70219"/>
                  </a:cubicBezTo>
                  <a:cubicBezTo>
                    <a:pt x="2125" y="70218"/>
                    <a:pt x="2241" y="70125"/>
                    <a:pt x="2271" y="69993"/>
                  </a:cubicBezTo>
                  <a:cubicBezTo>
                    <a:pt x="2398" y="69432"/>
                    <a:pt x="2530" y="68872"/>
                    <a:pt x="2668" y="68313"/>
                  </a:cubicBezTo>
                  <a:cubicBezTo>
                    <a:pt x="2709" y="68157"/>
                    <a:pt x="2614" y="67997"/>
                    <a:pt x="2458" y="67959"/>
                  </a:cubicBezTo>
                  <a:cubicBezTo>
                    <a:pt x="2435" y="67953"/>
                    <a:pt x="2412" y="67951"/>
                    <a:pt x="2390" y="67951"/>
                  </a:cubicBezTo>
                  <a:close/>
                  <a:moveTo>
                    <a:pt x="176608" y="71289"/>
                  </a:moveTo>
                  <a:cubicBezTo>
                    <a:pt x="176588" y="71289"/>
                    <a:pt x="176569" y="71291"/>
                    <a:pt x="176549" y="71295"/>
                  </a:cubicBezTo>
                  <a:cubicBezTo>
                    <a:pt x="176393" y="71326"/>
                    <a:pt x="176292" y="71478"/>
                    <a:pt x="176325" y="71634"/>
                  </a:cubicBezTo>
                  <a:cubicBezTo>
                    <a:pt x="176441" y="72199"/>
                    <a:pt x="176551" y="72764"/>
                    <a:pt x="176657" y="73330"/>
                  </a:cubicBezTo>
                  <a:cubicBezTo>
                    <a:pt x="176683" y="73467"/>
                    <a:pt x="176801" y="73565"/>
                    <a:pt x="176940" y="73566"/>
                  </a:cubicBezTo>
                  <a:cubicBezTo>
                    <a:pt x="176958" y="73565"/>
                    <a:pt x="176976" y="73564"/>
                    <a:pt x="176994" y="73562"/>
                  </a:cubicBezTo>
                  <a:cubicBezTo>
                    <a:pt x="177150" y="73532"/>
                    <a:pt x="177253" y="73382"/>
                    <a:pt x="177223" y="73225"/>
                  </a:cubicBezTo>
                  <a:cubicBezTo>
                    <a:pt x="177117" y="72655"/>
                    <a:pt x="177006" y="72086"/>
                    <a:pt x="176888" y="71519"/>
                  </a:cubicBezTo>
                  <a:cubicBezTo>
                    <a:pt x="176861" y="71383"/>
                    <a:pt x="176741" y="71289"/>
                    <a:pt x="176608" y="71289"/>
                  </a:cubicBezTo>
                  <a:close/>
                  <a:moveTo>
                    <a:pt x="1625" y="71335"/>
                  </a:moveTo>
                  <a:cubicBezTo>
                    <a:pt x="1492" y="71335"/>
                    <a:pt x="1371" y="71428"/>
                    <a:pt x="1343" y="71565"/>
                  </a:cubicBezTo>
                  <a:cubicBezTo>
                    <a:pt x="1227" y="72132"/>
                    <a:pt x="1115" y="72702"/>
                    <a:pt x="1011" y="73271"/>
                  </a:cubicBezTo>
                  <a:cubicBezTo>
                    <a:pt x="981" y="73427"/>
                    <a:pt x="1085" y="73578"/>
                    <a:pt x="1241" y="73607"/>
                  </a:cubicBezTo>
                  <a:cubicBezTo>
                    <a:pt x="1259" y="73610"/>
                    <a:pt x="1276" y="73612"/>
                    <a:pt x="1294" y="73612"/>
                  </a:cubicBezTo>
                  <a:cubicBezTo>
                    <a:pt x="1433" y="73612"/>
                    <a:pt x="1552" y="73512"/>
                    <a:pt x="1577" y="73376"/>
                  </a:cubicBezTo>
                  <a:cubicBezTo>
                    <a:pt x="1682" y="72810"/>
                    <a:pt x="1792" y="72245"/>
                    <a:pt x="1907" y="71681"/>
                  </a:cubicBezTo>
                  <a:cubicBezTo>
                    <a:pt x="1939" y="71525"/>
                    <a:pt x="1838" y="71373"/>
                    <a:pt x="1682" y="71340"/>
                  </a:cubicBezTo>
                  <a:cubicBezTo>
                    <a:pt x="1663" y="71336"/>
                    <a:pt x="1644" y="71335"/>
                    <a:pt x="1625" y="71335"/>
                  </a:cubicBezTo>
                  <a:close/>
                  <a:moveTo>
                    <a:pt x="177241" y="74696"/>
                  </a:moveTo>
                  <a:cubicBezTo>
                    <a:pt x="177225" y="74696"/>
                    <a:pt x="177209" y="74697"/>
                    <a:pt x="177193" y="74700"/>
                  </a:cubicBezTo>
                  <a:cubicBezTo>
                    <a:pt x="177036" y="74726"/>
                    <a:pt x="176930" y="74875"/>
                    <a:pt x="176957" y="75032"/>
                  </a:cubicBezTo>
                  <a:cubicBezTo>
                    <a:pt x="177051" y="75600"/>
                    <a:pt x="177140" y="76169"/>
                    <a:pt x="177223" y="76739"/>
                  </a:cubicBezTo>
                  <a:cubicBezTo>
                    <a:pt x="177243" y="76881"/>
                    <a:pt x="177364" y="76985"/>
                    <a:pt x="177507" y="76985"/>
                  </a:cubicBezTo>
                  <a:cubicBezTo>
                    <a:pt x="177522" y="76985"/>
                    <a:pt x="177536" y="76984"/>
                    <a:pt x="177549" y="76982"/>
                  </a:cubicBezTo>
                  <a:cubicBezTo>
                    <a:pt x="177708" y="76958"/>
                    <a:pt x="177815" y="76813"/>
                    <a:pt x="177794" y="76655"/>
                  </a:cubicBezTo>
                  <a:cubicBezTo>
                    <a:pt x="177710" y="76082"/>
                    <a:pt x="177620" y="75508"/>
                    <a:pt x="177525" y="74936"/>
                  </a:cubicBezTo>
                  <a:cubicBezTo>
                    <a:pt x="177502" y="74796"/>
                    <a:pt x="177379" y="74696"/>
                    <a:pt x="177241" y="74696"/>
                  </a:cubicBezTo>
                  <a:close/>
                  <a:moveTo>
                    <a:pt x="997" y="74743"/>
                  </a:moveTo>
                  <a:cubicBezTo>
                    <a:pt x="858" y="74743"/>
                    <a:pt x="736" y="74843"/>
                    <a:pt x="712" y="74984"/>
                  </a:cubicBezTo>
                  <a:cubicBezTo>
                    <a:pt x="650" y="75363"/>
                    <a:pt x="590" y="75742"/>
                    <a:pt x="532" y="76122"/>
                  </a:cubicBezTo>
                  <a:lnTo>
                    <a:pt x="447" y="76703"/>
                  </a:lnTo>
                  <a:cubicBezTo>
                    <a:pt x="424" y="76861"/>
                    <a:pt x="533" y="77006"/>
                    <a:pt x="690" y="77029"/>
                  </a:cubicBezTo>
                  <a:cubicBezTo>
                    <a:pt x="705" y="77032"/>
                    <a:pt x="718" y="77033"/>
                    <a:pt x="732" y="77033"/>
                  </a:cubicBezTo>
                  <a:cubicBezTo>
                    <a:pt x="875" y="77033"/>
                    <a:pt x="998" y="76927"/>
                    <a:pt x="1018" y="76786"/>
                  </a:cubicBezTo>
                  <a:lnTo>
                    <a:pt x="1103" y="76209"/>
                  </a:lnTo>
                  <a:cubicBezTo>
                    <a:pt x="1159" y="75831"/>
                    <a:pt x="1219" y="75454"/>
                    <a:pt x="1281" y="75078"/>
                  </a:cubicBezTo>
                  <a:cubicBezTo>
                    <a:pt x="1307" y="74921"/>
                    <a:pt x="1200" y="74773"/>
                    <a:pt x="1043" y="74747"/>
                  </a:cubicBezTo>
                  <a:cubicBezTo>
                    <a:pt x="1027" y="74744"/>
                    <a:pt x="1012" y="74743"/>
                    <a:pt x="997" y="74743"/>
                  </a:cubicBezTo>
                  <a:close/>
                  <a:moveTo>
                    <a:pt x="177742" y="78132"/>
                  </a:moveTo>
                  <a:cubicBezTo>
                    <a:pt x="177730" y="78132"/>
                    <a:pt x="177718" y="78132"/>
                    <a:pt x="177706" y="78134"/>
                  </a:cubicBezTo>
                  <a:cubicBezTo>
                    <a:pt x="177550" y="78154"/>
                    <a:pt x="177439" y="78295"/>
                    <a:pt x="177456" y="78451"/>
                  </a:cubicBezTo>
                  <a:cubicBezTo>
                    <a:pt x="177528" y="79022"/>
                    <a:pt x="177594" y="79594"/>
                    <a:pt x="177655" y="80167"/>
                  </a:cubicBezTo>
                  <a:cubicBezTo>
                    <a:pt x="177670" y="80313"/>
                    <a:pt x="177793" y="80424"/>
                    <a:pt x="177940" y="80425"/>
                  </a:cubicBezTo>
                  <a:cubicBezTo>
                    <a:pt x="177951" y="80425"/>
                    <a:pt x="177961" y="80424"/>
                    <a:pt x="177971" y="80422"/>
                  </a:cubicBezTo>
                  <a:cubicBezTo>
                    <a:pt x="178130" y="80406"/>
                    <a:pt x="178244" y="80264"/>
                    <a:pt x="178227" y="80106"/>
                  </a:cubicBezTo>
                  <a:cubicBezTo>
                    <a:pt x="178166" y="79530"/>
                    <a:pt x="178100" y="78954"/>
                    <a:pt x="178028" y="78379"/>
                  </a:cubicBezTo>
                  <a:cubicBezTo>
                    <a:pt x="178007" y="78235"/>
                    <a:pt x="177884" y="78132"/>
                    <a:pt x="177742" y="78132"/>
                  </a:cubicBezTo>
                  <a:close/>
                  <a:moveTo>
                    <a:pt x="501" y="78180"/>
                  </a:moveTo>
                  <a:cubicBezTo>
                    <a:pt x="360" y="78180"/>
                    <a:pt x="237" y="78283"/>
                    <a:pt x="215" y="78427"/>
                  </a:cubicBezTo>
                  <a:cubicBezTo>
                    <a:pt x="145" y="79001"/>
                    <a:pt x="79" y="79577"/>
                    <a:pt x="19" y="80154"/>
                  </a:cubicBezTo>
                  <a:cubicBezTo>
                    <a:pt x="1" y="80312"/>
                    <a:pt x="116" y="80455"/>
                    <a:pt x="274" y="80470"/>
                  </a:cubicBezTo>
                  <a:cubicBezTo>
                    <a:pt x="285" y="80472"/>
                    <a:pt x="295" y="80473"/>
                    <a:pt x="304" y="80473"/>
                  </a:cubicBezTo>
                  <a:cubicBezTo>
                    <a:pt x="452" y="80473"/>
                    <a:pt x="575" y="80361"/>
                    <a:pt x="591" y="80215"/>
                  </a:cubicBezTo>
                  <a:cubicBezTo>
                    <a:pt x="651" y="79642"/>
                    <a:pt x="717" y="79069"/>
                    <a:pt x="788" y="78497"/>
                  </a:cubicBezTo>
                  <a:cubicBezTo>
                    <a:pt x="804" y="78341"/>
                    <a:pt x="693" y="78201"/>
                    <a:pt x="537" y="78182"/>
                  </a:cubicBezTo>
                  <a:cubicBezTo>
                    <a:pt x="525" y="78180"/>
                    <a:pt x="513" y="78180"/>
                    <a:pt x="501" y="781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887;p64">
              <a:extLst>
                <a:ext uri="{FF2B5EF4-FFF2-40B4-BE49-F238E27FC236}">
                  <a16:creationId xmlns:a16="http://schemas.microsoft.com/office/drawing/2014/main" id="{A3451633-DFF0-655A-71AE-84398561DB5E}"/>
                </a:ext>
              </a:extLst>
            </p:cNvPr>
            <p:cNvSpPr/>
            <p:nvPr/>
          </p:nvSpPr>
          <p:spPr>
            <a:xfrm>
              <a:off x="1526800" y="2928150"/>
              <a:ext cx="16750" cy="35925"/>
            </a:xfrm>
            <a:custGeom>
              <a:avLst/>
              <a:gdLst/>
              <a:ahLst/>
              <a:cxnLst/>
              <a:rect l="l" t="t" r="r" b="b"/>
              <a:pathLst>
                <a:path w="670" h="1437" extrusionOk="0">
                  <a:moveTo>
                    <a:pt x="370" y="0"/>
                  </a:moveTo>
                  <a:cubicBezTo>
                    <a:pt x="215" y="0"/>
                    <a:pt x="94" y="113"/>
                    <a:pt x="82" y="264"/>
                  </a:cubicBezTo>
                  <a:cubicBezTo>
                    <a:pt x="58" y="552"/>
                    <a:pt x="34" y="840"/>
                    <a:pt x="12" y="1127"/>
                  </a:cubicBezTo>
                  <a:cubicBezTo>
                    <a:pt x="0" y="1287"/>
                    <a:pt x="119" y="1425"/>
                    <a:pt x="279" y="1437"/>
                  </a:cubicBezTo>
                  <a:lnTo>
                    <a:pt x="300" y="1437"/>
                  </a:lnTo>
                  <a:cubicBezTo>
                    <a:pt x="450" y="1437"/>
                    <a:pt x="575" y="1322"/>
                    <a:pt x="587" y="1172"/>
                  </a:cubicBezTo>
                  <a:cubicBezTo>
                    <a:pt x="608" y="885"/>
                    <a:pt x="631" y="598"/>
                    <a:pt x="655" y="313"/>
                  </a:cubicBezTo>
                  <a:cubicBezTo>
                    <a:pt x="670" y="155"/>
                    <a:pt x="552" y="14"/>
                    <a:pt x="394" y="1"/>
                  </a:cubicBezTo>
                  <a:cubicBezTo>
                    <a:pt x="386" y="1"/>
                    <a:pt x="378"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888;p64">
              <a:extLst>
                <a:ext uri="{FF2B5EF4-FFF2-40B4-BE49-F238E27FC236}">
                  <a16:creationId xmlns:a16="http://schemas.microsoft.com/office/drawing/2014/main" id="{A63E4735-8486-0270-9F3F-BFFF54577F74}"/>
                </a:ext>
              </a:extLst>
            </p:cNvPr>
            <p:cNvSpPr/>
            <p:nvPr/>
          </p:nvSpPr>
          <p:spPr>
            <a:xfrm>
              <a:off x="1772350" y="2060100"/>
              <a:ext cx="387300" cy="519325"/>
            </a:xfrm>
            <a:custGeom>
              <a:avLst/>
              <a:gdLst/>
              <a:ahLst/>
              <a:cxnLst/>
              <a:rect l="l" t="t" r="r" b="b"/>
              <a:pathLst>
                <a:path w="15492" h="20773" extrusionOk="0">
                  <a:moveTo>
                    <a:pt x="1" y="0"/>
                  </a:moveTo>
                  <a:lnTo>
                    <a:pt x="10386" y="20772"/>
                  </a:lnTo>
                  <a:lnTo>
                    <a:pt x="15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89;p64">
              <a:extLst>
                <a:ext uri="{FF2B5EF4-FFF2-40B4-BE49-F238E27FC236}">
                  <a16:creationId xmlns:a16="http://schemas.microsoft.com/office/drawing/2014/main" id="{F1CFFF81-4CC6-5846-0F2A-3193FBD64565}"/>
                </a:ext>
              </a:extLst>
            </p:cNvPr>
            <p:cNvSpPr/>
            <p:nvPr/>
          </p:nvSpPr>
          <p:spPr>
            <a:xfrm>
              <a:off x="1763500" y="2052900"/>
              <a:ext cx="404250" cy="533725"/>
            </a:xfrm>
            <a:custGeom>
              <a:avLst/>
              <a:gdLst/>
              <a:ahLst/>
              <a:cxnLst/>
              <a:rect l="l" t="t" r="r" b="b"/>
              <a:pathLst>
                <a:path w="16170" h="21349" extrusionOk="0">
                  <a:moveTo>
                    <a:pt x="15478" y="576"/>
                  </a:moveTo>
                  <a:lnTo>
                    <a:pt x="10647" y="20232"/>
                  </a:lnTo>
                  <a:lnTo>
                    <a:pt x="820" y="576"/>
                  </a:lnTo>
                  <a:close/>
                  <a:moveTo>
                    <a:pt x="355" y="1"/>
                  </a:moveTo>
                  <a:cubicBezTo>
                    <a:pt x="140" y="1"/>
                    <a:pt x="1" y="226"/>
                    <a:pt x="97" y="417"/>
                  </a:cubicBezTo>
                  <a:lnTo>
                    <a:pt x="10483" y="21190"/>
                  </a:lnTo>
                  <a:cubicBezTo>
                    <a:pt x="10532" y="21287"/>
                    <a:pt x="10631" y="21348"/>
                    <a:pt x="10740" y="21348"/>
                  </a:cubicBezTo>
                  <a:cubicBezTo>
                    <a:pt x="10750" y="21348"/>
                    <a:pt x="10762" y="21348"/>
                    <a:pt x="10773" y="21347"/>
                  </a:cubicBezTo>
                  <a:cubicBezTo>
                    <a:pt x="10893" y="21334"/>
                    <a:pt x="10991" y="21246"/>
                    <a:pt x="11020" y="21129"/>
                  </a:cubicBezTo>
                  <a:lnTo>
                    <a:pt x="16125" y="357"/>
                  </a:lnTo>
                  <a:cubicBezTo>
                    <a:pt x="16169" y="176"/>
                    <a:pt x="16032" y="1"/>
                    <a:pt x="15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890;p64">
              <a:extLst>
                <a:ext uri="{FF2B5EF4-FFF2-40B4-BE49-F238E27FC236}">
                  <a16:creationId xmlns:a16="http://schemas.microsoft.com/office/drawing/2014/main" id="{D66CCF64-6323-2D5E-0C0E-3D470D63B07A}"/>
                </a:ext>
              </a:extLst>
            </p:cNvPr>
            <p:cNvSpPr/>
            <p:nvPr/>
          </p:nvSpPr>
          <p:spPr>
            <a:xfrm>
              <a:off x="1813950" y="2079800"/>
              <a:ext cx="246475" cy="499625"/>
            </a:xfrm>
            <a:custGeom>
              <a:avLst/>
              <a:gdLst/>
              <a:ahLst/>
              <a:cxnLst/>
              <a:rect l="l" t="t" r="r" b="b"/>
              <a:pathLst>
                <a:path w="9859" h="19985" extrusionOk="0">
                  <a:moveTo>
                    <a:pt x="0" y="0"/>
                  </a:moveTo>
                  <a:lnTo>
                    <a:pt x="8722" y="19984"/>
                  </a:lnTo>
                  <a:lnTo>
                    <a:pt x="9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891;p64">
              <a:extLst>
                <a:ext uri="{FF2B5EF4-FFF2-40B4-BE49-F238E27FC236}">
                  <a16:creationId xmlns:a16="http://schemas.microsoft.com/office/drawing/2014/main" id="{907051CA-17D5-2544-38AF-5ED64E4A1AC4}"/>
                </a:ext>
              </a:extLst>
            </p:cNvPr>
            <p:cNvSpPr/>
            <p:nvPr/>
          </p:nvSpPr>
          <p:spPr>
            <a:xfrm>
              <a:off x="1805275" y="2072600"/>
              <a:ext cx="262550" cy="514025"/>
            </a:xfrm>
            <a:custGeom>
              <a:avLst/>
              <a:gdLst/>
              <a:ahLst/>
              <a:cxnLst/>
              <a:rect l="l" t="t" r="r" b="b"/>
              <a:pathLst>
                <a:path w="10502" h="20561" extrusionOk="0">
                  <a:moveTo>
                    <a:pt x="9899" y="576"/>
                  </a:moveTo>
                  <a:lnTo>
                    <a:pt x="8850" y="19050"/>
                  </a:lnTo>
                  <a:lnTo>
                    <a:pt x="787" y="576"/>
                  </a:lnTo>
                  <a:close/>
                  <a:moveTo>
                    <a:pt x="345" y="1"/>
                  </a:moveTo>
                  <a:cubicBezTo>
                    <a:pt x="139" y="1"/>
                    <a:pt x="1" y="213"/>
                    <a:pt x="83" y="404"/>
                  </a:cubicBezTo>
                  <a:lnTo>
                    <a:pt x="8804" y="20388"/>
                  </a:lnTo>
                  <a:cubicBezTo>
                    <a:pt x="8850" y="20492"/>
                    <a:pt x="8953" y="20560"/>
                    <a:pt x="9066" y="20560"/>
                  </a:cubicBezTo>
                  <a:cubicBezTo>
                    <a:pt x="9067" y="20560"/>
                    <a:pt x="9068" y="20560"/>
                    <a:pt x="9069" y="20560"/>
                  </a:cubicBezTo>
                  <a:cubicBezTo>
                    <a:pt x="9086" y="20560"/>
                    <a:pt x="9103" y="20559"/>
                    <a:pt x="9120" y="20557"/>
                  </a:cubicBezTo>
                  <a:cubicBezTo>
                    <a:pt x="9252" y="20533"/>
                    <a:pt x="9349" y="20422"/>
                    <a:pt x="9357" y="20289"/>
                  </a:cubicBezTo>
                  <a:lnTo>
                    <a:pt x="10493" y="304"/>
                  </a:lnTo>
                  <a:cubicBezTo>
                    <a:pt x="10502" y="140"/>
                    <a:pt x="10371" y="1"/>
                    <a:pt x="10205" y="1"/>
                  </a:cubicBezTo>
                  <a:lnTo>
                    <a:pt x="347" y="1"/>
                  </a:lnTo>
                  <a:cubicBezTo>
                    <a:pt x="347" y="1"/>
                    <a:pt x="346"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92;p64">
              <a:extLst>
                <a:ext uri="{FF2B5EF4-FFF2-40B4-BE49-F238E27FC236}">
                  <a16:creationId xmlns:a16="http://schemas.microsoft.com/office/drawing/2014/main" id="{B9344965-CA59-A05E-6C4F-063F25691AB9}"/>
                </a:ext>
              </a:extLst>
            </p:cNvPr>
            <p:cNvSpPr/>
            <p:nvPr/>
          </p:nvSpPr>
          <p:spPr>
            <a:xfrm>
              <a:off x="1759225" y="2040900"/>
              <a:ext cx="272800" cy="538525"/>
            </a:xfrm>
            <a:custGeom>
              <a:avLst/>
              <a:gdLst/>
              <a:ahLst/>
              <a:cxnLst/>
              <a:rect l="l" t="t" r="r" b="b"/>
              <a:pathLst>
                <a:path w="10912" h="21541" extrusionOk="0">
                  <a:moveTo>
                    <a:pt x="0" y="1"/>
                  </a:moveTo>
                  <a:lnTo>
                    <a:pt x="10911" y="21540"/>
                  </a:lnTo>
                  <a:lnTo>
                    <a:pt x="9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93;p64">
              <a:extLst>
                <a:ext uri="{FF2B5EF4-FFF2-40B4-BE49-F238E27FC236}">
                  <a16:creationId xmlns:a16="http://schemas.microsoft.com/office/drawing/2014/main" id="{DFD9873D-A277-3091-4DC7-79EE75AA1183}"/>
                </a:ext>
              </a:extLst>
            </p:cNvPr>
            <p:cNvSpPr/>
            <p:nvPr/>
          </p:nvSpPr>
          <p:spPr>
            <a:xfrm>
              <a:off x="1750375" y="2033700"/>
              <a:ext cx="289025" cy="552925"/>
            </a:xfrm>
            <a:custGeom>
              <a:avLst/>
              <a:gdLst/>
              <a:ahLst/>
              <a:cxnLst/>
              <a:rect l="l" t="t" r="r" b="b"/>
              <a:pathLst>
                <a:path w="11561" h="22117" extrusionOk="0">
                  <a:moveTo>
                    <a:pt x="9936" y="578"/>
                  </a:moveTo>
                  <a:lnTo>
                    <a:pt x="10912" y="20493"/>
                  </a:lnTo>
                  <a:lnTo>
                    <a:pt x="823" y="578"/>
                  </a:lnTo>
                  <a:close/>
                  <a:moveTo>
                    <a:pt x="354" y="1"/>
                  </a:moveTo>
                  <a:cubicBezTo>
                    <a:pt x="139" y="1"/>
                    <a:pt x="0" y="228"/>
                    <a:pt x="97" y="419"/>
                  </a:cubicBezTo>
                  <a:lnTo>
                    <a:pt x="11009" y="21959"/>
                  </a:lnTo>
                  <a:cubicBezTo>
                    <a:pt x="11057" y="22055"/>
                    <a:pt x="11156" y="22116"/>
                    <a:pt x="11265" y="22116"/>
                  </a:cubicBezTo>
                  <a:cubicBezTo>
                    <a:pt x="11430" y="22116"/>
                    <a:pt x="11561" y="21979"/>
                    <a:pt x="11553" y="21815"/>
                  </a:cubicBezTo>
                  <a:lnTo>
                    <a:pt x="10500" y="276"/>
                  </a:lnTo>
                  <a:cubicBezTo>
                    <a:pt x="10492" y="122"/>
                    <a:pt x="10366" y="1"/>
                    <a:pt x="10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94;p64">
              <a:extLst>
                <a:ext uri="{FF2B5EF4-FFF2-40B4-BE49-F238E27FC236}">
                  <a16:creationId xmlns:a16="http://schemas.microsoft.com/office/drawing/2014/main" id="{654FE98A-7FFF-4A92-469A-00582242E997}"/>
                </a:ext>
              </a:extLst>
            </p:cNvPr>
            <p:cNvSpPr/>
            <p:nvPr/>
          </p:nvSpPr>
          <p:spPr>
            <a:xfrm>
              <a:off x="1173825" y="1944100"/>
              <a:ext cx="858200" cy="635325"/>
            </a:xfrm>
            <a:custGeom>
              <a:avLst/>
              <a:gdLst/>
              <a:ahLst/>
              <a:cxnLst/>
              <a:rect l="l" t="t" r="r" b="b"/>
              <a:pathLst>
                <a:path w="34328" h="25413" extrusionOk="0">
                  <a:moveTo>
                    <a:pt x="1" y="1"/>
                  </a:moveTo>
                  <a:lnTo>
                    <a:pt x="6279" y="25412"/>
                  </a:lnTo>
                  <a:lnTo>
                    <a:pt x="34327" y="25412"/>
                  </a:lnTo>
                  <a:lnTo>
                    <a:pt x="29880" y="2880"/>
                  </a:lnTo>
                  <a:lnTo>
                    <a:pt x="15923" y="2880"/>
                  </a:lnTo>
                  <a:lnTo>
                    <a:pt x="13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95;p64">
              <a:extLst>
                <a:ext uri="{FF2B5EF4-FFF2-40B4-BE49-F238E27FC236}">
                  <a16:creationId xmlns:a16="http://schemas.microsoft.com/office/drawing/2014/main" id="{3113DA61-D0FD-6CF6-CCE2-74C51ABA83EB}"/>
                </a:ext>
              </a:extLst>
            </p:cNvPr>
            <p:cNvSpPr/>
            <p:nvPr/>
          </p:nvSpPr>
          <p:spPr>
            <a:xfrm>
              <a:off x="1165700" y="1936875"/>
              <a:ext cx="874250" cy="649750"/>
            </a:xfrm>
            <a:custGeom>
              <a:avLst/>
              <a:gdLst/>
              <a:ahLst/>
              <a:cxnLst/>
              <a:rect l="l" t="t" r="r" b="b"/>
              <a:pathLst>
                <a:path w="34970" h="25990" extrusionOk="0">
                  <a:moveTo>
                    <a:pt x="13573" y="578"/>
                  </a:moveTo>
                  <a:lnTo>
                    <a:pt x="16032" y="3361"/>
                  </a:lnTo>
                  <a:cubicBezTo>
                    <a:pt x="16088" y="3422"/>
                    <a:pt x="16165" y="3458"/>
                    <a:pt x="16248" y="3458"/>
                  </a:cubicBezTo>
                  <a:lnTo>
                    <a:pt x="29969" y="3458"/>
                  </a:lnTo>
                  <a:lnTo>
                    <a:pt x="34302" y="25413"/>
                  </a:lnTo>
                  <a:lnTo>
                    <a:pt x="6829" y="25413"/>
                  </a:lnTo>
                  <a:lnTo>
                    <a:pt x="694" y="578"/>
                  </a:lnTo>
                  <a:close/>
                  <a:moveTo>
                    <a:pt x="326" y="1"/>
                  </a:moveTo>
                  <a:cubicBezTo>
                    <a:pt x="139" y="1"/>
                    <a:pt x="1" y="177"/>
                    <a:pt x="46" y="358"/>
                  </a:cubicBezTo>
                  <a:lnTo>
                    <a:pt x="6324" y="25772"/>
                  </a:lnTo>
                  <a:cubicBezTo>
                    <a:pt x="6355" y="25899"/>
                    <a:pt x="6470" y="25989"/>
                    <a:pt x="6604" y="25989"/>
                  </a:cubicBezTo>
                  <a:lnTo>
                    <a:pt x="34651" y="25989"/>
                  </a:lnTo>
                  <a:cubicBezTo>
                    <a:pt x="34832" y="25989"/>
                    <a:pt x="34969" y="25824"/>
                    <a:pt x="34934" y="25645"/>
                  </a:cubicBezTo>
                  <a:lnTo>
                    <a:pt x="30487" y="3113"/>
                  </a:lnTo>
                  <a:cubicBezTo>
                    <a:pt x="30460" y="2978"/>
                    <a:pt x="30342" y="2881"/>
                    <a:pt x="30205" y="2881"/>
                  </a:cubicBezTo>
                  <a:lnTo>
                    <a:pt x="16379" y="2881"/>
                  </a:lnTo>
                  <a:lnTo>
                    <a:pt x="13920" y="98"/>
                  </a:lnTo>
                  <a:cubicBezTo>
                    <a:pt x="13865" y="37"/>
                    <a:pt x="13787" y="1"/>
                    <a:pt x="13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96;p64">
              <a:extLst>
                <a:ext uri="{FF2B5EF4-FFF2-40B4-BE49-F238E27FC236}">
                  <a16:creationId xmlns:a16="http://schemas.microsoft.com/office/drawing/2014/main" id="{0B9A22B5-7535-29B3-3A47-7E87E52FFE4A}"/>
                </a:ext>
              </a:extLst>
            </p:cNvPr>
            <p:cNvSpPr/>
            <p:nvPr/>
          </p:nvSpPr>
          <p:spPr>
            <a:xfrm>
              <a:off x="1888075" y="1032825"/>
              <a:ext cx="941125" cy="557025"/>
            </a:xfrm>
            <a:custGeom>
              <a:avLst/>
              <a:gdLst/>
              <a:ahLst/>
              <a:cxnLst/>
              <a:rect l="l" t="t" r="r" b="b"/>
              <a:pathLst>
                <a:path w="37645" h="22281" extrusionOk="0">
                  <a:moveTo>
                    <a:pt x="55" y="1"/>
                  </a:moveTo>
                  <a:cubicBezTo>
                    <a:pt x="25" y="1"/>
                    <a:pt x="0" y="26"/>
                    <a:pt x="0" y="56"/>
                  </a:cubicBezTo>
                  <a:lnTo>
                    <a:pt x="0" y="22225"/>
                  </a:lnTo>
                  <a:cubicBezTo>
                    <a:pt x="0" y="22257"/>
                    <a:pt x="25" y="22281"/>
                    <a:pt x="55" y="22281"/>
                  </a:cubicBezTo>
                  <a:lnTo>
                    <a:pt x="37591" y="22281"/>
                  </a:lnTo>
                  <a:cubicBezTo>
                    <a:pt x="37621" y="22281"/>
                    <a:pt x="37645" y="22257"/>
                    <a:pt x="37645" y="22225"/>
                  </a:cubicBezTo>
                  <a:lnTo>
                    <a:pt x="37645" y="56"/>
                  </a:lnTo>
                  <a:cubicBezTo>
                    <a:pt x="37645" y="26"/>
                    <a:pt x="37621" y="1"/>
                    <a:pt x="37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97;p64">
              <a:extLst>
                <a:ext uri="{FF2B5EF4-FFF2-40B4-BE49-F238E27FC236}">
                  <a16:creationId xmlns:a16="http://schemas.microsoft.com/office/drawing/2014/main" id="{9EF41265-4051-02F5-D1FB-9E4A1AF7572C}"/>
                </a:ext>
              </a:extLst>
            </p:cNvPr>
            <p:cNvSpPr/>
            <p:nvPr/>
          </p:nvSpPr>
          <p:spPr>
            <a:xfrm>
              <a:off x="1880875" y="1025625"/>
              <a:ext cx="955550" cy="571450"/>
            </a:xfrm>
            <a:custGeom>
              <a:avLst/>
              <a:gdLst/>
              <a:ahLst/>
              <a:cxnLst/>
              <a:rect l="l" t="t" r="r" b="b"/>
              <a:pathLst>
                <a:path w="38222" h="22858" extrusionOk="0">
                  <a:moveTo>
                    <a:pt x="35820" y="578"/>
                  </a:moveTo>
                  <a:cubicBezTo>
                    <a:pt x="36828" y="579"/>
                    <a:pt x="37644" y="1395"/>
                    <a:pt x="37645" y="2402"/>
                  </a:cubicBezTo>
                  <a:lnTo>
                    <a:pt x="37645" y="20456"/>
                  </a:lnTo>
                  <a:cubicBezTo>
                    <a:pt x="37644" y="21464"/>
                    <a:pt x="36828" y="22279"/>
                    <a:pt x="35820" y="22281"/>
                  </a:cubicBezTo>
                  <a:lnTo>
                    <a:pt x="2400" y="22281"/>
                  </a:lnTo>
                  <a:cubicBezTo>
                    <a:pt x="1394" y="22279"/>
                    <a:pt x="577" y="21464"/>
                    <a:pt x="576" y="20456"/>
                  </a:cubicBezTo>
                  <a:lnTo>
                    <a:pt x="576" y="2402"/>
                  </a:lnTo>
                  <a:cubicBezTo>
                    <a:pt x="577" y="1395"/>
                    <a:pt x="1394" y="579"/>
                    <a:pt x="2400" y="578"/>
                  </a:cubicBezTo>
                  <a:close/>
                  <a:moveTo>
                    <a:pt x="2400" y="1"/>
                  </a:moveTo>
                  <a:cubicBezTo>
                    <a:pt x="1077" y="1"/>
                    <a:pt x="0" y="1078"/>
                    <a:pt x="0" y="2402"/>
                  </a:cubicBezTo>
                  <a:lnTo>
                    <a:pt x="0" y="20456"/>
                  </a:lnTo>
                  <a:cubicBezTo>
                    <a:pt x="0" y="21780"/>
                    <a:pt x="1077" y="22858"/>
                    <a:pt x="2400" y="22858"/>
                  </a:cubicBezTo>
                  <a:lnTo>
                    <a:pt x="35820" y="22858"/>
                  </a:lnTo>
                  <a:cubicBezTo>
                    <a:pt x="37145" y="22858"/>
                    <a:pt x="38222" y="21780"/>
                    <a:pt x="38222" y="20456"/>
                  </a:cubicBezTo>
                  <a:lnTo>
                    <a:pt x="38222" y="2402"/>
                  </a:lnTo>
                  <a:cubicBezTo>
                    <a:pt x="38222" y="1078"/>
                    <a:pt x="37145" y="1"/>
                    <a:pt x="35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98;p64">
              <a:extLst>
                <a:ext uri="{FF2B5EF4-FFF2-40B4-BE49-F238E27FC236}">
                  <a16:creationId xmlns:a16="http://schemas.microsoft.com/office/drawing/2014/main" id="{21356BC6-D615-3DB3-33EE-1BA7FF2AEE31}"/>
                </a:ext>
              </a:extLst>
            </p:cNvPr>
            <p:cNvSpPr/>
            <p:nvPr/>
          </p:nvSpPr>
          <p:spPr>
            <a:xfrm>
              <a:off x="1888075" y="1138475"/>
              <a:ext cx="941125" cy="201700"/>
            </a:xfrm>
            <a:custGeom>
              <a:avLst/>
              <a:gdLst/>
              <a:ahLst/>
              <a:cxnLst/>
              <a:rect l="l" t="t" r="r" b="b"/>
              <a:pathLst>
                <a:path w="37645" h="8068" extrusionOk="0">
                  <a:moveTo>
                    <a:pt x="0" y="0"/>
                  </a:moveTo>
                  <a:lnTo>
                    <a:pt x="0" y="8068"/>
                  </a:lnTo>
                  <a:lnTo>
                    <a:pt x="37645" y="8068"/>
                  </a:lnTo>
                  <a:lnTo>
                    <a:pt x="37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899;p64">
              <a:extLst>
                <a:ext uri="{FF2B5EF4-FFF2-40B4-BE49-F238E27FC236}">
                  <a16:creationId xmlns:a16="http://schemas.microsoft.com/office/drawing/2014/main" id="{317E3098-DDDD-304D-DA77-65A79B47672C}"/>
                </a:ext>
              </a:extLst>
            </p:cNvPr>
            <p:cNvSpPr/>
            <p:nvPr/>
          </p:nvSpPr>
          <p:spPr>
            <a:xfrm>
              <a:off x="1880875" y="1131300"/>
              <a:ext cx="955550" cy="216075"/>
            </a:xfrm>
            <a:custGeom>
              <a:avLst/>
              <a:gdLst/>
              <a:ahLst/>
              <a:cxnLst/>
              <a:rect l="l" t="t" r="r" b="b"/>
              <a:pathLst>
                <a:path w="38222" h="8643" extrusionOk="0">
                  <a:moveTo>
                    <a:pt x="37645" y="575"/>
                  </a:moveTo>
                  <a:lnTo>
                    <a:pt x="37645" y="8066"/>
                  </a:lnTo>
                  <a:lnTo>
                    <a:pt x="576" y="8066"/>
                  </a:lnTo>
                  <a:lnTo>
                    <a:pt x="576" y="575"/>
                  </a:lnTo>
                  <a:close/>
                  <a:moveTo>
                    <a:pt x="286" y="1"/>
                  </a:moveTo>
                  <a:cubicBezTo>
                    <a:pt x="127" y="1"/>
                    <a:pt x="0" y="130"/>
                    <a:pt x="0" y="289"/>
                  </a:cubicBezTo>
                  <a:lnTo>
                    <a:pt x="0" y="8355"/>
                  </a:lnTo>
                  <a:cubicBezTo>
                    <a:pt x="0" y="8513"/>
                    <a:pt x="129" y="8643"/>
                    <a:pt x="288" y="8643"/>
                  </a:cubicBezTo>
                  <a:lnTo>
                    <a:pt x="37933" y="8643"/>
                  </a:lnTo>
                  <a:cubicBezTo>
                    <a:pt x="38092" y="8643"/>
                    <a:pt x="38222" y="8513"/>
                    <a:pt x="38222" y="8355"/>
                  </a:cubicBezTo>
                  <a:lnTo>
                    <a:pt x="38222" y="289"/>
                  </a:lnTo>
                  <a:cubicBezTo>
                    <a:pt x="38222" y="130"/>
                    <a:pt x="38093" y="1"/>
                    <a:pt x="37935" y="1"/>
                  </a:cubicBezTo>
                  <a:cubicBezTo>
                    <a:pt x="37934" y="1"/>
                    <a:pt x="37933" y="1"/>
                    <a:pt x="37933" y="1"/>
                  </a:cubicBezTo>
                  <a:lnTo>
                    <a:pt x="288" y="1"/>
                  </a:lnTo>
                  <a:cubicBezTo>
                    <a:pt x="287" y="1"/>
                    <a:pt x="28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900;p64">
              <a:extLst>
                <a:ext uri="{FF2B5EF4-FFF2-40B4-BE49-F238E27FC236}">
                  <a16:creationId xmlns:a16="http://schemas.microsoft.com/office/drawing/2014/main" id="{E5CE138E-01A5-E5A2-B0B3-CE3583A56943}"/>
                </a:ext>
              </a:extLst>
            </p:cNvPr>
            <p:cNvSpPr/>
            <p:nvPr/>
          </p:nvSpPr>
          <p:spPr>
            <a:xfrm>
              <a:off x="2548725" y="1461550"/>
              <a:ext cx="81825" cy="78725"/>
            </a:xfrm>
            <a:custGeom>
              <a:avLst/>
              <a:gdLst/>
              <a:ahLst/>
              <a:cxnLst/>
              <a:rect l="l" t="t" r="r" b="b"/>
              <a:pathLst>
                <a:path w="3273" h="3149" extrusionOk="0">
                  <a:moveTo>
                    <a:pt x="1698" y="0"/>
                  </a:moveTo>
                  <a:cubicBezTo>
                    <a:pt x="1288" y="0"/>
                    <a:pt x="886" y="160"/>
                    <a:pt x="586" y="461"/>
                  </a:cubicBezTo>
                  <a:cubicBezTo>
                    <a:pt x="135" y="912"/>
                    <a:pt x="0" y="1588"/>
                    <a:pt x="244" y="2177"/>
                  </a:cubicBezTo>
                  <a:cubicBezTo>
                    <a:pt x="487" y="2765"/>
                    <a:pt x="1062" y="3149"/>
                    <a:pt x="1699" y="3149"/>
                  </a:cubicBezTo>
                  <a:cubicBezTo>
                    <a:pt x="2567" y="3149"/>
                    <a:pt x="3272" y="2444"/>
                    <a:pt x="3272" y="1575"/>
                  </a:cubicBezTo>
                  <a:cubicBezTo>
                    <a:pt x="3272" y="938"/>
                    <a:pt x="2888" y="364"/>
                    <a:pt x="2301" y="120"/>
                  </a:cubicBezTo>
                  <a:cubicBezTo>
                    <a:pt x="2106" y="40"/>
                    <a:pt x="1901"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901;p64">
              <a:extLst>
                <a:ext uri="{FF2B5EF4-FFF2-40B4-BE49-F238E27FC236}">
                  <a16:creationId xmlns:a16="http://schemas.microsoft.com/office/drawing/2014/main" id="{6BCC1D3A-AFB6-37B2-9E5F-5122FEAE1C27}"/>
                </a:ext>
              </a:extLst>
            </p:cNvPr>
            <p:cNvSpPr/>
            <p:nvPr/>
          </p:nvSpPr>
          <p:spPr>
            <a:xfrm>
              <a:off x="2540950" y="1454350"/>
              <a:ext cx="96800" cy="93150"/>
            </a:xfrm>
            <a:custGeom>
              <a:avLst/>
              <a:gdLst/>
              <a:ahLst/>
              <a:cxnLst/>
              <a:rect l="l" t="t" r="r" b="b"/>
              <a:pathLst>
                <a:path w="3872" h="3726" extrusionOk="0">
                  <a:moveTo>
                    <a:pt x="2008" y="577"/>
                  </a:moveTo>
                  <a:cubicBezTo>
                    <a:pt x="2719" y="577"/>
                    <a:pt x="3294" y="1153"/>
                    <a:pt x="3295" y="1863"/>
                  </a:cubicBezTo>
                  <a:cubicBezTo>
                    <a:pt x="3295" y="2384"/>
                    <a:pt x="2982" y="2853"/>
                    <a:pt x="2501" y="3052"/>
                  </a:cubicBezTo>
                  <a:cubicBezTo>
                    <a:pt x="2342" y="3118"/>
                    <a:pt x="2174" y="3150"/>
                    <a:pt x="2008" y="3150"/>
                  </a:cubicBezTo>
                  <a:cubicBezTo>
                    <a:pt x="1674" y="3150"/>
                    <a:pt x="1345" y="3020"/>
                    <a:pt x="1099" y="2774"/>
                  </a:cubicBezTo>
                  <a:cubicBezTo>
                    <a:pt x="732" y="2405"/>
                    <a:pt x="622" y="1852"/>
                    <a:pt x="821" y="1371"/>
                  </a:cubicBezTo>
                  <a:cubicBezTo>
                    <a:pt x="1019" y="890"/>
                    <a:pt x="1488" y="577"/>
                    <a:pt x="2008" y="577"/>
                  </a:cubicBezTo>
                  <a:close/>
                  <a:moveTo>
                    <a:pt x="2009" y="0"/>
                  </a:moveTo>
                  <a:cubicBezTo>
                    <a:pt x="1525" y="0"/>
                    <a:pt x="1048" y="190"/>
                    <a:pt x="691" y="546"/>
                  </a:cubicBezTo>
                  <a:cubicBezTo>
                    <a:pt x="159" y="1079"/>
                    <a:pt x="1" y="1880"/>
                    <a:pt x="288" y="2576"/>
                  </a:cubicBezTo>
                  <a:cubicBezTo>
                    <a:pt x="576" y="3271"/>
                    <a:pt x="1255" y="3726"/>
                    <a:pt x="2008" y="3726"/>
                  </a:cubicBezTo>
                  <a:cubicBezTo>
                    <a:pt x="3038" y="3725"/>
                    <a:pt x="3871" y="2891"/>
                    <a:pt x="3871" y="1863"/>
                  </a:cubicBezTo>
                  <a:cubicBezTo>
                    <a:pt x="3871" y="1109"/>
                    <a:pt x="3418" y="430"/>
                    <a:pt x="2721" y="142"/>
                  </a:cubicBezTo>
                  <a:cubicBezTo>
                    <a:pt x="2491" y="47"/>
                    <a:pt x="2249" y="0"/>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02;p64">
              <a:extLst>
                <a:ext uri="{FF2B5EF4-FFF2-40B4-BE49-F238E27FC236}">
                  <a16:creationId xmlns:a16="http://schemas.microsoft.com/office/drawing/2014/main" id="{4261841B-4E0E-A363-032E-DF93EB27B932}"/>
                </a:ext>
              </a:extLst>
            </p:cNvPr>
            <p:cNvSpPr/>
            <p:nvPr/>
          </p:nvSpPr>
          <p:spPr>
            <a:xfrm>
              <a:off x="2658050" y="1461550"/>
              <a:ext cx="81850" cy="78725"/>
            </a:xfrm>
            <a:custGeom>
              <a:avLst/>
              <a:gdLst/>
              <a:ahLst/>
              <a:cxnLst/>
              <a:rect l="l" t="t" r="r" b="b"/>
              <a:pathLst>
                <a:path w="3274" h="3149" extrusionOk="0">
                  <a:moveTo>
                    <a:pt x="1699" y="0"/>
                  </a:moveTo>
                  <a:cubicBezTo>
                    <a:pt x="1289" y="0"/>
                    <a:pt x="887" y="160"/>
                    <a:pt x="586" y="461"/>
                  </a:cubicBezTo>
                  <a:cubicBezTo>
                    <a:pt x="136" y="912"/>
                    <a:pt x="0" y="1588"/>
                    <a:pt x="244" y="2177"/>
                  </a:cubicBezTo>
                  <a:cubicBezTo>
                    <a:pt x="489" y="2765"/>
                    <a:pt x="1062" y="3149"/>
                    <a:pt x="1699" y="3149"/>
                  </a:cubicBezTo>
                  <a:cubicBezTo>
                    <a:pt x="2568" y="3149"/>
                    <a:pt x="3274" y="2444"/>
                    <a:pt x="3274" y="1575"/>
                  </a:cubicBezTo>
                  <a:cubicBezTo>
                    <a:pt x="3274" y="938"/>
                    <a:pt x="2890" y="364"/>
                    <a:pt x="2301" y="120"/>
                  </a:cubicBezTo>
                  <a:cubicBezTo>
                    <a:pt x="2106" y="40"/>
                    <a:pt x="1902" y="0"/>
                    <a:pt x="1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03;p64">
              <a:extLst>
                <a:ext uri="{FF2B5EF4-FFF2-40B4-BE49-F238E27FC236}">
                  <a16:creationId xmlns:a16="http://schemas.microsoft.com/office/drawing/2014/main" id="{9522DBAC-A0CE-E773-E783-C01EFCFD3A43}"/>
                </a:ext>
              </a:extLst>
            </p:cNvPr>
            <p:cNvSpPr/>
            <p:nvPr/>
          </p:nvSpPr>
          <p:spPr>
            <a:xfrm>
              <a:off x="2650275" y="1454350"/>
              <a:ext cx="96825" cy="93150"/>
            </a:xfrm>
            <a:custGeom>
              <a:avLst/>
              <a:gdLst/>
              <a:ahLst/>
              <a:cxnLst/>
              <a:rect l="l" t="t" r="r" b="b"/>
              <a:pathLst>
                <a:path w="3873" h="3726" extrusionOk="0">
                  <a:moveTo>
                    <a:pt x="2010" y="577"/>
                  </a:moveTo>
                  <a:cubicBezTo>
                    <a:pt x="2720" y="577"/>
                    <a:pt x="3294" y="1153"/>
                    <a:pt x="3297" y="1863"/>
                  </a:cubicBezTo>
                  <a:cubicBezTo>
                    <a:pt x="3297" y="2383"/>
                    <a:pt x="2984" y="2853"/>
                    <a:pt x="2503" y="3052"/>
                  </a:cubicBezTo>
                  <a:cubicBezTo>
                    <a:pt x="2343" y="3118"/>
                    <a:pt x="2176" y="3150"/>
                    <a:pt x="2010" y="3150"/>
                  </a:cubicBezTo>
                  <a:cubicBezTo>
                    <a:pt x="1675" y="3150"/>
                    <a:pt x="1347" y="3020"/>
                    <a:pt x="1101" y="2774"/>
                  </a:cubicBezTo>
                  <a:cubicBezTo>
                    <a:pt x="732" y="2405"/>
                    <a:pt x="622" y="1852"/>
                    <a:pt x="821" y="1371"/>
                  </a:cubicBezTo>
                  <a:cubicBezTo>
                    <a:pt x="1020" y="890"/>
                    <a:pt x="1489" y="577"/>
                    <a:pt x="2010" y="577"/>
                  </a:cubicBezTo>
                  <a:close/>
                  <a:moveTo>
                    <a:pt x="2010" y="0"/>
                  </a:moveTo>
                  <a:cubicBezTo>
                    <a:pt x="1525" y="0"/>
                    <a:pt x="1049" y="190"/>
                    <a:pt x="693" y="546"/>
                  </a:cubicBezTo>
                  <a:cubicBezTo>
                    <a:pt x="160" y="1079"/>
                    <a:pt x="1" y="1880"/>
                    <a:pt x="289" y="2576"/>
                  </a:cubicBezTo>
                  <a:cubicBezTo>
                    <a:pt x="578" y="3273"/>
                    <a:pt x="1257" y="3726"/>
                    <a:pt x="2010" y="3726"/>
                  </a:cubicBezTo>
                  <a:cubicBezTo>
                    <a:pt x="3038" y="3725"/>
                    <a:pt x="3871" y="2891"/>
                    <a:pt x="3873" y="1863"/>
                  </a:cubicBezTo>
                  <a:cubicBezTo>
                    <a:pt x="3871" y="1109"/>
                    <a:pt x="3418" y="430"/>
                    <a:pt x="2722" y="142"/>
                  </a:cubicBezTo>
                  <a:cubicBezTo>
                    <a:pt x="2492" y="47"/>
                    <a:pt x="2250" y="0"/>
                    <a:pt x="2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04;p64">
              <a:extLst>
                <a:ext uri="{FF2B5EF4-FFF2-40B4-BE49-F238E27FC236}">
                  <a16:creationId xmlns:a16="http://schemas.microsoft.com/office/drawing/2014/main" id="{9337E943-7CF6-045F-2018-EF0FF7F8C369}"/>
                </a:ext>
              </a:extLst>
            </p:cNvPr>
            <p:cNvSpPr/>
            <p:nvPr/>
          </p:nvSpPr>
          <p:spPr>
            <a:xfrm>
              <a:off x="3330175" y="659725"/>
              <a:ext cx="1007825" cy="653450"/>
            </a:xfrm>
            <a:custGeom>
              <a:avLst/>
              <a:gdLst/>
              <a:ahLst/>
              <a:cxnLst/>
              <a:rect l="l" t="t" r="r" b="b"/>
              <a:pathLst>
                <a:path w="40313" h="26138" extrusionOk="0">
                  <a:moveTo>
                    <a:pt x="1" y="0"/>
                  </a:moveTo>
                  <a:lnTo>
                    <a:pt x="1" y="26137"/>
                  </a:lnTo>
                  <a:lnTo>
                    <a:pt x="40313" y="26137"/>
                  </a:lnTo>
                  <a:lnTo>
                    <a:pt x="40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05;p64">
              <a:extLst>
                <a:ext uri="{FF2B5EF4-FFF2-40B4-BE49-F238E27FC236}">
                  <a16:creationId xmlns:a16="http://schemas.microsoft.com/office/drawing/2014/main" id="{6BA2E07C-48EF-66DF-B5B2-ED97A96C4B89}"/>
                </a:ext>
              </a:extLst>
            </p:cNvPr>
            <p:cNvSpPr/>
            <p:nvPr/>
          </p:nvSpPr>
          <p:spPr>
            <a:xfrm>
              <a:off x="3322950" y="652525"/>
              <a:ext cx="1022250" cy="667850"/>
            </a:xfrm>
            <a:custGeom>
              <a:avLst/>
              <a:gdLst/>
              <a:ahLst/>
              <a:cxnLst/>
              <a:rect l="l" t="t" r="r" b="b"/>
              <a:pathLst>
                <a:path w="40890" h="26714" extrusionOk="0">
                  <a:moveTo>
                    <a:pt x="40313" y="576"/>
                  </a:moveTo>
                  <a:lnTo>
                    <a:pt x="40313" y="26137"/>
                  </a:lnTo>
                  <a:lnTo>
                    <a:pt x="578" y="26137"/>
                  </a:lnTo>
                  <a:lnTo>
                    <a:pt x="578" y="576"/>
                  </a:lnTo>
                  <a:close/>
                  <a:moveTo>
                    <a:pt x="290" y="0"/>
                  </a:moveTo>
                  <a:cubicBezTo>
                    <a:pt x="130" y="0"/>
                    <a:pt x="1" y="130"/>
                    <a:pt x="1" y="288"/>
                  </a:cubicBezTo>
                  <a:lnTo>
                    <a:pt x="1" y="26425"/>
                  </a:lnTo>
                  <a:cubicBezTo>
                    <a:pt x="1" y="26584"/>
                    <a:pt x="130" y="26713"/>
                    <a:pt x="290" y="26713"/>
                  </a:cubicBezTo>
                  <a:lnTo>
                    <a:pt x="40601" y="26713"/>
                  </a:lnTo>
                  <a:cubicBezTo>
                    <a:pt x="40760" y="26713"/>
                    <a:pt x="40890" y="26584"/>
                    <a:pt x="40890" y="26425"/>
                  </a:cubicBezTo>
                  <a:lnTo>
                    <a:pt x="40890" y="288"/>
                  </a:lnTo>
                  <a:cubicBezTo>
                    <a:pt x="40890" y="130"/>
                    <a:pt x="40760" y="0"/>
                    <a:pt x="40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906;p64">
              <a:extLst>
                <a:ext uri="{FF2B5EF4-FFF2-40B4-BE49-F238E27FC236}">
                  <a16:creationId xmlns:a16="http://schemas.microsoft.com/office/drawing/2014/main" id="{A6659529-0205-F52B-F9C3-F81C2E530625}"/>
                </a:ext>
              </a:extLst>
            </p:cNvPr>
            <p:cNvSpPr/>
            <p:nvPr/>
          </p:nvSpPr>
          <p:spPr>
            <a:xfrm>
              <a:off x="3379200" y="701150"/>
              <a:ext cx="912950" cy="565175"/>
            </a:xfrm>
            <a:custGeom>
              <a:avLst/>
              <a:gdLst/>
              <a:ahLst/>
              <a:cxnLst/>
              <a:rect l="l" t="t" r="r" b="b"/>
              <a:pathLst>
                <a:path w="36518" h="22607" extrusionOk="0">
                  <a:moveTo>
                    <a:pt x="1" y="1"/>
                  </a:moveTo>
                  <a:lnTo>
                    <a:pt x="1" y="22607"/>
                  </a:lnTo>
                  <a:lnTo>
                    <a:pt x="36518" y="22607"/>
                  </a:lnTo>
                  <a:lnTo>
                    <a:pt x="365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907;p64">
              <a:extLst>
                <a:ext uri="{FF2B5EF4-FFF2-40B4-BE49-F238E27FC236}">
                  <a16:creationId xmlns:a16="http://schemas.microsoft.com/office/drawing/2014/main" id="{A8164D59-E26E-F8EE-1F32-06B4F722C931}"/>
                </a:ext>
              </a:extLst>
            </p:cNvPr>
            <p:cNvSpPr/>
            <p:nvPr/>
          </p:nvSpPr>
          <p:spPr>
            <a:xfrm>
              <a:off x="3372050" y="693950"/>
              <a:ext cx="927300" cy="579575"/>
            </a:xfrm>
            <a:custGeom>
              <a:avLst/>
              <a:gdLst/>
              <a:ahLst/>
              <a:cxnLst/>
              <a:rect l="l" t="t" r="r" b="b"/>
              <a:pathLst>
                <a:path w="37092" h="23183" extrusionOk="0">
                  <a:moveTo>
                    <a:pt x="36516" y="577"/>
                  </a:moveTo>
                  <a:lnTo>
                    <a:pt x="36516" y="22607"/>
                  </a:lnTo>
                  <a:lnTo>
                    <a:pt x="576" y="22607"/>
                  </a:lnTo>
                  <a:lnTo>
                    <a:pt x="576" y="577"/>
                  </a:lnTo>
                  <a:close/>
                  <a:moveTo>
                    <a:pt x="288" y="1"/>
                  </a:moveTo>
                  <a:cubicBezTo>
                    <a:pt x="129" y="1"/>
                    <a:pt x="0" y="129"/>
                    <a:pt x="0" y="289"/>
                  </a:cubicBezTo>
                  <a:lnTo>
                    <a:pt x="0" y="22895"/>
                  </a:lnTo>
                  <a:cubicBezTo>
                    <a:pt x="0" y="23053"/>
                    <a:pt x="129" y="23183"/>
                    <a:pt x="288" y="23183"/>
                  </a:cubicBezTo>
                  <a:lnTo>
                    <a:pt x="36804" y="23183"/>
                  </a:lnTo>
                  <a:cubicBezTo>
                    <a:pt x="36963" y="23183"/>
                    <a:pt x="37092" y="23053"/>
                    <a:pt x="37092" y="22895"/>
                  </a:cubicBezTo>
                  <a:lnTo>
                    <a:pt x="37092" y="289"/>
                  </a:lnTo>
                  <a:cubicBezTo>
                    <a:pt x="37092" y="129"/>
                    <a:pt x="36963" y="1"/>
                    <a:pt x="36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908;p64">
              <a:extLst>
                <a:ext uri="{FF2B5EF4-FFF2-40B4-BE49-F238E27FC236}">
                  <a16:creationId xmlns:a16="http://schemas.microsoft.com/office/drawing/2014/main" id="{DDF74376-2407-03F5-FB79-9E0FDE057B37}"/>
                </a:ext>
              </a:extLst>
            </p:cNvPr>
            <p:cNvSpPr/>
            <p:nvPr/>
          </p:nvSpPr>
          <p:spPr>
            <a:xfrm>
              <a:off x="3422700" y="927050"/>
              <a:ext cx="223600" cy="244550"/>
            </a:xfrm>
            <a:custGeom>
              <a:avLst/>
              <a:gdLst/>
              <a:ahLst/>
              <a:cxnLst/>
              <a:rect l="l" t="t" r="r" b="b"/>
              <a:pathLst>
                <a:path w="8944" h="9782" extrusionOk="0">
                  <a:moveTo>
                    <a:pt x="4472" y="0"/>
                  </a:moveTo>
                  <a:cubicBezTo>
                    <a:pt x="2002" y="0"/>
                    <a:pt x="0" y="4238"/>
                    <a:pt x="0" y="6708"/>
                  </a:cubicBezTo>
                  <a:cubicBezTo>
                    <a:pt x="0" y="9177"/>
                    <a:pt x="2002" y="9782"/>
                    <a:pt x="4472" y="9782"/>
                  </a:cubicBezTo>
                  <a:cubicBezTo>
                    <a:pt x="6941" y="9782"/>
                    <a:pt x="8943" y="9177"/>
                    <a:pt x="8943" y="6708"/>
                  </a:cubicBezTo>
                  <a:cubicBezTo>
                    <a:pt x="8943" y="4238"/>
                    <a:pt x="6941" y="0"/>
                    <a:pt x="4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909;p64">
              <a:extLst>
                <a:ext uri="{FF2B5EF4-FFF2-40B4-BE49-F238E27FC236}">
                  <a16:creationId xmlns:a16="http://schemas.microsoft.com/office/drawing/2014/main" id="{5CEE6DDD-84A4-03DC-2228-9D947C485945}"/>
                </a:ext>
              </a:extLst>
            </p:cNvPr>
            <p:cNvSpPr/>
            <p:nvPr/>
          </p:nvSpPr>
          <p:spPr>
            <a:xfrm>
              <a:off x="3415500" y="919850"/>
              <a:ext cx="238000" cy="258975"/>
            </a:xfrm>
            <a:custGeom>
              <a:avLst/>
              <a:gdLst/>
              <a:ahLst/>
              <a:cxnLst/>
              <a:rect l="l" t="t" r="r" b="b"/>
              <a:pathLst>
                <a:path w="9520" h="10359" extrusionOk="0">
                  <a:moveTo>
                    <a:pt x="4760" y="577"/>
                  </a:moveTo>
                  <a:cubicBezTo>
                    <a:pt x="6988" y="577"/>
                    <a:pt x="8943" y="4577"/>
                    <a:pt x="8943" y="6996"/>
                  </a:cubicBezTo>
                  <a:cubicBezTo>
                    <a:pt x="8943" y="8923"/>
                    <a:pt x="7653" y="9782"/>
                    <a:pt x="4760" y="9782"/>
                  </a:cubicBezTo>
                  <a:cubicBezTo>
                    <a:pt x="1867" y="9782"/>
                    <a:pt x="577" y="8923"/>
                    <a:pt x="577" y="6996"/>
                  </a:cubicBezTo>
                  <a:cubicBezTo>
                    <a:pt x="577" y="4577"/>
                    <a:pt x="2531" y="577"/>
                    <a:pt x="4760" y="577"/>
                  </a:cubicBezTo>
                  <a:close/>
                  <a:moveTo>
                    <a:pt x="4760" y="0"/>
                  </a:moveTo>
                  <a:cubicBezTo>
                    <a:pt x="2178" y="0"/>
                    <a:pt x="0" y="4297"/>
                    <a:pt x="0" y="6996"/>
                  </a:cubicBezTo>
                  <a:cubicBezTo>
                    <a:pt x="0" y="10359"/>
                    <a:pt x="3583" y="10359"/>
                    <a:pt x="4760" y="10359"/>
                  </a:cubicBezTo>
                  <a:cubicBezTo>
                    <a:pt x="5937" y="10359"/>
                    <a:pt x="9519" y="10359"/>
                    <a:pt x="9519" y="6996"/>
                  </a:cubicBezTo>
                  <a:cubicBezTo>
                    <a:pt x="9519" y="4298"/>
                    <a:pt x="7341" y="0"/>
                    <a:pt x="4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910;p64">
              <a:extLst>
                <a:ext uri="{FF2B5EF4-FFF2-40B4-BE49-F238E27FC236}">
                  <a16:creationId xmlns:a16="http://schemas.microsoft.com/office/drawing/2014/main" id="{C67FC824-A444-1429-D34B-A2870B714EE5}"/>
                </a:ext>
              </a:extLst>
            </p:cNvPr>
            <p:cNvSpPr/>
            <p:nvPr/>
          </p:nvSpPr>
          <p:spPr>
            <a:xfrm>
              <a:off x="3457625" y="794325"/>
              <a:ext cx="153725" cy="153725"/>
            </a:xfrm>
            <a:custGeom>
              <a:avLst/>
              <a:gdLst/>
              <a:ahLst/>
              <a:cxnLst/>
              <a:rect l="l" t="t" r="r" b="b"/>
              <a:pathLst>
                <a:path w="6149" h="6149" extrusionOk="0">
                  <a:moveTo>
                    <a:pt x="3075" y="0"/>
                  </a:moveTo>
                  <a:cubicBezTo>
                    <a:pt x="1376" y="0"/>
                    <a:pt x="0" y="1376"/>
                    <a:pt x="0" y="3075"/>
                  </a:cubicBezTo>
                  <a:cubicBezTo>
                    <a:pt x="0" y="4772"/>
                    <a:pt x="1376" y="6149"/>
                    <a:pt x="3075" y="6149"/>
                  </a:cubicBezTo>
                  <a:cubicBezTo>
                    <a:pt x="4773" y="6149"/>
                    <a:pt x="6149" y="4772"/>
                    <a:pt x="6149" y="3075"/>
                  </a:cubicBezTo>
                  <a:cubicBezTo>
                    <a:pt x="6149" y="1376"/>
                    <a:pt x="4773" y="0"/>
                    <a:pt x="3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911;p64">
              <a:extLst>
                <a:ext uri="{FF2B5EF4-FFF2-40B4-BE49-F238E27FC236}">
                  <a16:creationId xmlns:a16="http://schemas.microsoft.com/office/drawing/2014/main" id="{00F0EC0D-E476-2D22-0D6F-9FD30C2F5D0C}"/>
                </a:ext>
              </a:extLst>
            </p:cNvPr>
            <p:cNvSpPr/>
            <p:nvPr/>
          </p:nvSpPr>
          <p:spPr>
            <a:xfrm>
              <a:off x="3450425" y="787100"/>
              <a:ext cx="168125" cy="168150"/>
            </a:xfrm>
            <a:custGeom>
              <a:avLst/>
              <a:gdLst/>
              <a:ahLst/>
              <a:cxnLst/>
              <a:rect l="l" t="t" r="r" b="b"/>
              <a:pathLst>
                <a:path w="6725" h="6726" extrusionOk="0">
                  <a:moveTo>
                    <a:pt x="3363" y="577"/>
                  </a:moveTo>
                  <a:cubicBezTo>
                    <a:pt x="4899" y="577"/>
                    <a:pt x="6149" y="1827"/>
                    <a:pt x="6149" y="3362"/>
                  </a:cubicBezTo>
                  <a:cubicBezTo>
                    <a:pt x="6149" y="4899"/>
                    <a:pt x="4899" y="6149"/>
                    <a:pt x="3363" y="6149"/>
                  </a:cubicBezTo>
                  <a:cubicBezTo>
                    <a:pt x="1826" y="6149"/>
                    <a:pt x="576" y="4899"/>
                    <a:pt x="576" y="3362"/>
                  </a:cubicBezTo>
                  <a:cubicBezTo>
                    <a:pt x="576" y="1827"/>
                    <a:pt x="1826" y="577"/>
                    <a:pt x="3363" y="577"/>
                  </a:cubicBezTo>
                  <a:close/>
                  <a:moveTo>
                    <a:pt x="3363" y="0"/>
                  </a:moveTo>
                  <a:cubicBezTo>
                    <a:pt x="1508" y="0"/>
                    <a:pt x="1" y="1509"/>
                    <a:pt x="1" y="3362"/>
                  </a:cubicBezTo>
                  <a:cubicBezTo>
                    <a:pt x="1" y="5217"/>
                    <a:pt x="1508" y="6726"/>
                    <a:pt x="3363" y="6726"/>
                  </a:cubicBezTo>
                  <a:cubicBezTo>
                    <a:pt x="5217" y="6726"/>
                    <a:pt x="6725" y="5217"/>
                    <a:pt x="6725" y="3362"/>
                  </a:cubicBezTo>
                  <a:cubicBezTo>
                    <a:pt x="6725" y="1509"/>
                    <a:pt x="5217" y="0"/>
                    <a:pt x="3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912;p64">
              <a:extLst>
                <a:ext uri="{FF2B5EF4-FFF2-40B4-BE49-F238E27FC236}">
                  <a16:creationId xmlns:a16="http://schemas.microsoft.com/office/drawing/2014/main" id="{8A90848F-720B-573D-DF4F-6C87328AB5A5}"/>
                </a:ext>
              </a:extLst>
            </p:cNvPr>
            <p:cNvSpPr/>
            <p:nvPr/>
          </p:nvSpPr>
          <p:spPr>
            <a:xfrm>
              <a:off x="3743650" y="794325"/>
              <a:ext cx="215150" cy="28800"/>
            </a:xfrm>
            <a:custGeom>
              <a:avLst/>
              <a:gdLst/>
              <a:ahLst/>
              <a:cxnLst/>
              <a:rect l="l" t="t" r="r" b="b"/>
              <a:pathLst>
                <a:path w="8606" h="1152" extrusionOk="0">
                  <a:moveTo>
                    <a:pt x="8031" y="0"/>
                  </a:moveTo>
                  <a:cubicBezTo>
                    <a:pt x="8030" y="0"/>
                    <a:pt x="8030" y="0"/>
                    <a:pt x="8029" y="0"/>
                  </a:cubicBezTo>
                  <a:lnTo>
                    <a:pt x="577" y="0"/>
                  </a:lnTo>
                  <a:cubicBezTo>
                    <a:pt x="259" y="0"/>
                    <a:pt x="1" y="258"/>
                    <a:pt x="1" y="576"/>
                  </a:cubicBezTo>
                  <a:cubicBezTo>
                    <a:pt x="1" y="894"/>
                    <a:pt x="259" y="1152"/>
                    <a:pt x="577" y="1152"/>
                  </a:cubicBezTo>
                  <a:lnTo>
                    <a:pt x="8029" y="1152"/>
                  </a:lnTo>
                  <a:cubicBezTo>
                    <a:pt x="8348" y="1152"/>
                    <a:pt x="8606" y="894"/>
                    <a:pt x="8606" y="576"/>
                  </a:cubicBezTo>
                  <a:cubicBezTo>
                    <a:pt x="8606" y="259"/>
                    <a:pt x="8349" y="0"/>
                    <a:pt x="8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913;p64">
              <a:extLst>
                <a:ext uri="{FF2B5EF4-FFF2-40B4-BE49-F238E27FC236}">
                  <a16:creationId xmlns:a16="http://schemas.microsoft.com/office/drawing/2014/main" id="{6308C70A-27FA-759C-8BC9-FFEB3AC0FC3D}"/>
                </a:ext>
              </a:extLst>
            </p:cNvPr>
            <p:cNvSpPr/>
            <p:nvPr/>
          </p:nvSpPr>
          <p:spPr>
            <a:xfrm>
              <a:off x="3743650" y="875050"/>
              <a:ext cx="215150" cy="28850"/>
            </a:xfrm>
            <a:custGeom>
              <a:avLst/>
              <a:gdLst/>
              <a:ahLst/>
              <a:cxnLst/>
              <a:rect l="l" t="t" r="r" b="b"/>
              <a:pathLst>
                <a:path w="8606" h="1154" extrusionOk="0">
                  <a:moveTo>
                    <a:pt x="577" y="0"/>
                  </a:moveTo>
                  <a:cubicBezTo>
                    <a:pt x="259" y="0"/>
                    <a:pt x="1" y="258"/>
                    <a:pt x="1" y="576"/>
                  </a:cubicBezTo>
                  <a:cubicBezTo>
                    <a:pt x="1" y="895"/>
                    <a:pt x="259" y="1153"/>
                    <a:pt x="577" y="1153"/>
                  </a:cubicBezTo>
                  <a:lnTo>
                    <a:pt x="8029" y="1153"/>
                  </a:lnTo>
                  <a:cubicBezTo>
                    <a:pt x="8348" y="1153"/>
                    <a:pt x="8606" y="895"/>
                    <a:pt x="8606" y="576"/>
                  </a:cubicBezTo>
                  <a:cubicBezTo>
                    <a:pt x="8606" y="258"/>
                    <a:pt x="8348" y="0"/>
                    <a:pt x="8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914;p64">
              <a:extLst>
                <a:ext uri="{FF2B5EF4-FFF2-40B4-BE49-F238E27FC236}">
                  <a16:creationId xmlns:a16="http://schemas.microsoft.com/office/drawing/2014/main" id="{504490EF-27A4-0213-57FE-A07582122156}"/>
                </a:ext>
              </a:extLst>
            </p:cNvPr>
            <p:cNvSpPr/>
            <p:nvPr/>
          </p:nvSpPr>
          <p:spPr>
            <a:xfrm>
              <a:off x="3743650" y="1017875"/>
              <a:ext cx="463550" cy="28825"/>
            </a:xfrm>
            <a:custGeom>
              <a:avLst/>
              <a:gdLst/>
              <a:ahLst/>
              <a:cxnLst/>
              <a:rect l="l" t="t" r="r" b="b"/>
              <a:pathLst>
                <a:path w="18542" h="1153" extrusionOk="0">
                  <a:moveTo>
                    <a:pt x="577" y="0"/>
                  </a:moveTo>
                  <a:cubicBezTo>
                    <a:pt x="259" y="0"/>
                    <a:pt x="1" y="258"/>
                    <a:pt x="1" y="577"/>
                  </a:cubicBezTo>
                  <a:cubicBezTo>
                    <a:pt x="1" y="895"/>
                    <a:pt x="259" y="1153"/>
                    <a:pt x="577" y="1153"/>
                  </a:cubicBezTo>
                  <a:lnTo>
                    <a:pt x="17966" y="1153"/>
                  </a:lnTo>
                  <a:cubicBezTo>
                    <a:pt x="18284" y="1153"/>
                    <a:pt x="18542" y="895"/>
                    <a:pt x="18542" y="577"/>
                  </a:cubicBezTo>
                  <a:cubicBezTo>
                    <a:pt x="18542" y="258"/>
                    <a:pt x="18284" y="0"/>
                    <a:pt x="17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915;p64">
              <a:extLst>
                <a:ext uri="{FF2B5EF4-FFF2-40B4-BE49-F238E27FC236}">
                  <a16:creationId xmlns:a16="http://schemas.microsoft.com/office/drawing/2014/main" id="{94492E46-17FE-7E21-E430-92AC170D99AF}"/>
                </a:ext>
              </a:extLst>
            </p:cNvPr>
            <p:cNvSpPr/>
            <p:nvPr/>
          </p:nvSpPr>
          <p:spPr>
            <a:xfrm>
              <a:off x="3743650" y="1123450"/>
              <a:ext cx="463550" cy="28850"/>
            </a:xfrm>
            <a:custGeom>
              <a:avLst/>
              <a:gdLst/>
              <a:ahLst/>
              <a:cxnLst/>
              <a:rect l="l" t="t" r="r" b="b"/>
              <a:pathLst>
                <a:path w="18542" h="1154" extrusionOk="0">
                  <a:moveTo>
                    <a:pt x="577" y="1"/>
                  </a:moveTo>
                  <a:cubicBezTo>
                    <a:pt x="259" y="1"/>
                    <a:pt x="1" y="258"/>
                    <a:pt x="1" y="576"/>
                  </a:cubicBezTo>
                  <a:cubicBezTo>
                    <a:pt x="1" y="895"/>
                    <a:pt x="259" y="1153"/>
                    <a:pt x="577" y="1153"/>
                  </a:cubicBezTo>
                  <a:lnTo>
                    <a:pt x="17966" y="1153"/>
                  </a:lnTo>
                  <a:cubicBezTo>
                    <a:pt x="18284" y="1153"/>
                    <a:pt x="18542" y="895"/>
                    <a:pt x="18542" y="576"/>
                  </a:cubicBezTo>
                  <a:cubicBezTo>
                    <a:pt x="18542" y="258"/>
                    <a:pt x="18284" y="1"/>
                    <a:pt x="17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916;p64">
              <a:extLst>
                <a:ext uri="{FF2B5EF4-FFF2-40B4-BE49-F238E27FC236}">
                  <a16:creationId xmlns:a16="http://schemas.microsoft.com/office/drawing/2014/main" id="{BF75ACA9-A13D-C963-B2C4-DC41CAC00FA4}"/>
                </a:ext>
              </a:extLst>
            </p:cNvPr>
            <p:cNvSpPr/>
            <p:nvPr/>
          </p:nvSpPr>
          <p:spPr>
            <a:xfrm>
              <a:off x="4883650" y="1032825"/>
              <a:ext cx="917400" cy="558175"/>
            </a:xfrm>
            <a:custGeom>
              <a:avLst/>
              <a:gdLst/>
              <a:ahLst/>
              <a:cxnLst/>
              <a:rect l="l" t="t" r="r" b="b"/>
              <a:pathLst>
                <a:path w="36696" h="22327" extrusionOk="0">
                  <a:moveTo>
                    <a:pt x="88" y="1"/>
                  </a:moveTo>
                  <a:cubicBezTo>
                    <a:pt x="38" y="1"/>
                    <a:pt x="0" y="40"/>
                    <a:pt x="0" y="88"/>
                  </a:cubicBezTo>
                  <a:lnTo>
                    <a:pt x="0" y="22239"/>
                  </a:lnTo>
                  <a:cubicBezTo>
                    <a:pt x="0" y="22287"/>
                    <a:pt x="38" y="22326"/>
                    <a:pt x="88" y="22326"/>
                  </a:cubicBezTo>
                  <a:lnTo>
                    <a:pt x="36608" y="22326"/>
                  </a:lnTo>
                  <a:cubicBezTo>
                    <a:pt x="36656" y="22326"/>
                    <a:pt x="36696" y="22287"/>
                    <a:pt x="36696" y="22239"/>
                  </a:cubicBezTo>
                  <a:lnTo>
                    <a:pt x="36696" y="88"/>
                  </a:lnTo>
                  <a:cubicBezTo>
                    <a:pt x="36696" y="40"/>
                    <a:pt x="36656" y="1"/>
                    <a:pt x="36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917;p64">
              <a:extLst>
                <a:ext uri="{FF2B5EF4-FFF2-40B4-BE49-F238E27FC236}">
                  <a16:creationId xmlns:a16="http://schemas.microsoft.com/office/drawing/2014/main" id="{8B347BF0-EC5B-6444-D160-AF17F0175E24}"/>
                </a:ext>
              </a:extLst>
            </p:cNvPr>
            <p:cNvSpPr/>
            <p:nvPr/>
          </p:nvSpPr>
          <p:spPr>
            <a:xfrm>
              <a:off x="4869250" y="1018450"/>
              <a:ext cx="946225" cy="586925"/>
            </a:xfrm>
            <a:custGeom>
              <a:avLst/>
              <a:gdLst/>
              <a:ahLst/>
              <a:cxnLst/>
              <a:rect l="l" t="t" r="r" b="b"/>
              <a:pathLst>
                <a:path w="37849" h="23477" extrusionOk="0">
                  <a:moveTo>
                    <a:pt x="33913" y="1153"/>
                  </a:moveTo>
                  <a:cubicBezTo>
                    <a:pt x="35447" y="1153"/>
                    <a:pt x="36696" y="2400"/>
                    <a:pt x="36696" y="3934"/>
                  </a:cubicBezTo>
                  <a:lnTo>
                    <a:pt x="36696" y="19543"/>
                  </a:lnTo>
                  <a:cubicBezTo>
                    <a:pt x="36696" y="21077"/>
                    <a:pt x="35447" y="22325"/>
                    <a:pt x="33913" y="22325"/>
                  </a:cubicBezTo>
                  <a:lnTo>
                    <a:pt x="3933" y="22325"/>
                  </a:lnTo>
                  <a:cubicBezTo>
                    <a:pt x="2399" y="22325"/>
                    <a:pt x="1152" y="21077"/>
                    <a:pt x="1152" y="19543"/>
                  </a:cubicBezTo>
                  <a:lnTo>
                    <a:pt x="1152" y="3934"/>
                  </a:lnTo>
                  <a:cubicBezTo>
                    <a:pt x="1152" y="2400"/>
                    <a:pt x="2399" y="1153"/>
                    <a:pt x="3933" y="1153"/>
                  </a:cubicBezTo>
                  <a:close/>
                  <a:moveTo>
                    <a:pt x="3933" y="0"/>
                  </a:moveTo>
                  <a:cubicBezTo>
                    <a:pt x="1765" y="0"/>
                    <a:pt x="0" y="1765"/>
                    <a:pt x="0" y="3934"/>
                  </a:cubicBezTo>
                  <a:lnTo>
                    <a:pt x="0" y="19543"/>
                  </a:lnTo>
                  <a:cubicBezTo>
                    <a:pt x="0" y="21712"/>
                    <a:pt x="1765" y="23477"/>
                    <a:pt x="3933" y="23477"/>
                  </a:cubicBezTo>
                  <a:lnTo>
                    <a:pt x="33913" y="23477"/>
                  </a:lnTo>
                  <a:cubicBezTo>
                    <a:pt x="36083" y="23477"/>
                    <a:pt x="37849" y="21712"/>
                    <a:pt x="37849" y="19543"/>
                  </a:cubicBezTo>
                  <a:lnTo>
                    <a:pt x="37849" y="3934"/>
                  </a:lnTo>
                  <a:cubicBezTo>
                    <a:pt x="37849" y="1765"/>
                    <a:pt x="36083" y="0"/>
                    <a:pt x="33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18;p64">
              <a:extLst>
                <a:ext uri="{FF2B5EF4-FFF2-40B4-BE49-F238E27FC236}">
                  <a16:creationId xmlns:a16="http://schemas.microsoft.com/office/drawing/2014/main" id="{164DC12B-1E00-3D3D-4AFB-2460A51475F7}"/>
                </a:ext>
              </a:extLst>
            </p:cNvPr>
            <p:cNvSpPr/>
            <p:nvPr/>
          </p:nvSpPr>
          <p:spPr>
            <a:xfrm>
              <a:off x="4883650" y="1032825"/>
              <a:ext cx="917400" cy="275225"/>
            </a:xfrm>
            <a:custGeom>
              <a:avLst/>
              <a:gdLst/>
              <a:ahLst/>
              <a:cxnLst/>
              <a:rect l="l" t="t" r="r" b="b"/>
              <a:pathLst>
                <a:path w="36696" h="11009" extrusionOk="0">
                  <a:moveTo>
                    <a:pt x="1674" y="1"/>
                  </a:moveTo>
                  <a:cubicBezTo>
                    <a:pt x="750" y="1"/>
                    <a:pt x="0" y="751"/>
                    <a:pt x="0" y="1675"/>
                  </a:cubicBezTo>
                  <a:lnTo>
                    <a:pt x="0" y="2139"/>
                  </a:lnTo>
                  <a:lnTo>
                    <a:pt x="16574" y="10645"/>
                  </a:lnTo>
                  <a:cubicBezTo>
                    <a:pt x="17073" y="10888"/>
                    <a:pt x="17613" y="11009"/>
                    <a:pt x="18154" y="11009"/>
                  </a:cubicBezTo>
                  <a:cubicBezTo>
                    <a:pt x="18724" y="11009"/>
                    <a:pt x="19293" y="10874"/>
                    <a:pt x="19812" y="10605"/>
                  </a:cubicBezTo>
                  <a:lnTo>
                    <a:pt x="36696" y="2065"/>
                  </a:lnTo>
                  <a:lnTo>
                    <a:pt x="36696" y="1675"/>
                  </a:lnTo>
                  <a:cubicBezTo>
                    <a:pt x="36696" y="751"/>
                    <a:pt x="35946" y="1"/>
                    <a:pt x="35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9;p64">
              <a:extLst>
                <a:ext uri="{FF2B5EF4-FFF2-40B4-BE49-F238E27FC236}">
                  <a16:creationId xmlns:a16="http://schemas.microsoft.com/office/drawing/2014/main" id="{9A37BBFA-C150-202B-E4D1-DA709C7E1BB9}"/>
                </a:ext>
              </a:extLst>
            </p:cNvPr>
            <p:cNvSpPr/>
            <p:nvPr/>
          </p:nvSpPr>
          <p:spPr>
            <a:xfrm>
              <a:off x="4869225" y="1018400"/>
              <a:ext cx="946225" cy="304000"/>
            </a:xfrm>
            <a:custGeom>
              <a:avLst/>
              <a:gdLst/>
              <a:ahLst/>
              <a:cxnLst/>
              <a:rect l="l" t="t" r="r" b="b"/>
              <a:pathLst>
                <a:path w="37849" h="12160" extrusionOk="0">
                  <a:moveTo>
                    <a:pt x="35598" y="1155"/>
                  </a:moveTo>
                  <a:cubicBezTo>
                    <a:pt x="36205" y="1155"/>
                    <a:pt x="36696" y="1647"/>
                    <a:pt x="36697" y="2252"/>
                  </a:cubicBezTo>
                  <a:lnTo>
                    <a:pt x="36697" y="2288"/>
                  </a:lnTo>
                  <a:lnTo>
                    <a:pt x="20130" y="10669"/>
                  </a:lnTo>
                  <a:cubicBezTo>
                    <a:pt x="20128" y="10669"/>
                    <a:pt x="20127" y="10670"/>
                    <a:pt x="20126" y="10671"/>
                  </a:cubicBezTo>
                  <a:cubicBezTo>
                    <a:pt x="19689" y="10897"/>
                    <a:pt x="19207" y="11010"/>
                    <a:pt x="18727" y="11010"/>
                  </a:cubicBezTo>
                  <a:cubicBezTo>
                    <a:pt x="18275" y="11010"/>
                    <a:pt x="17824" y="10910"/>
                    <a:pt x="17414" y="10710"/>
                  </a:cubicBezTo>
                  <a:lnTo>
                    <a:pt x="1153" y="2365"/>
                  </a:lnTo>
                  <a:lnTo>
                    <a:pt x="1153" y="2252"/>
                  </a:lnTo>
                  <a:cubicBezTo>
                    <a:pt x="1154" y="1647"/>
                    <a:pt x="1645" y="1155"/>
                    <a:pt x="2251" y="1155"/>
                  </a:cubicBezTo>
                  <a:close/>
                  <a:moveTo>
                    <a:pt x="2250" y="1"/>
                  </a:moveTo>
                  <a:cubicBezTo>
                    <a:pt x="1010" y="1"/>
                    <a:pt x="0" y="1011"/>
                    <a:pt x="0" y="2252"/>
                  </a:cubicBezTo>
                  <a:lnTo>
                    <a:pt x="0" y="2716"/>
                  </a:lnTo>
                  <a:cubicBezTo>
                    <a:pt x="0" y="2932"/>
                    <a:pt x="121" y="3130"/>
                    <a:pt x="313" y="3229"/>
                  </a:cubicBezTo>
                  <a:lnTo>
                    <a:pt x="16899" y="11740"/>
                  </a:lnTo>
                  <a:cubicBezTo>
                    <a:pt x="17466" y="12016"/>
                    <a:pt x="18091" y="12160"/>
                    <a:pt x="18723" y="12160"/>
                  </a:cubicBezTo>
                  <a:cubicBezTo>
                    <a:pt x="18725" y="12160"/>
                    <a:pt x="18728" y="12160"/>
                    <a:pt x="18731" y="12160"/>
                  </a:cubicBezTo>
                  <a:cubicBezTo>
                    <a:pt x="18733" y="12160"/>
                    <a:pt x="18736" y="12160"/>
                    <a:pt x="18738" y="12160"/>
                  </a:cubicBezTo>
                  <a:cubicBezTo>
                    <a:pt x="19404" y="12160"/>
                    <a:pt x="20059" y="12000"/>
                    <a:pt x="20652" y="11694"/>
                  </a:cubicBezTo>
                  <a:lnTo>
                    <a:pt x="37533" y="3155"/>
                  </a:lnTo>
                  <a:cubicBezTo>
                    <a:pt x="37726" y="3057"/>
                    <a:pt x="37849" y="2859"/>
                    <a:pt x="37849" y="2642"/>
                  </a:cubicBezTo>
                  <a:lnTo>
                    <a:pt x="37849" y="2252"/>
                  </a:lnTo>
                  <a:cubicBezTo>
                    <a:pt x="37849" y="1011"/>
                    <a:pt x="36840" y="1"/>
                    <a:pt x="3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0;p64">
              <a:extLst>
                <a:ext uri="{FF2B5EF4-FFF2-40B4-BE49-F238E27FC236}">
                  <a16:creationId xmlns:a16="http://schemas.microsoft.com/office/drawing/2014/main" id="{7426DFB8-B9FA-00FE-E4BE-D472ABE59C15}"/>
                </a:ext>
              </a:extLst>
            </p:cNvPr>
            <p:cNvSpPr/>
            <p:nvPr/>
          </p:nvSpPr>
          <p:spPr>
            <a:xfrm>
              <a:off x="5394725" y="2005800"/>
              <a:ext cx="927275" cy="468050"/>
            </a:xfrm>
            <a:custGeom>
              <a:avLst/>
              <a:gdLst/>
              <a:ahLst/>
              <a:cxnLst/>
              <a:rect l="l" t="t" r="r" b="b"/>
              <a:pathLst>
                <a:path w="37091" h="18722" extrusionOk="0">
                  <a:moveTo>
                    <a:pt x="62" y="0"/>
                  </a:moveTo>
                  <a:cubicBezTo>
                    <a:pt x="28" y="0"/>
                    <a:pt x="0" y="28"/>
                    <a:pt x="0" y="61"/>
                  </a:cubicBezTo>
                  <a:lnTo>
                    <a:pt x="0" y="18661"/>
                  </a:lnTo>
                  <a:cubicBezTo>
                    <a:pt x="0" y="18695"/>
                    <a:pt x="28" y="18721"/>
                    <a:pt x="62" y="18721"/>
                  </a:cubicBezTo>
                  <a:lnTo>
                    <a:pt x="37031" y="18721"/>
                  </a:lnTo>
                  <a:cubicBezTo>
                    <a:pt x="37064" y="18721"/>
                    <a:pt x="37091" y="18695"/>
                    <a:pt x="37091" y="18661"/>
                  </a:cubicBezTo>
                  <a:lnTo>
                    <a:pt x="37091" y="61"/>
                  </a:lnTo>
                  <a:cubicBezTo>
                    <a:pt x="37091" y="28"/>
                    <a:pt x="37064" y="0"/>
                    <a:pt x="37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21;p64">
              <a:extLst>
                <a:ext uri="{FF2B5EF4-FFF2-40B4-BE49-F238E27FC236}">
                  <a16:creationId xmlns:a16="http://schemas.microsoft.com/office/drawing/2014/main" id="{708EAD01-93A8-78EA-A3CB-96E252B5D921}"/>
                </a:ext>
              </a:extLst>
            </p:cNvPr>
            <p:cNvSpPr/>
            <p:nvPr/>
          </p:nvSpPr>
          <p:spPr>
            <a:xfrm>
              <a:off x="5394725" y="2351400"/>
              <a:ext cx="140275" cy="251400"/>
            </a:xfrm>
            <a:custGeom>
              <a:avLst/>
              <a:gdLst/>
              <a:ahLst/>
              <a:cxnLst/>
              <a:rect l="l" t="t" r="r" b="b"/>
              <a:pathLst>
                <a:path w="5611" h="10056" extrusionOk="0">
                  <a:moveTo>
                    <a:pt x="0" y="1"/>
                  </a:moveTo>
                  <a:lnTo>
                    <a:pt x="0" y="10056"/>
                  </a:lnTo>
                  <a:lnTo>
                    <a:pt x="5610" y="359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22;p64">
              <a:extLst>
                <a:ext uri="{FF2B5EF4-FFF2-40B4-BE49-F238E27FC236}">
                  <a16:creationId xmlns:a16="http://schemas.microsoft.com/office/drawing/2014/main" id="{428F1811-CA31-8508-4130-5F69A5D0CB2A}"/>
                </a:ext>
              </a:extLst>
            </p:cNvPr>
            <p:cNvSpPr/>
            <p:nvPr/>
          </p:nvSpPr>
          <p:spPr>
            <a:xfrm>
              <a:off x="5618200" y="2200325"/>
              <a:ext cx="99875" cy="96125"/>
            </a:xfrm>
            <a:custGeom>
              <a:avLst/>
              <a:gdLst/>
              <a:ahLst/>
              <a:cxnLst/>
              <a:rect l="l" t="t" r="r" b="b"/>
              <a:pathLst>
                <a:path w="3995" h="3845" extrusionOk="0">
                  <a:moveTo>
                    <a:pt x="2075" y="1"/>
                  </a:moveTo>
                  <a:cubicBezTo>
                    <a:pt x="1574" y="1"/>
                    <a:pt x="1082" y="196"/>
                    <a:pt x="714" y="564"/>
                  </a:cubicBezTo>
                  <a:cubicBezTo>
                    <a:pt x="165" y="1113"/>
                    <a:pt x="1" y="1939"/>
                    <a:pt x="297" y="2658"/>
                  </a:cubicBezTo>
                  <a:cubicBezTo>
                    <a:pt x="595" y="3375"/>
                    <a:pt x="1296" y="3844"/>
                    <a:pt x="2073" y="3844"/>
                  </a:cubicBezTo>
                  <a:cubicBezTo>
                    <a:pt x="3134" y="3844"/>
                    <a:pt x="3995" y="2983"/>
                    <a:pt x="3995" y="1923"/>
                  </a:cubicBezTo>
                  <a:cubicBezTo>
                    <a:pt x="3995" y="1145"/>
                    <a:pt x="3526" y="444"/>
                    <a:pt x="2809" y="146"/>
                  </a:cubicBezTo>
                  <a:cubicBezTo>
                    <a:pt x="2571" y="48"/>
                    <a:pt x="2322" y="1"/>
                    <a:pt x="2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23;p64">
              <a:extLst>
                <a:ext uri="{FF2B5EF4-FFF2-40B4-BE49-F238E27FC236}">
                  <a16:creationId xmlns:a16="http://schemas.microsoft.com/office/drawing/2014/main" id="{3C7FFC38-A7DD-25F7-BE7E-73BD3F3DE343}"/>
                </a:ext>
              </a:extLst>
            </p:cNvPr>
            <p:cNvSpPr/>
            <p:nvPr/>
          </p:nvSpPr>
          <p:spPr>
            <a:xfrm>
              <a:off x="5824050" y="2200325"/>
              <a:ext cx="99925" cy="96125"/>
            </a:xfrm>
            <a:custGeom>
              <a:avLst/>
              <a:gdLst/>
              <a:ahLst/>
              <a:cxnLst/>
              <a:rect l="l" t="t" r="r" b="b"/>
              <a:pathLst>
                <a:path w="3997" h="3845" extrusionOk="0">
                  <a:moveTo>
                    <a:pt x="2076" y="1"/>
                  </a:moveTo>
                  <a:cubicBezTo>
                    <a:pt x="1575" y="1"/>
                    <a:pt x="1084" y="196"/>
                    <a:pt x="716" y="564"/>
                  </a:cubicBezTo>
                  <a:cubicBezTo>
                    <a:pt x="165" y="1113"/>
                    <a:pt x="1" y="1939"/>
                    <a:pt x="298" y="2658"/>
                  </a:cubicBezTo>
                  <a:cubicBezTo>
                    <a:pt x="596" y="3375"/>
                    <a:pt x="1296" y="3844"/>
                    <a:pt x="2074" y="3844"/>
                  </a:cubicBezTo>
                  <a:cubicBezTo>
                    <a:pt x="3135" y="3844"/>
                    <a:pt x="3996" y="2983"/>
                    <a:pt x="3996" y="1923"/>
                  </a:cubicBezTo>
                  <a:cubicBezTo>
                    <a:pt x="3996" y="1145"/>
                    <a:pt x="3527" y="444"/>
                    <a:pt x="2809" y="146"/>
                  </a:cubicBezTo>
                  <a:cubicBezTo>
                    <a:pt x="2572" y="48"/>
                    <a:pt x="2323" y="1"/>
                    <a:pt x="2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24;p64">
              <a:extLst>
                <a:ext uri="{FF2B5EF4-FFF2-40B4-BE49-F238E27FC236}">
                  <a16:creationId xmlns:a16="http://schemas.microsoft.com/office/drawing/2014/main" id="{90C32CF7-D41B-62A7-4903-DCB1627ADD63}"/>
                </a:ext>
              </a:extLst>
            </p:cNvPr>
            <p:cNvSpPr/>
            <p:nvPr/>
          </p:nvSpPr>
          <p:spPr>
            <a:xfrm>
              <a:off x="6029975" y="2200325"/>
              <a:ext cx="99875" cy="96125"/>
            </a:xfrm>
            <a:custGeom>
              <a:avLst/>
              <a:gdLst/>
              <a:ahLst/>
              <a:cxnLst/>
              <a:rect l="l" t="t" r="r" b="b"/>
              <a:pathLst>
                <a:path w="3995" h="3845" extrusionOk="0">
                  <a:moveTo>
                    <a:pt x="2074" y="1"/>
                  </a:moveTo>
                  <a:cubicBezTo>
                    <a:pt x="1574" y="1"/>
                    <a:pt x="1082" y="196"/>
                    <a:pt x="714" y="564"/>
                  </a:cubicBezTo>
                  <a:cubicBezTo>
                    <a:pt x="165" y="1113"/>
                    <a:pt x="0" y="1939"/>
                    <a:pt x="298" y="2658"/>
                  </a:cubicBezTo>
                  <a:cubicBezTo>
                    <a:pt x="595" y="3375"/>
                    <a:pt x="1296" y="3844"/>
                    <a:pt x="2073" y="3844"/>
                  </a:cubicBezTo>
                  <a:cubicBezTo>
                    <a:pt x="3135" y="3844"/>
                    <a:pt x="3995" y="2983"/>
                    <a:pt x="3995" y="1923"/>
                  </a:cubicBezTo>
                  <a:cubicBezTo>
                    <a:pt x="3995" y="1145"/>
                    <a:pt x="3527" y="444"/>
                    <a:pt x="2808" y="146"/>
                  </a:cubicBezTo>
                  <a:cubicBezTo>
                    <a:pt x="2571" y="48"/>
                    <a:pt x="2322" y="1"/>
                    <a:pt x="2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25;p64">
              <a:extLst>
                <a:ext uri="{FF2B5EF4-FFF2-40B4-BE49-F238E27FC236}">
                  <a16:creationId xmlns:a16="http://schemas.microsoft.com/office/drawing/2014/main" id="{75CF3519-08C1-7870-2890-D7D8487BB403}"/>
                </a:ext>
              </a:extLst>
            </p:cNvPr>
            <p:cNvSpPr/>
            <p:nvPr/>
          </p:nvSpPr>
          <p:spPr>
            <a:xfrm>
              <a:off x="1157425" y="3075450"/>
              <a:ext cx="875850" cy="648650"/>
            </a:xfrm>
            <a:custGeom>
              <a:avLst/>
              <a:gdLst/>
              <a:ahLst/>
              <a:cxnLst/>
              <a:rect l="l" t="t" r="r" b="b"/>
              <a:pathLst>
                <a:path w="35034" h="25946" extrusionOk="0">
                  <a:moveTo>
                    <a:pt x="32761" y="5477"/>
                  </a:moveTo>
                  <a:lnTo>
                    <a:pt x="31445" y="10363"/>
                  </a:lnTo>
                  <a:lnTo>
                    <a:pt x="31445" y="5477"/>
                  </a:lnTo>
                  <a:close/>
                  <a:moveTo>
                    <a:pt x="12979" y="5477"/>
                  </a:moveTo>
                  <a:lnTo>
                    <a:pt x="12979" y="13779"/>
                  </a:lnTo>
                  <a:lnTo>
                    <a:pt x="12542" y="13779"/>
                  </a:lnTo>
                  <a:lnTo>
                    <a:pt x="9775" y="5477"/>
                  </a:lnTo>
                  <a:close/>
                  <a:moveTo>
                    <a:pt x="18491" y="5477"/>
                  </a:moveTo>
                  <a:lnTo>
                    <a:pt x="18490" y="13779"/>
                  </a:lnTo>
                  <a:lnTo>
                    <a:pt x="14913" y="13779"/>
                  </a:lnTo>
                  <a:lnTo>
                    <a:pt x="14913" y="5477"/>
                  </a:lnTo>
                  <a:close/>
                  <a:moveTo>
                    <a:pt x="24001" y="5477"/>
                  </a:moveTo>
                  <a:lnTo>
                    <a:pt x="24001" y="13779"/>
                  </a:lnTo>
                  <a:lnTo>
                    <a:pt x="20423" y="13779"/>
                  </a:lnTo>
                  <a:lnTo>
                    <a:pt x="20423" y="5477"/>
                  </a:lnTo>
                  <a:close/>
                  <a:moveTo>
                    <a:pt x="29513" y="5477"/>
                  </a:moveTo>
                  <a:lnTo>
                    <a:pt x="29513" y="13779"/>
                  </a:lnTo>
                  <a:lnTo>
                    <a:pt x="25935" y="13779"/>
                  </a:lnTo>
                  <a:lnTo>
                    <a:pt x="25935" y="5477"/>
                  </a:lnTo>
                  <a:close/>
                  <a:moveTo>
                    <a:pt x="16702" y="21222"/>
                  </a:moveTo>
                  <a:cubicBezTo>
                    <a:pt x="16881" y="21222"/>
                    <a:pt x="17063" y="21257"/>
                    <a:pt x="17235" y="21328"/>
                  </a:cubicBezTo>
                  <a:cubicBezTo>
                    <a:pt x="17757" y="21544"/>
                    <a:pt x="18097" y="22054"/>
                    <a:pt x="18097" y="22619"/>
                  </a:cubicBezTo>
                  <a:cubicBezTo>
                    <a:pt x="18095" y="23389"/>
                    <a:pt x="17472" y="24012"/>
                    <a:pt x="16702" y="24014"/>
                  </a:cubicBezTo>
                  <a:cubicBezTo>
                    <a:pt x="16137" y="24014"/>
                    <a:pt x="15627" y="23674"/>
                    <a:pt x="15411" y="23152"/>
                  </a:cubicBezTo>
                  <a:cubicBezTo>
                    <a:pt x="15195" y="22631"/>
                    <a:pt x="15315" y="22030"/>
                    <a:pt x="15713" y="21630"/>
                  </a:cubicBezTo>
                  <a:cubicBezTo>
                    <a:pt x="15981" y="21364"/>
                    <a:pt x="16338" y="21222"/>
                    <a:pt x="16702" y="21222"/>
                  </a:cubicBezTo>
                  <a:close/>
                  <a:moveTo>
                    <a:pt x="26937" y="21222"/>
                  </a:moveTo>
                  <a:cubicBezTo>
                    <a:pt x="27116" y="21222"/>
                    <a:pt x="27298" y="21257"/>
                    <a:pt x="27470" y="21328"/>
                  </a:cubicBezTo>
                  <a:cubicBezTo>
                    <a:pt x="27992" y="21544"/>
                    <a:pt x="28331" y="22054"/>
                    <a:pt x="28331" y="22619"/>
                  </a:cubicBezTo>
                  <a:cubicBezTo>
                    <a:pt x="28330" y="23388"/>
                    <a:pt x="27706" y="24012"/>
                    <a:pt x="26938" y="24014"/>
                  </a:cubicBezTo>
                  <a:lnTo>
                    <a:pt x="26936" y="24014"/>
                  </a:lnTo>
                  <a:cubicBezTo>
                    <a:pt x="26371" y="24014"/>
                    <a:pt x="25863" y="23674"/>
                    <a:pt x="25646" y="23152"/>
                  </a:cubicBezTo>
                  <a:cubicBezTo>
                    <a:pt x="25430" y="22631"/>
                    <a:pt x="25550" y="22030"/>
                    <a:pt x="25949" y="21630"/>
                  </a:cubicBezTo>
                  <a:cubicBezTo>
                    <a:pt x="26216" y="21364"/>
                    <a:pt x="26573" y="21222"/>
                    <a:pt x="26937" y="21222"/>
                  </a:cubicBezTo>
                  <a:close/>
                  <a:moveTo>
                    <a:pt x="955" y="1"/>
                  </a:moveTo>
                  <a:cubicBezTo>
                    <a:pt x="426" y="7"/>
                    <a:pt x="1" y="437"/>
                    <a:pt x="1" y="966"/>
                  </a:cubicBezTo>
                  <a:cubicBezTo>
                    <a:pt x="1" y="1496"/>
                    <a:pt x="426" y="1927"/>
                    <a:pt x="955" y="1933"/>
                  </a:cubicBezTo>
                  <a:lnTo>
                    <a:pt x="6557" y="1933"/>
                  </a:lnTo>
                  <a:lnTo>
                    <a:pt x="12635" y="20168"/>
                  </a:lnTo>
                  <a:cubicBezTo>
                    <a:pt x="12766" y="20563"/>
                    <a:pt x="13136" y="20829"/>
                    <a:pt x="13552" y="20829"/>
                  </a:cubicBezTo>
                  <a:lnTo>
                    <a:pt x="13903" y="20829"/>
                  </a:lnTo>
                  <a:cubicBezTo>
                    <a:pt x="13571" y="21347"/>
                    <a:pt x="13373" y="21959"/>
                    <a:pt x="13373" y="22617"/>
                  </a:cubicBezTo>
                  <a:cubicBezTo>
                    <a:pt x="13373" y="24454"/>
                    <a:pt x="14866" y="25946"/>
                    <a:pt x="16702" y="25946"/>
                  </a:cubicBezTo>
                  <a:cubicBezTo>
                    <a:pt x="18537" y="25946"/>
                    <a:pt x="20030" y="24454"/>
                    <a:pt x="20030" y="22617"/>
                  </a:cubicBezTo>
                  <a:cubicBezTo>
                    <a:pt x="20029" y="21983"/>
                    <a:pt x="19844" y="21362"/>
                    <a:pt x="19499" y="20829"/>
                  </a:cubicBezTo>
                  <a:lnTo>
                    <a:pt x="24139" y="20829"/>
                  </a:lnTo>
                  <a:cubicBezTo>
                    <a:pt x="23807" y="21347"/>
                    <a:pt x="23608" y="21959"/>
                    <a:pt x="23608" y="22617"/>
                  </a:cubicBezTo>
                  <a:cubicBezTo>
                    <a:pt x="23608" y="24454"/>
                    <a:pt x="25101" y="25946"/>
                    <a:pt x="26936" y="25946"/>
                  </a:cubicBezTo>
                  <a:cubicBezTo>
                    <a:pt x="28772" y="25946"/>
                    <a:pt x="30265" y="24454"/>
                    <a:pt x="30265" y="22617"/>
                  </a:cubicBezTo>
                  <a:cubicBezTo>
                    <a:pt x="30264" y="21983"/>
                    <a:pt x="30079" y="21362"/>
                    <a:pt x="29735" y="20829"/>
                  </a:cubicBezTo>
                  <a:lnTo>
                    <a:pt x="30480" y="20829"/>
                  </a:lnTo>
                  <a:cubicBezTo>
                    <a:pt x="31013" y="20829"/>
                    <a:pt x="31446" y="20396"/>
                    <a:pt x="31446" y="19862"/>
                  </a:cubicBezTo>
                  <a:cubicBezTo>
                    <a:pt x="31446" y="19329"/>
                    <a:pt x="31013" y="18896"/>
                    <a:pt x="30480" y="18896"/>
                  </a:cubicBezTo>
                  <a:lnTo>
                    <a:pt x="14249" y="18896"/>
                  </a:lnTo>
                  <a:lnTo>
                    <a:pt x="13187" y="15711"/>
                  </a:lnTo>
                  <a:lnTo>
                    <a:pt x="31266" y="15711"/>
                  </a:lnTo>
                  <a:cubicBezTo>
                    <a:pt x="31703" y="15711"/>
                    <a:pt x="32086" y="15418"/>
                    <a:pt x="32200" y="14996"/>
                  </a:cubicBezTo>
                  <a:lnTo>
                    <a:pt x="34955" y="4761"/>
                  </a:lnTo>
                  <a:cubicBezTo>
                    <a:pt x="35034" y="4471"/>
                    <a:pt x="34971" y="4160"/>
                    <a:pt x="34789" y="3922"/>
                  </a:cubicBezTo>
                  <a:cubicBezTo>
                    <a:pt x="34606" y="3684"/>
                    <a:pt x="34325" y="3544"/>
                    <a:pt x="34025" y="3544"/>
                  </a:cubicBezTo>
                  <a:cubicBezTo>
                    <a:pt x="34024" y="3544"/>
                    <a:pt x="34023" y="3544"/>
                    <a:pt x="34022" y="3544"/>
                  </a:cubicBezTo>
                  <a:lnTo>
                    <a:pt x="9131" y="3544"/>
                  </a:lnTo>
                  <a:lnTo>
                    <a:pt x="8170" y="662"/>
                  </a:lnTo>
                  <a:cubicBezTo>
                    <a:pt x="8039" y="267"/>
                    <a:pt x="7670" y="1"/>
                    <a:pt x="7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26;p64">
              <a:extLst>
                <a:ext uri="{FF2B5EF4-FFF2-40B4-BE49-F238E27FC236}">
                  <a16:creationId xmlns:a16="http://schemas.microsoft.com/office/drawing/2014/main" id="{64A94A50-A57E-B1C2-75A1-0982681A33B2}"/>
                </a:ext>
              </a:extLst>
            </p:cNvPr>
            <p:cNvSpPr/>
            <p:nvPr/>
          </p:nvSpPr>
          <p:spPr>
            <a:xfrm>
              <a:off x="5604225" y="3056750"/>
              <a:ext cx="696275" cy="696225"/>
            </a:xfrm>
            <a:custGeom>
              <a:avLst/>
              <a:gdLst/>
              <a:ahLst/>
              <a:cxnLst/>
              <a:rect l="l" t="t" r="r" b="b"/>
              <a:pathLst>
                <a:path w="27851" h="27849" extrusionOk="0">
                  <a:moveTo>
                    <a:pt x="10436" y="2243"/>
                  </a:moveTo>
                  <a:lnTo>
                    <a:pt x="10436" y="2243"/>
                  </a:lnTo>
                  <a:cubicBezTo>
                    <a:pt x="9791" y="3179"/>
                    <a:pt x="9237" y="4378"/>
                    <a:pt x="8796" y="5784"/>
                  </a:cubicBezTo>
                  <a:lnTo>
                    <a:pt x="4868" y="5784"/>
                  </a:lnTo>
                  <a:cubicBezTo>
                    <a:pt x="6351" y="4138"/>
                    <a:pt x="8263" y="2893"/>
                    <a:pt x="10436" y="2243"/>
                  </a:cubicBezTo>
                  <a:close/>
                  <a:moveTo>
                    <a:pt x="13925" y="1729"/>
                  </a:moveTo>
                  <a:cubicBezTo>
                    <a:pt x="15095" y="1729"/>
                    <a:pt x="16336" y="3240"/>
                    <a:pt x="17221" y="5784"/>
                  </a:cubicBezTo>
                  <a:lnTo>
                    <a:pt x="10630" y="5784"/>
                  </a:lnTo>
                  <a:cubicBezTo>
                    <a:pt x="11514" y="3241"/>
                    <a:pt x="12756" y="1729"/>
                    <a:pt x="13925" y="1729"/>
                  </a:cubicBezTo>
                  <a:close/>
                  <a:moveTo>
                    <a:pt x="17414" y="2243"/>
                  </a:moveTo>
                  <a:cubicBezTo>
                    <a:pt x="19588" y="2893"/>
                    <a:pt x="21501" y="4138"/>
                    <a:pt x="22981" y="5784"/>
                  </a:cubicBezTo>
                  <a:lnTo>
                    <a:pt x="19053" y="5784"/>
                  </a:lnTo>
                  <a:cubicBezTo>
                    <a:pt x="18614" y="4378"/>
                    <a:pt x="18058" y="3179"/>
                    <a:pt x="17414" y="2243"/>
                  </a:cubicBezTo>
                  <a:close/>
                  <a:moveTo>
                    <a:pt x="8341" y="7512"/>
                  </a:moveTo>
                  <a:cubicBezTo>
                    <a:pt x="7971" y="9176"/>
                    <a:pt x="7746" y="11047"/>
                    <a:pt x="7695" y="13060"/>
                  </a:cubicBezTo>
                  <a:lnTo>
                    <a:pt x="1774" y="13060"/>
                  </a:lnTo>
                  <a:cubicBezTo>
                    <a:pt x="1910" y="11092"/>
                    <a:pt x="2528" y="9188"/>
                    <a:pt x="3570" y="7512"/>
                  </a:cubicBezTo>
                  <a:close/>
                  <a:moveTo>
                    <a:pt x="17724" y="7512"/>
                  </a:moveTo>
                  <a:cubicBezTo>
                    <a:pt x="18111" y="9112"/>
                    <a:pt x="18364" y="10984"/>
                    <a:pt x="18421" y="13060"/>
                  </a:cubicBezTo>
                  <a:lnTo>
                    <a:pt x="9431" y="13060"/>
                  </a:lnTo>
                  <a:cubicBezTo>
                    <a:pt x="9487" y="10984"/>
                    <a:pt x="9740" y="9111"/>
                    <a:pt x="10128" y="7512"/>
                  </a:cubicBezTo>
                  <a:close/>
                  <a:moveTo>
                    <a:pt x="24280" y="7512"/>
                  </a:moveTo>
                  <a:cubicBezTo>
                    <a:pt x="25322" y="9188"/>
                    <a:pt x="25939" y="11093"/>
                    <a:pt x="26077" y="13060"/>
                  </a:cubicBezTo>
                  <a:lnTo>
                    <a:pt x="20155" y="13060"/>
                  </a:lnTo>
                  <a:cubicBezTo>
                    <a:pt x="20105" y="11047"/>
                    <a:pt x="19879" y="9176"/>
                    <a:pt x="19510" y="7512"/>
                  </a:cubicBezTo>
                  <a:close/>
                  <a:moveTo>
                    <a:pt x="7695" y="14789"/>
                  </a:moveTo>
                  <a:cubicBezTo>
                    <a:pt x="7754" y="17158"/>
                    <a:pt x="8055" y="19334"/>
                    <a:pt x="8548" y="21202"/>
                  </a:cubicBezTo>
                  <a:lnTo>
                    <a:pt x="4162" y="21202"/>
                  </a:lnTo>
                  <a:cubicBezTo>
                    <a:pt x="2766" y="19338"/>
                    <a:pt x="1936" y="17112"/>
                    <a:pt x="1772" y="14789"/>
                  </a:cubicBezTo>
                  <a:close/>
                  <a:moveTo>
                    <a:pt x="18421" y="14789"/>
                  </a:moveTo>
                  <a:cubicBezTo>
                    <a:pt x="18355" y="17252"/>
                    <a:pt x="18009" y="19429"/>
                    <a:pt x="17495" y="21202"/>
                  </a:cubicBezTo>
                  <a:lnTo>
                    <a:pt x="10356" y="21202"/>
                  </a:lnTo>
                  <a:cubicBezTo>
                    <a:pt x="9841" y="19429"/>
                    <a:pt x="9497" y="17252"/>
                    <a:pt x="9430" y="14789"/>
                  </a:cubicBezTo>
                  <a:close/>
                  <a:moveTo>
                    <a:pt x="26077" y="14788"/>
                  </a:moveTo>
                  <a:cubicBezTo>
                    <a:pt x="25914" y="17112"/>
                    <a:pt x="25085" y="19338"/>
                    <a:pt x="23689" y="21202"/>
                  </a:cubicBezTo>
                  <a:lnTo>
                    <a:pt x="19302" y="21202"/>
                  </a:lnTo>
                  <a:cubicBezTo>
                    <a:pt x="19795" y="19334"/>
                    <a:pt x="20096" y="17158"/>
                    <a:pt x="20155" y="14788"/>
                  </a:cubicBezTo>
                  <a:close/>
                  <a:moveTo>
                    <a:pt x="9090" y="22930"/>
                  </a:moveTo>
                  <a:cubicBezTo>
                    <a:pt x="9474" y="23968"/>
                    <a:pt x="9926" y="24868"/>
                    <a:pt x="10436" y="25606"/>
                  </a:cubicBezTo>
                  <a:cubicBezTo>
                    <a:pt x="8662" y="25075"/>
                    <a:pt x="7064" y="24146"/>
                    <a:pt x="5729" y="22930"/>
                  </a:cubicBezTo>
                  <a:close/>
                  <a:moveTo>
                    <a:pt x="22121" y="22930"/>
                  </a:moveTo>
                  <a:cubicBezTo>
                    <a:pt x="20786" y="24146"/>
                    <a:pt x="19187" y="25075"/>
                    <a:pt x="17414" y="25606"/>
                  </a:cubicBezTo>
                  <a:cubicBezTo>
                    <a:pt x="17924" y="24868"/>
                    <a:pt x="18376" y="23968"/>
                    <a:pt x="18760" y="22930"/>
                  </a:cubicBezTo>
                  <a:close/>
                  <a:moveTo>
                    <a:pt x="16889" y="22930"/>
                  </a:moveTo>
                  <a:cubicBezTo>
                    <a:pt x="16040" y="24945"/>
                    <a:pt x="14954" y="26121"/>
                    <a:pt x="13925" y="26121"/>
                  </a:cubicBezTo>
                  <a:cubicBezTo>
                    <a:pt x="12895" y="26121"/>
                    <a:pt x="11811" y="24945"/>
                    <a:pt x="10961" y="22930"/>
                  </a:cubicBezTo>
                  <a:close/>
                  <a:moveTo>
                    <a:pt x="13925" y="0"/>
                  </a:moveTo>
                  <a:cubicBezTo>
                    <a:pt x="6248" y="0"/>
                    <a:pt x="1" y="6246"/>
                    <a:pt x="1" y="13925"/>
                  </a:cubicBezTo>
                  <a:cubicBezTo>
                    <a:pt x="1" y="21602"/>
                    <a:pt x="6248" y="27849"/>
                    <a:pt x="13925" y="27849"/>
                  </a:cubicBezTo>
                  <a:cubicBezTo>
                    <a:pt x="21604" y="27849"/>
                    <a:pt x="27851" y="21603"/>
                    <a:pt x="27851" y="13925"/>
                  </a:cubicBezTo>
                  <a:cubicBezTo>
                    <a:pt x="27851" y="6246"/>
                    <a:pt x="21605" y="0"/>
                    <a:pt x="13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9F375FBE-3F80-D8EA-BB6C-41A258D64C2F}"/>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spTree>
    <p:extLst>
      <p:ext uri="{BB962C8B-B14F-4D97-AF65-F5344CB8AC3E}">
        <p14:creationId xmlns:p14="http://schemas.microsoft.com/office/powerpoint/2010/main" val="1302060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5" y="0"/>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OVERALL INTRODUCTION</a:t>
            </a:r>
            <a:br>
              <a:rPr lang="en-US" sz="3600" dirty="0">
                <a:effectLst>
                  <a:outerShdw blurRad="38100" dist="38100" dir="2700000" algn="tl">
                    <a:srgbClr val="000000">
                      <a:alpha val="43137"/>
                    </a:srgbClr>
                  </a:outerShdw>
                </a:effectLst>
              </a:rPr>
            </a:br>
            <a:endParaRPr lang="en-US" sz="3600" dirty="0">
              <a:effectLst>
                <a:outerShdw blurRad="38100" dist="38100" dir="2700000" algn="tl">
                  <a:srgbClr val="000000">
                    <a:alpha val="43137"/>
                  </a:srgbClr>
                </a:outerShdw>
              </a:effectLst>
            </a:endParaRPr>
          </a:p>
        </p:txBody>
      </p:sp>
      <p:sp>
        <p:nvSpPr>
          <p:cNvPr id="5" name="Text Placeholder 26">
            <a:extLst>
              <a:ext uri="{FF2B5EF4-FFF2-40B4-BE49-F238E27FC236}">
                <a16:creationId xmlns:a16="http://schemas.microsoft.com/office/drawing/2014/main" id="{EBCB11C2-95AC-5FB8-8C12-91CFA2549B60}"/>
              </a:ext>
            </a:extLst>
          </p:cNvPr>
          <p:cNvSpPr>
            <a:spLocks noGrp="1"/>
          </p:cNvSpPr>
          <p:nvPr>
            <p:ph type="body" idx="1"/>
          </p:nvPr>
        </p:nvSpPr>
        <p:spPr>
          <a:xfrm>
            <a:off x="626624" y="940649"/>
            <a:ext cx="8203051" cy="3793275"/>
          </a:xfrm>
        </p:spPr>
        <p:txBody>
          <a:bodyPr/>
          <a:lstStyle/>
          <a:p>
            <a:r>
              <a:rPr lang="en-US" sz="1600" dirty="0">
                <a:latin typeface="Viga" panose="020B0604020202020204" charset="0"/>
              </a:rPr>
              <a:t>Identifying limitations of current e-learning systems in delivering personalized learning.</a:t>
            </a:r>
          </a:p>
          <a:p>
            <a:endParaRPr lang="en-US" sz="1600" dirty="0">
              <a:latin typeface="Viga" panose="020B0604020202020204" charset="0"/>
            </a:endParaRPr>
          </a:p>
          <a:p>
            <a:r>
              <a:rPr lang="en-US" sz="1600" dirty="0">
                <a:latin typeface="Viga" panose="020B0604020202020204" charset="0"/>
              </a:rPr>
              <a:t>Implementing an innovative framework based on adaptive machine learning.</a:t>
            </a:r>
          </a:p>
          <a:p>
            <a:endParaRPr lang="en-US" sz="1600" dirty="0">
              <a:latin typeface="Viga" panose="020B0604020202020204" charset="0"/>
            </a:endParaRPr>
          </a:p>
          <a:p>
            <a:r>
              <a:rPr lang="en-US" sz="1600" dirty="0">
                <a:latin typeface="Viga" panose="020B0604020202020204" charset="0"/>
              </a:rPr>
              <a:t>Bridging the gap between generic content delivery and personalized learning pathways.</a:t>
            </a:r>
          </a:p>
          <a:p>
            <a:endParaRPr lang="en-US" sz="1600" dirty="0">
              <a:latin typeface="Viga" panose="020B0604020202020204" charset="0"/>
            </a:endParaRPr>
          </a:p>
          <a:p>
            <a:r>
              <a:rPr lang="en-US" sz="1600" dirty="0">
                <a:latin typeface="Viga" panose="020B0604020202020204" charset="0"/>
              </a:rPr>
              <a:t>Adopting a user-centric approach integrating machine learning, educational tech, and user experience design.</a:t>
            </a:r>
          </a:p>
          <a:p>
            <a:endParaRPr lang="en-US" sz="1600" dirty="0">
              <a:latin typeface="Viga" panose="020B0604020202020204" charset="0"/>
            </a:endParaRPr>
          </a:p>
          <a:p>
            <a:r>
              <a:rPr lang="en-US" sz="1600" dirty="0">
                <a:latin typeface="Viga" panose="020B0604020202020204" charset="0"/>
              </a:rPr>
              <a:t>Improving user engagement, knowledge retention, and satisfaction levels in e-learning.</a:t>
            </a:r>
          </a:p>
          <a:p>
            <a:endParaRPr lang="en-US" sz="1600" dirty="0">
              <a:latin typeface="Viga" panose="020B0604020202020204" charset="0"/>
            </a:endParaRPr>
          </a:p>
          <a:p>
            <a:r>
              <a:rPr lang="en-US" sz="1600" dirty="0">
                <a:latin typeface="Viga" panose="020B0604020202020204" charset="0"/>
              </a:rPr>
              <a:t>Redefining how individuals interact with educational content in the digital age.</a:t>
            </a:r>
            <a:endParaRPr lang="en-US" sz="1400" dirty="0">
              <a:latin typeface="Viga" panose="020B0604020202020204" charset="0"/>
            </a:endParaRPr>
          </a:p>
        </p:txBody>
      </p:sp>
    </p:spTree>
    <p:extLst>
      <p:ext uri="{BB962C8B-B14F-4D97-AF65-F5344CB8AC3E}">
        <p14:creationId xmlns:p14="http://schemas.microsoft.com/office/powerpoint/2010/main" val="1720740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 calcmode="lin" valueType="num">
                                      <p:cBhvr additive="base">
                                        <p:cTn id="3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640577" y="21796"/>
            <a:ext cx="7808098"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3600" dirty="0">
                <a:effectLst>
                  <a:outerShdw blurRad="38100" dist="38100" dir="2700000" algn="tl">
                    <a:srgbClr val="000000">
                      <a:alpha val="43137"/>
                    </a:srgbClr>
                  </a:outerShdw>
                </a:effectLst>
              </a:rPr>
              <a:t>METHODOLOGY - SYSTEM DIAGRAM</a:t>
            </a:r>
          </a:p>
        </p:txBody>
      </p:sp>
      <p:sp>
        <p:nvSpPr>
          <p:cNvPr id="11" name="Text Placeholder 26">
            <a:extLst>
              <a:ext uri="{FF2B5EF4-FFF2-40B4-BE49-F238E27FC236}">
                <a16:creationId xmlns:a16="http://schemas.microsoft.com/office/drawing/2014/main" id="{EBC3E4F4-4E43-2F59-9E5C-4D2ECC428114}"/>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Overall System Diagram of Component</a:t>
            </a:r>
          </a:p>
        </p:txBody>
      </p:sp>
      <p:pic>
        <p:nvPicPr>
          <p:cNvPr id="4" name="Picture 3" descr="A diagram of a diagram&#10;&#10;Description automatically generated">
            <a:extLst>
              <a:ext uri="{FF2B5EF4-FFF2-40B4-BE49-F238E27FC236}">
                <a16:creationId xmlns:a16="http://schemas.microsoft.com/office/drawing/2014/main" id="{A6755AEA-5FFB-D8FF-274A-D0B8A24FF533}"/>
              </a:ext>
            </a:extLst>
          </p:cNvPr>
          <p:cNvPicPr>
            <a:picLocks noChangeAspect="1"/>
          </p:cNvPicPr>
          <p:nvPr/>
        </p:nvPicPr>
        <p:blipFill>
          <a:blip r:embed="rId3"/>
          <a:stretch>
            <a:fillRect/>
          </a:stretch>
        </p:blipFill>
        <p:spPr>
          <a:xfrm>
            <a:off x="262603" y="1435279"/>
            <a:ext cx="8618794" cy="2837020"/>
          </a:xfrm>
          <a:prstGeom prst="rect">
            <a:avLst/>
          </a:prstGeom>
          <a:ln>
            <a:solidFill>
              <a:schemeClr val="tx1"/>
            </a:solid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08C38397-061D-AFA3-5838-38E6E385D347}"/>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spTree>
    <p:extLst>
      <p:ext uri="{BB962C8B-B14F-4D97-AF65-F5344CB8AC3E}">
        <p14:creationId xmlns:p14="http://schemas.microsoft.com/office/powerpoint/2010/main" val="2121408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640576" y="21796"/>
            <a:ext cx="8269725"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3600" dirty="0">
                <a:effectLst>
                  <a:outerShdw blurRad="38100" dist="38100" dir="2700000" algn="tl">
                    <a:srgbClr val="000000">
                      <a:alpha val="43137"/>
                    </a:srgbClr>
                  </a:outerShdw>
                </a:effectLst>
              </a:rPr>
              <a:t>METHODOLOGY - PROCESS DIAGRAM</a:t>
            </a:r>
          </a:p>
        </p:txBody>
      </p:sp>
      <p:sp>
        <p:nvSpPr>
          <p:cNvPr id="11" name="Text Placeholder 26">
            <a:extLst>
              <a:ext uri="{FF2B5EF4-FFF2-40B4-BE49-F238E27FC236}">
                <a16:creationId xmlns:a16="http://schemas.microsoft.com/office/drawing/2014/main" id="{EBC3E4F4-4E43-2F59-9E5C-4D2ECC428114}"/>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Overall Process</a:t>
            </a:r>
          </a:p>
        </p:txBody>
      </p:sp>
      <p:sp>
        <p:nvSpPr>
          <p:cNvPr id="6" name="Rectangle 5">
            <a:extLst>
              <a:ext uri="{FF2B5EF4-FFF2-40B4-BE49-F238E27FC236}">
                <a16:creationId xmlns:a16="http://schemas.microsoft.com/office/drawing/2014/main" id="{8C831EC1-64C5-21AC-D672-AFC6157D02B5}"/>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pic>
        <p:nvPicPr>
          <p:cNvPr id="8" name="Picture 7" descr="A diagram of a software development process&#10;&#10;Description automatically generated">
            <a:extLst>
              <a:ext uri="{FF2B5EF4-FFF2-40B4-BE49-F238E27FC236}">
                <a16:creationId xmlns:a16="http://schemas.microsoft.com/office/drawing/2014/main" id="{7F5CAF95-26A8-D50C-2C6D-8708B2126F9C}"/>
              </a:ext>
            </a:extLst>
          </p:cNvPr>
          <p:cNvPicPr>
            <a:picLocks noChangeAspect="1"/>
          </p:cNvPicPr>
          <p:nvPr/>
        </p:nvPicPr>
        <p:blipFill>
          <a:blip r:embed="rId3"/>
          <a:stretch>
            <a:fillRect/>
          </a:stretch>
        </p:blipFill>
        <p:spPr>
          <a:xfrm>
            <a:off x="777280" y="1212193"/>
            <a:ext cx="7765576" cy="3433841"/>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7914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640577" y="21796"/>
            <a:ext cx="7808098"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3600" dirty="0">
                <a:effectLst>
                  <a:outerShdw blurRad="38100" dist="38100" dir="2700000" algn="tl">
                    <a:srgbClr val="000000">
                      <a:alpha val="43137"/>
                    </a:srgbClr>
                  </a:outerShdw>
                </a:effectLst>
              </a:rPr>
              <a:t>METHODOLOGY – AIML Module </a:t>
            </a:r>
          </a:p>
        </p:txBody>
      </p:sp>
      <p:sp>
        <p:nvSpPr>
          <p:cNvPr id="11" name="Text Placeholder 26">
            <a:extLst>
              <a:ext uri="{FF2B5EF4-FFF2-40B4-BE49-F238E27FC236}">
                <a16:creationId xmlns:a16="http://schemas.microsoft.com/office/drawing/2014/main" id="{EBC3E4F4-4E43-2F59-9E5C-4D2ECC428114}"/>
              </a:ext>
            </a:extLst>
          </p:cNvPr>
          <p:cNvSpPr txBox="1">
            <a:spLocks/>
          </p:cNvSpPr>
          <p:nvPr/>
        </p:nvSpPr>
        <p:spPr>
          <a:xfrm>
            <a:off x="525206" y="717672"/>
            <a:ext cx="8504494" cy="4273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2000" b="1" dirty="0">
                <a:latin typeface="Viga" panose="020B0604020202020204" charset="0"/>
              </a:rPr>
              <a:t>Score Processing with ML</a:t>
            </a:r>
          </a:p>
          <a:p>
            <a:pPr algn="l"/>
            <a:endParaRPr lang="en-US" sz="1600" dirty="0">
              <a:latin typeface="Viga" panose="020B0604020202020204" charset="0"/>
            </a:endParaRPr>
          </a:p>
          <a:p>
            <a:pPr algn="l"/>
            <a:r>
              <a:rPr lang="en-US" sz="1500" dirty="0">
                <a:latin typeface="Viga" panose="020B0604020202020204" charset="0"/>
              </a:rPr>
              <a:t>1. Individual Subject Marks: Marks obtained by students in each subject.</a:t>
            </a:r>
          </a:p>
          <a:p>
            <a:pPr algn="l"/>
            <a:r>
              <a:rPr lang="en-US" sz="1500" dirty="0">
                <a:latin typeface="Viga" panose="020B0604020202020204" charset="0"/>
              </a:rPr>
              <a:t>2. Overall Average: Average marks of each student across all subjects.</a:t>
            </a:r>
          </a:p>
          <a:p>
            <a:pPr algn="l"/>
            <a:r>
              <a:rPr lang="en-US" sz="1500" dirty="0">
                <a:latin typeface="Viga" panose="020B0604020202020204" charset="0"/>
              </a:rPr>
              <a:t>3. Subject-wise Averages and Deviations: Average marks and standard deviations of each student in individual subjects.</a:t>
            </a:r>
          </a:p>
          <a:p>
            <a:pPr algn="l"/>
            <a:r>
              <a:rPr lang="en-US" sz="1500" dirty="0">
                <a:latin typeface="Viga" panose="020B0604020202020204" charset="0"/>
              </a:rPr>
              <a:t>4. Attendance: Attendance record of each student.</a:t>
            </a:r>
          </a:p>
          <a:p>
            <a:pPr algn="l"/>
            <a:r>
              <a:rPr lang="en-US" sz="1500" dirty="0">
                <a:latin typeface="Viga" panose="020B0604020202020204" charset="0"/>
              </a:rPr>
              <a:t>5. Study Hours: Time spent studying by each student.</a:t>
            </a:r>
          </a:p>
          <a:p>
            <a:pPr algn="l"/>
            <a:r>
              <a:rPr lang="en-US" sz="1500" dirty="0">
                <a:latin typeface="Viga" panose="020B0604020202020204" charset="0"/>
              </a:rPr>
              <a:t>6. Homework Completion Rate: Percentage of homework assignments completed by each student.</a:t>
            </a:r>
          </a:p>
          <a:p>
            <a:pPr algn="l"/>
            <a:r>
              <a:rPr lang="en-US" sz="1500" dirty="0">
                <a:latin typeface="Viga" panose="020B0604020202020204" charset="0"/>
              </a:rPr>
              <a:t>7. Test Scores: Scores obtained by students in standardized tests or assessments.</a:t>
            </a:r>
          </a:p>
          <a:p>
            <a:pPr algn="l"/>
            <a:r>
              <a:rPr lang="en-US" sz="1500" dirty="0">
                <a:latin typeface="Viga" panose="020B0604020202020204" charset="0"/>
              </a:rPr>
              <a:t>8. Participation in Extra-curricular Activities: Whether a student participates in sports, clubs, or other activities.</a:t>
            </a:r>
          </a:p>
          <a:p>
            <a:pPr algn="l"/>
            <a:r>
              <a:rPr lang="en-US" sz="1500" dirty="0">
                <a:latin typeface="Viga" panose="020B0604020202020204" charset="0"/>
              </a:rPr>
              <a:t>9. Parental Education Level: Education level attained by the student's parents, which can be indicative of socio-economic status.</a:t>
            </a:r>
          </a:p>
          <a:p>
            <a:pPr algn="l"/>
            <a:r>
              <a:rPr lang="en-US" sz="1500" dirty="0">
                <a:latin typeface="Viga" panose="020B0604020202020204" charset="0"/>
              </a:rPr>
              <a:t>10. Student Demographics: Gender, age, and other demographic information.</a:t>
            </a:r>
          </a:p>
          <a:p>
            <a:pPr algn="l"/>
            <a:endParaRPr lang="en-US" sz="1600" dirty="0">
              <a:latin typeface="Viga" panose="020B0604020202020204" charset="0"/>
            </a:endParaRPr>
          </a:p>
        </p:txBody>
      </p:sp>
      <p:sp>
        <p:nvSpPr>
          <p:cNvPr id="2" name="Rectangle 1">
            <a:extLst>
              <a:ext uri="{FF2B5EF4-FFF2-40B4-BE49-F238E27FC236}">
                <a16:creationId xmlns:a16="http://schemas.microsoft.com/office/drawing/2014/main" id="{EA8644F9-421C-4853-8E14-40048F6325E3}"/>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spTree>
    <p:extLst>
      <p:ext uri="{BB962C8B-B14F-4D97-AF65-F5344CB8AC3E}">
        <p14:creationId xmlns:p14="http://schemas.microsoft.com/office/powerpoint/2010/main" val="1670938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640577" y="21796"/>
            <a:ext cx="7808098"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3600" dirty="0">
                <a:effectLst>
                  <a:outerShdw blurRad="38100" dist="38100" dir="2700000" algn="tl">
                    <a:srgbClr val="000000">
                      <a:alpha val="43137"/>
                    </a:srgbClr>
                  </a:outerShdw>
                </a:effectLst>
              </a:rPr>
              <a:t>METHODOLOGY – AIML Module Cont. </a:t>
            </a:r>
          </a:p>
        </p:txBody>
      </p:sp>
      <p:sp>
        <p:nvSpPr>
          <p:cNvPr id="11" name="Text Placeholder 26">
            <a:extLst>
              <a:ext uri="{FF2B5EF4-FFF2-40B4-BE49-F238E27FC236}">
                <a16:creationId xmlns:a16="http://schemas.microsoft.com/office/drawing/2014/main" id="{EBC3E4F4-4E43-2F59-9E5C-4D2ECC428114}"/>
              </a:ext>
            </a:extLst>
          </p:cNvPr>
          <p:cNvSpPr txBox="1">
            <a:spLocks/>
          </p:cNvSpPr>
          <p:nvPr/>
        </p:nvSpPr>
        <p:spPr>
          <a:xfrm>
            <a:off x="525206" y="717672"/>
            <a:ext cx="8504494" cy="4273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800" b="1" dirty="0">
                <a:latin typeface="Viga" panose="020B0604020202020204" charset="0"/>
              </a:rPr>
              <a:t>AIML Model selection</a:t>
            </a:r>
          </a:p>
          <a:p>
            <a:pPr algn="l"/>
            <a:endParaRPr lang="en-US" sz="1600" dirty="0">
              <a:latin typeface="Viga" panose="020B0604020202020204" charset="0"/>
            </a:endParaRPr>
          </a:p>
          <a:p>
            <a:pPr algn="l"/>
            <a:r>
              <a:rPr lang="en-US" sz="1500" dirty="0">
                <a:latin typeface="Viga" panose="020B0604020202020204" charset="0"/>
              </a:rPr>
              <a:t>Machine Learning Models that can be used,</a:t>
            </a:r>
          </a:p>
          <a:p>
            <a:pPr algn="l"/>
            <a:endParaRPr lang="en-US" sz="1500" dirty="0">
              <a:latin typeface="Viga" panose="020B0604020202020204" charset="0"/>
            </a:endParaRPr>
          </a:p>
          <a:p>
            <a:pPr algn="l"/>
            <a:endParaRPr lang="en-US" sz="1500" dirty="0">
              <a:latin typeface="Viga" panose="020B0604020202020204" charset="0"/>
            </a:endParaRPr>
          </a:p>
          <a:p>
            <a:pPr algn="l"/>
            <a:endParaRPr lang="en-US" sz="1500" dirty="0">
              <a:latin typeface="Viga" panose="020B0604020202020204" charset="0"/>
            </a:endParaRPr>
          </a:p>
          <a:p>
            <a:pPr algn="l"/>
            <a:endParaRPr lang="en-US" sz="1500" dirty="0">
              <a:latin typeface="Viga" panose="020B0604020202020204" charset="0"/>
            </a:endParaRPr>
          </a:p>
          <a:p>
            <a:pPr algn="l"/>
            <a:endParaRPr lang="en-US" sz="1500" dirty="0">
              <a:latin typeface="Viga" panose="020B0604020202020204" charset="0"/>
            </a:endParaRPr>
          </a:p>
          <a:p>
            <a:pPr algn="l"/>
            <a:r>
              <a:rPr lang="en-US" sz="1600" dirty="0">
                <a:latin typeface="Viga" panose="020B0604020202020204" charset="0"/>
              </a:rPr>
              <a:t>Ref: </a:t>
            </a:r>
            <a:r>
              <a:rPr lang="en-US" sz="1600" u="sng" dirty="0">
                <a:latin typeface="Viga" panose="020B0604020202020204" charset="0"/>
                <a:hlinkClick r:id="rId3"/>
              </a:rPr>
              <a:t>https://scikit-learn.org/stable/supervised_learning.html</a:t>
            </a:r>
            <a:endParaRPr lang="en-US" sz="1600" u="sng" dirty="0">
              <a:latin typeface="Viga" panose="020B0604020202020204" charset="0"/>
            </a:endParaRPr>
          </a:p>
          <a:p>
            <a:pPr algn="l"/>
            <a:endParaRPr lang="en-US" sz="1600" u="sng" dirty="0">
              <a:latin typeface="Viga" panose="020B0604020202020204" charset="0"/>
            </a:endParaRPr>
          </a:p>
          <a:p>
            <a:pPr algn="l">
              <a:buFont typeface="Arial" panose="020B0604020202020204" pitchFamily="34" charset="0"/>
              <a:buChar char="•"/>
            </a:pPr>
            <a:r>
              <a:rPr lang="en-US" sz="1500" dirty="0">
                <a:latin typeface="Viga" panose="020B0604020202020204" charset="0"/>
              </a:rPr>
              <a:t>Since we can use lot of Machine Learning algorithms, It is better to use the </a:t>
            </a:r>
            <a:r>
              <a:rPr lang="en-US" sz="1500" dirty="0" err="1">
                <a:latin typeface="Viga" panose="020B0604020202020204" charset="0"/>
              </a:rPr>
              <a:t>autoML</a:t>
            </a:r>
            <a:r>
              <a:rPr lang="en-US" sz="1500" dirty="0">
                <a:latin typeface="Viga" panose="020B0604020202020204" charset="0"/>
              </a:rPr>
              <a:t> method to identify the best algorithm to use</a:t>
            </a:r>
          </a:p>
          <a:p>
            <a:pPr algn="l">
              <a:buFont typeface="Arial" panose="020B0604020202020204" pitchFamily="34" charset="0"/>
              <a:buChar char="•"/>
            </a:pPr>
            <a:endParaRPr lang="en-US" sz="1500" dirty="0">
              <a:latin typeface="Viga" panose="020B0604020202020204" charset="0"/>
            </a:endParaRPr>
          </a:p>
          <a:p>
            <a:pPr algn="l">
              <a:buFont typeface="Arial" panose="020B0604020202020204" pitchFamily="34" charset="0"/>
              <a:buChar char="•"/>
            </a:pPr>
            <a:r>
              <a:rPr lang="en-US" sz="1500" dirty="0" err="1">
                <a:latin typeface="Viga" panose="020B0604020202020204" charset="0"/>
              </a:rPr>
              <a:t>AutoML</a:t>
            </a:r>
            <a:r>
              <a:rPr lang="en-US" sz="1500" dirty="0">
                <a:latin typeface="Viga" panose="020B0604020202020204" charset="0"/>
              </a:rPr>
              <a:t> algorithms typically explore a wide range of machine learning and select the ones that perform best on the given dataset. </a:t>
            </a:r>
          </a:p>
          <a:p>
            <a:pPr algn="l"/>
            <a:endParaRPr lang="en-US" sz="1500" dirty="0">
              <a:latin typeface="Viga" panose="020B0604020202020204" charset="0"/>
            </a:endParaRPr>
          </a:p>
        </p:txBody>
      </p:sp>
      <p:sp>
        <p:nvSpPr>
          <p:cNvPr id="2" name="Rectangle 1">
            <a:extLst>
              <a:ext uri="{FF2B5EF4-FFF2-40B4-BE49-F238E27FC236}">
                <a16:creationId xmlns:a16="http://schemas.microsoft.com/office/drawing/2014/main" id="{EA8644F9-421C-4853-8E14-40048F6325E3}"/>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graphicFrame>
        <p:nvGraphicFramePr>
          <p:cNvPr id="4" name="Table 3">
            <a:extLst>
              <a:ext uri="{FF2B5EF4-FFF2-40B4-BE49-F238E27FC236}">
                <a16:creationId xmlns:a16="http://schemas.microsoft.com/office/drawing/2014/main" id="{A9340D1D-E5FB-0A23-C20F-10083BD06A01}"/>
              </a:ext>
            </a:extLst>
          </p:cNvPr>
          <p:cNvGraphicFramePr>
            <a:graphicFrameLocks noGrp="1"/>
          </p:cNvGraphicFramePr>
          <p:nvPr>
            <p:extLst>
              <p:ext uri="{D42A27DB-BD31-4B8C-83A1-F6EECF244321}">
                <p14:modId xmlns:p14="http://schemas.microsoft.com/office/powerpoint/2010/main" val="3170613091"/>
              </p:ext>
            </p:extLst>
          </p:nvPr>
        </p:nvGraphicFramePr>
        <p:xfrm>
          <a:off x="800100" y="1681144"/>
          <a:ext cx="6096000" cy="889000"/>
        </p:xfrm>
        <a:graphic>
          <a:graphicData uri="http://schemas.openxmlformats.org/drawingml/2006/table">
            <a:tbl>
              <a:tblPr firstRow="1" bandRow="1">
                <a:tableStyleId>{80274818-94A0-4341-AE1E-4C44E11B9ED3}</a:tableStyleId>
              </a:tblPr>
              <a:tblGrid>
                <a:gridCol w="2032000">
                  <a:extLst>
                    <a:ext uri="{9D8B030D-6E8A-4147-A177-3AD203B41FA5}">
                      <a16:colId xmlns:a16="http://schemas.microsoft.com/office/drawing/2014/main" val="3352829638"/>
                    </a:ext>
                  </a:extLst>
                </a:gridCol>
                <a:gridCol w="2032000">
                  <a:extLst>
                    <a:ext uri="{9D8B030D-6E8A-4147-A177-3AD203B41FA5}">
                      <a16:colId xmlns:a16="http://schemas.microsoft.com/office/drawing/2014/main" val="2516071246"/>
                    </a:ext>
                  </a:extLst>
                </a:gridCol>
                <a:gridCol w="2032000">
                  <a:extLst>
                    <a:ext uri="{9D8B030D-6E8A-4147-A177-3AD203B41FA5}">
                      <a16:colId xmlns:a16="http://schemas.microsoft.com/office/drawing/2014/main" val="2028578209"/>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1F1C51"/>
                          </a:solidFill>
                          <a:latin typeface="Viga" panose="020B0604020202020204" charset="0"/>
                          <a:sym typeface="DM Sans"/>
                        </a:rPr>
                        <a:t>1. Linear Regression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1F1C51"/>
                          </a:solidFill>
                          <a:latin typeface="Viga" panose="020B0604020202020204" charset="0"/>
                          <a:sym typeface="DM Sans"/>
                        </a:rPr>
                        <a:t>2. Logistic Regression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1F1C51"/>
                          </a:solidFill>
                          <a:latin typeface="Viga" panose="020B0604020202020204" charset="0"/>
                          <a:sym typeface="DM Sans"/>
                        </a:rPr>
                        <a:t>3. Decision Trees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94297354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1F1C51"/>
                          </a:solidFill>
                          <a:latin typeface="Viga" panose="020B0604020202020204" charset="0"/>
                          <a:sym typeface="DM Sans"/>
                        </a:rPr>
                        <a:t>4. Random Forests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1F1C51"/>
                          </a:solidFill>
                          <a:latin typeface="Viga" panose="020B0604020202020204" charset="0"/>
                          <a:sym typeface="DM Sans"/>
                        </a:rPr>
                        <a:t>5. Support Vector Machines (SVM)</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1F1C51"/>
                          </a:solidFill>
                          <a:latin typeface="Viga" panose="020B0604020202020204" charset="0"/>
                          <a:sym typeface="DM Sans"/>
                        </a:rPr>
                        <a:t>6. Neural Networks</a:t>
                      </a:r>
                    </a:p>
                    <a:p>
                      <a:endParaRPr lang="en-US" sz="1400" b="0" i="0" u="none" strike="noStrike" cap="none" dirty="0">
                        <a:solidFill>
                          <a:srgbClr val="1F1C51"/>
                        </a:solidFill>
                        <a:latin typeface="Viga" panose="020B0604020202020204" charset="0"/>
                        <a:sym typeface="DM Sans"/>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951356001"/>
                  </a:ext>
                </a:extLst>
              </a:tr>
            </a:tbl>
          </a:graphicData>
        </a:graphic>
      </p:graphicFrame>
    </p:spTree>
    <p:extLst>
      <p:ext uri="{BB962C8B-B14F-4D97-AF65-F5344CB8AC3E}">
        <p14:creationId xmlns:p14="http://schemas.microsoft.com/office/powerpoint/2010/main" val="1255758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Past Exam result gather form</a:t>
            </a:r>
          </a:p>
          <a:p>
            <a:pPr algn="l"/>
            <a:endParaRPr lang="en-US" sz="1600" dirty="0">
              <a:latin typeface="Viga" panose="020B0604020202020204" charset="0"/>
            </a:endParaRPr>
          </a:p>
        </p:txBody>
      </p:sp>
      <p:sp>
        <p:nvSpPr>
          <p:cNvPr id="3" name="Rectangle 2">
            <a:extLst>
              <a:ext uri="{FF2B5EF4-FFF2-40B4-BE49-F238E27FC236}">
                <a16:creationId xmlns:a16="http://schemas.microsoft.com/office/drawing/2014/main" id="{7BD6421B-0660-8804-D18A-322CC5B76D15}"/>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pic>
        <p:nvPicPr>
          <p:cNvPr id="12" name="Picture 11">
            <a:extLst>
              <a:ext uri="{FF2B5EF4-FFF2-40B4-BE49-F238E27FC236}">
                <a16:creationId xmlns:a16="http://schemas.microsoft.com/office/drawing/2014/main" id="{1510C44B-EDBD-B588-DAE0-202421AE6AA8}"/>
              </a:ext>
            </a:extLst>
          </p:cNvPr>
          <p:cNvPicPr>
            <a:picLocks noChangeAspect="1"/>
          </p:cNvPicPr>
          <p:nvPr/>
        </p:nvPicPr>
        <p:blipFill>
          <a:blip r:embed="rId3"/>
          <a:stretch>
            <a:fillRect/>
          </a:stretch>
        </p:blipFill>
        <p:spPr>
          <a:xfrm>
            <a:off x="794090" y="1384252"/>
            <a:ext cx="4166530" cy="3131553"/>
          </a:xfrm>
          <a:prstGeom prst="rect">
            <a:avLst/>
          </a:prstGeom>
          <a:ln>
            <a:solidFill>
              <a:schemeClr val="tx1"/>
            </a:solidFill>
          </a:ln>
        </p:spPr>
      </p:pic>
      <p:pic>
        <p:nvPicPr>
          <p:cNvPr id="13" name="Picture 12">
            <a:extLst>
              <a:ext uri="{FF2B5EF4-FFF2-40B4-BE49-F238E27FC236}">
                <a16:creationId xmlns:a16="http://schemas.microsoft.com/office/drawing/2014/main" id="{C15BE398-2147-6C31-0DCA-3FA6ED0E19CA}"/>
              </a:ext>
            </a:extLst>
          </p:cNvPr>
          <p:cNvPicPr>
            <a:picLocks noChangeAspect="1"/>
          </p:cNvPicPr>
          <p:nvPr/>
        </p:nvPicPr>
        <p:blipFill>
          <a:blip r:embed="rId4"/>
          <a:stretch>
            <a:fillRect/>
          </a:stretch>
        </p:blipFill>
        <p:spPr>
          <a:xfrm>
            <a:off x="4741417" y="2188416"/>
            <a:ext cx="3907284" cy="1734928"/>
          </a:xfrm>
          <a:prstGeom prst="rect">
            <a:avLst/>
          </a:prstGeom>
          <a:ln>
            <a:solidFill>
              <a:schemeClr val="tx1"/>
            </a:solidFill>
          </a:ln>
        </p:spPr>
      </p:pic>
    </p:spTree>
    <p:extLst>
      <p:ext uri="{BB962C8B-B14F-4D97-AF65-F5344CB8AC3E}">
        <p14:creationId xmlns:p14="http://schemas.microsoft.com/office/powerpoint/2010/main" val="1082212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Learn material showing page</a:t>
            </a:r>
          </a:p>
          <a:p>
            <a:pPr algn="l"/>
            <a:endParaRPr lang="en-US" sz="1600" dirty="0">
              <a:latin typeface="Viga" panose="020B0604020202020204" charset="0"/>
            </a:endParaRPr>
          </a:p>
        </p:txBody>
      </p:sp>
      <p:sp>
        <p:nvSpPr>
          <p:cNvPr id="3" name="Rectangle 2">
            <a:extLst>
              <a:ext uri="{FF2B5EF4-FFF2-40B4-BE49-F238E27FC236}">
                <a16:creationId xmlns:a16="http://schemas.microsoft.com/office/drawing/2014/main" id="{5C662B7B-22E2-505A-5315-CEBEC4171477}"/>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pic>
        <p:nvPicPr>
          <p:cNvPr id="9" name="Picture 8">
            <a:extLst>
              <a:ext uri="{FF2B5EF4-FFF2-40B4-BE49-F238E27FC236}">
                <a16:creationId xmlns:a16="http://schemas.microsoft.com/office/drawing/2014/main" id="{13FD536D-8F87-7058-232C-6868A70960FF}"/>
              </a:ext>
            </a:extLst>
          </p:cNvPr>
          <p:cNvPicPr>
            <a:picLocks noChangeAspect="1"/>
          </p:cNvPicPr>
          <p:nvPr/>
        </p:nvPicPr>
        <p:blipFill>
          <a:blip r:embed="rId3"/>
          <a:stretch>
            <a:fillRect/>
          </a:stretch>
        </p:blipFill>
        <p:spPr>
          <a:xfrm>
            <a:off x="741475" y="1607820"/>
            <a:ext cx="4851597" cy="2941320"/>
          </a:xfrm>
          <a:prstGeom prst="rect">
            <a:avLst/>
          </a:prstGeom>
          <a:ln>
            <a:solidFill>
              <a:schemeClr val="tx1"/>
            </a:solidFill>
          </a:ln>
        </p:spPr>
      </p:pic>
      <p:pic>
        <p:nvPicPr>
          <p:cNvPr id="11" name="Picture 10">
            <a:extLst>
              <a:ext uri="{FF2B5EF4-FFF2-40B4-BE49-F238E27FC236}">
                <a16:creationId xmlns:a16="http://schemas.microsoft.com/office/drawing/2014/main" id="{5BFFD35F-3744-4F76-7957-39F6D944A5AF}"/>
              </a:ext>
            </a:extLst>
          </p:cNvPr>
          <p:cNvPicPr>
            <a:picLocks noChangeAspect="1"/>
          </p:cNvPicPr>
          <p:nvPr/>
        </p:nvPicPr>
        <p:blipFill>
          <a:blip r:embed="rId4"/>
          <a:stretch>
            <a:fillRect/>
          </a:stretch>
        </p:blipFill>
        <p:spPr>
          <a:xfrm>
            <a:off x="4724177" y="1158853"/>
            <a:ext cx="4070754" cy="2453356"/>
          </a:xfrm>
          <a:prstGeom prst="rect">
            <a:avLst/>
          </a:prstGeom>
          <a:ln>
            <a:solidFill>
              <a:schemeClr val="tx1"/>
            </a:solidFill>
          </a:ln>
        </p:spPr>
      </p:pic>
    </p:spTree>
    <p:extLst>
      <p:ext uri="{BB962C8B-B14F-4D97-AF65-F5344CB8AC3E}">
        <p14:creationId xmlns:p14="http://schemas.microsoft.com/office/powerpoint/2010/main" val="2892496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User Interest analysis page (identify priority according to the access times of content)</a:t>
            </a:r>
          </a:p>
          <a:p>
            <a:pPr algn="l"/>
            <a:endParaRPr lang="en-US" sz="1600" dirty="0">
              <a:latin typeface="Viga" panose="020B0604020202020204" charset="0"/>
            </a:endParaRPr>
          </a:p>
        </p:txBody>
      </p:sp>
      <p:sp>
        <p:nvSpPr>
          <p:cNvPr id="3" name="Rectangle 2">
            <a:extLst>
              <a:ext uri="{FF2B5EF4-FFF2-40B4-BE49-F238E27FC236}">
                <a16:creationId xmlns:a16="http://schemas.microsoft.com/office/drawing/2014/main" id="{493A8000-85A2-5972-78B5-98C0A2A0B76A}"/>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pic>
        <p:nvPicPr>
          <p:cNvPr id="4" name="Picture 3">
            <a:extLst>
              <a:ext uri="{FF2B5EF4-FFF2-40B4-BE49-F238E27FC236}">
                <a16:creationId xmlns:a16="http://schemas.microsoft.com/office/drawing/2014/main" id="{C8F5D67C-BC53-4D07-E814-EE6823C631A7}"/>
              </a:ext>
            </a:extLst>
          </p:cNvPr>
          <p:cNvPicPr>
            <a:picLocks noChangeAspect="1"/>
          </p:cNvPicPr>
          <p:nvPr/>
        </p:nvPicPr>
        <p:blipFill>
          <a:blip r:embed="rId3"/>
          <a:stretch>
            <a:fillRect/>
          </a:stretch>
        </p:blipFill>
        <p:spPr>
          <a:xfrm>
            <a:off x="5997152" y="1202914"/>
            <a:ext cx="2934939" cy="3378815"/>
          </a:xfrm>
          <a:prstGeom prst="rect">
            <a:avLst/>
          </a:prstGeom>
          <a:ln>
            <a:solidFill>
              <a:schemeClr val="tx1"/>
            </a:solidFill>
          </a:ln>
        </p:spPr>
      </p:pic>
      <p:pic>
        <p:nvPicPr>
          <p:cNvPr id="8" name="Picture 7">
            <a:extLst>
              <a:ext uri="{FF2B5EF4-FFF2-40B4-BE49-F238E27FC236}">
                <a16:creationId xmlns:a16="http://schemas.microsoft.com/office/drawing/2014/main" id="{2DC7A4A7-6321-B73D-3336-871FEC660F3D}"/>
              </a:ext>
            </a:extLst>
          </p:cNvPr>
          <p:cNvPicPr>
            <a:picLocks noChangeAspect="1"/>
          </p:cNvPicPr>
          <p:nvPr/>
        </p:nvPicPr>
        <p:blipFill>
          <a:blip r:embed="rId4"/>
          <a:stretch>
            <a:fillRect/>
          </a:stretch>
        </p:blipFill>
        <p:spPr>
          <a:xfrm>
            <a:off x="739281" y="1564432"/>
            <a:ext cx="3890993" cy="2790330"/>
          </a:xfrm>
          <a:prstGeom prst="rect">
            <a:avLst/>
          </a:prstGeom>
          <a:ln>
            <a:solidFill>
              <a:schemeClr val="tx1"/>
            </a:solidFill>
          </a:ln>
        </p:spPr>
      </p:pic>
      <p:pic>
        <p:nvPicPr>
          <p:cNvPr id="9" name="Picture 2" descr="Right Arrow icons for free download | Freepik | Right arrow icon, Free icons,  Vector icon design">
            <a:extLst>
              <a:ext uri="{FF2B5EF4-FFF2-40B4-BE49-F238E27FC236}">
                <a16:creationId xmlns:a16="http://schemas.microsoft.com/office/drawing/2014/main" id="{0A899A1C-4C00-3C08-547E-4A30C14EA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4837922" y="2629138"/>
            <a:ext cx="868680" cy="8686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2DC6878-EBAA-C574-5E57-11EFC6341932}"/>
              </a:ext>
            </a:extLst>
          </p:cNvPr>
          <p:cNvSpPr/>
          <p:nvPr/>
        </p:nvSpPr>
        <p:spPr>
          <a:xfrm>
            <a:off x="4660068" y="2355294"/>
            <a:ext cx="1224388"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RESULTS</a:t>
            </a:r>
          </a:p>
        </p:txBody>
      </p:sp>
    </p:spTree>
    <p:extLst>
      <p:ext uri="{BB962C8B-B14F-4D97-AF65-F5344CB8AC3E}">
        <p14:creationId xmlns:p14="http://schemas.microsoft.com/office/powerpoint/2010/main" val="234691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Weak Subjects identification script from initial user data </a:t>
            </a:r>
          </a:p>
          <a:p>
            <a:pPr algn="l"/>
            <a:endParaRPr lang="en-US" sz="1600" dirty="0">
              <a:latin typeface="Viga" panose="020B0604020202020204" charset="0"/>
            </a:endParaRPr>
          </a:p>
        </p:txBody>
      </p:sp>
      <p:sp>
        <p:nvSpPr>
          <p:cNvPr id="3" name="Rectangle 2">
            <a:extLst>
              <a:ext uri="{FF2B5EF4-FFF2-40B4-BE49-F238E27FC236}">
                <a16:creationId xmlns:a16="http://schemas.microsoft.com/office/drawing/2014/main" id="{493A8000-85A2-5972-78B5-98C0A2A0B76A}"/>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pic>
        <p:nvPicPr>
          <p:cNvPr id="5" name="Picture 4">
            <a:extLst>
              <a:ext uri="{FF2B5EF4-FFF2-40B4-BE49-F238E27FC236}">
                <a16:creationId xmlns:a16="http://schemas.microsoft.com/office/drawing/2014/main" id="{EF14BE8D-5FC8-157E-AAE8-84CD83C374FA}"/>
              </a:ext>
            </a:extLst>
          </p:cNvPr>
          <p:cNvPicPr>
            <a:picLocks noChangeAspect="1"/>
          </p:cNvPicPr>
          <p:nvPr/>
        </p:nvPicPr>
        <p:blipFill>
          <a:blip r:embed="rId3"/>
          <a:stretch>
            <a:fillRect/>
          </a:stretch>
        </p:blipFill>
        <p:spPr>
          <a:xfrm>
            <a:off x="626624" y="1493152"/>
            <a:ext cx="3551168" cy="2576638"/>
          </a:xfrm>
          <a:prstGeom prst="rect">
            <a:avLst/>
          </a:prstGeom>
          <a:ln>
            <a:solidFill>
              <a:schemeClr val="tx1"/>
            </a:solidFill>
          </a:ln>
        </p:spPr>
      </p:pic>
      <p:pic>
        <p:nvPicPr>
          <p:cNvPr id="8" name="Picture 7">
            <a:extLst>
              <a:ext uri="{FF2B5EF4-FFF2-40B4-BE49-F238E27FC236}">
                <a16:creationId xmlns:a16="http://schemas.microsoft.com/office/drawing/2014/main" id="{B49C70AC-7486-F182-B9C1-281DC4B07B04}"/>
              </a:ext>
            </a:extLst>
          </p:cNvPr>
          <p:cNvPicPr>
            <a:picLocks noChangeAspect="1"/>
          </p:cNvPicPr>
          <p:nvPr/>
        </p:nvPicPr>
        <p:blipFill rotWithShape="1">
          <a:blip r:embed="rId4"/>
          <a:srcRect r="8363"/>
          <a:stretch/>
        </p:blipFill>
        <p:spPr>
          <a:xfrm>
            <a:off x="5467556" y="1493152"/>
            <a:ext cx="3458591" cy="2694155"/>
          </a:xfrm>
          <a:prstGeom prst="rect">
            <a:avLst/>
          </a:prstGeom>
          <a:ln>
            <a:solidFill>
              <a:schemeClr val="tx1"/>
            </a:solidFill>
          </a:ln>
        </p:spPr>
      </p:pic>
      <p:pic>
        <p:nvPicPr>
          <p:cNvPr id="9" name="Picture 2" descr="Right Arrow icons for free download | Freepik | Right arrow icon, Free icons,  Vector icon design">
            <a:extLst>
              <a:ext uri="{FF2B5EF4-FFF2-40B4-BE49-F238E27FC236}">
                <a16:creationId xmlns:a16="http://schemas.microsoft.com/office/drawing/2014/main" id="{AD25BE89-A78D-054B-18C9-CFE2CC9B6A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4421022" y="2571750"/>
            <a:ext cx="868680" cy="8686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1807944-2785-8E15-5B99-565A03902873}"/>
              </a:ext>
            </a:extLst>
          </p:cNvPr>
          <p:cNvSpPr/>
          <p:nvPr/>
        </p:nvSpPr>
        <p:spPr>
          <a:xfrm>
            <a:off x="4243168" y="2297906"/>
            <a:ext cx="1224388"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RESULTS</a:t>
            </a:r>
          </a:p>
        </p:txBody>
      </p:sp>
    </p:spTree>
    <p:extLst>
      <p:ext uri="{BB962C8B-B14F-4D97-AF65-F5344CB8AC3E}">
        <p14:creationId xmlns:p14="http://schemas.microsoft.com/office/powerpoint/2010/main" val="1700125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550889" y="644515"/>
            <a:ext cx="7373911"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It21032806 | Jayasinghe K.A.K.N</a:t>
            </a:r>
          </a:p>
        </p:txBody>
      </p:sp>
      <p:pic>
        <p:nvPicPr>
          <p:cNvPr id="2050" name="Picture 2" descr="No User Image Icon #217631 - Free Icons Library">
            <a:extLst>
              <a:ext uri="{FF2B5EF4-FFF2-40B4-BE49-F238E27FC236}">
                <a16:creationId xmlns:a16="http://schemas.microsoft.com/office/drawing/2014/main" id="{28A889AE-8FD9-B2CB-CB3E-AE464029B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559" y="0"/>
            <a:ext cx="1576441" cy="17716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EDE5E52-4BB8-5F2F-9AB2-B95CF34624CA}"/>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sp>
        <p:nvSpPr>
          <p:cNvPr id="3" name="Text Placeholder 26">
            <a:extLst>
              <a:ext uri="{FF2B5EF4-FFF2-40B4-BE49-F238E27FC236}">
                <a16:creationId xmlns:a16="http://schemas.microsoft.com/office/drawing/2014/main" id="{203C86F6-3975-F90E-E311-84005C12687A}"/>
              </a:ext>
            </a:extLst>
          </p:cNvPr>
          <p:cNvSpPr txBox="1">
            <a:spLocks/>
          </p:cNvSpPr>
          <p:nvPr/>
        </p:nvSpPr>
        <p:spPr>
          <a:xfrm>
            <a:off x="550889" y="1638299"/>
            <a:ext cx="6811936" cy="25826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r>
              <a:rPr lang="en-US" sz="2000" dirty="0">
                <a:latin typeface="Viga" panose="020B0604020202020204" charset="0"/>
              </a:rPr>
              <a:t>Objective : </a:t>
            </a:r>
            <a:r>
              <a:rPr lang="en-GB" dirty="0">
                <a:latin typeface="Viga" panose="020B0604020202020204" charset="0"/>
              </a:rPr>
              <a:t>The Dynamic Learning Pathway Generator customizes learning experiences based on individual traits, optimizing efficiency and engagement through machine learning. </a:t>
            </a:r>
          </a:p>
          <a:p>
            <a:endParaRPr lang="en-US" sz="2000" dirty="0">
              <a:latin typeface="Viga" panose="020B0604020202020204" charset="0"/>
            </a:endParaRPr>
          </a:p>
          <a:p>
            <a:r>
              <a:rPr lang="en-US" sz="2000" dirty="0">
                <a:latin typeface="Viga" panose="020B0604020202020204" charset="0"/>
              </a:rPr>
              <a:t>Specialization: Information Technology</a:t>
            </a:r>
            <a:br>
              <a:rPr lang="en-US" dirty="0">
                <a:latin typeface="Viga" panose="020B0604020202020204" charset="0"/>
              </a:rPr>
            </a:br>
            <a:br>
              <a:rPr lang="en-US" dirty="0">
                <a:latin typeface="Viga" panose="020B0604020202020204" charset="0"/>
              </a:rPr>
            </a:br>
            <a:br>
              <a:rPr lang="en-US" dirty="0">
                <a:latin typeface="Viga" panose="020B0604020202020204" charset="0"/>
              </a:rPr>
            </a:br>
            <a:endParaRPr lang="en-US" dirty="0">
              <a:latin typeface="Viga" panose="020B0604020202020204" charset="0"/>
            </a:endParaRPr>
          </a:p>
          <a:p>
            <a:endParaRPr lang="en-US" dirty="0">
              <a:latin typeface="Viga" panose="020B0604020202020204" charset="0"/>
            </a:endParaRPr>
          </a:p>
        </p:txBody>
      </p:sp>
    </p:spTree>
    <p:extLst>
      <p:ext uri="{BB962C8B-B14F-4D97-AF65-F5344CB8AC3E}">
        <p14:creationId xmlns:p14="http://schemas.microsoft.com/office/powerpoint/2010/main" val="2493973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774802" y="2241034"/>
            <a:ext cx="4087797"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INTRODUCTION</a:t>
            </a:r>
          </a:p>
        </p:txBody>
      </p:sp>
      <p:grpSp>
        <p:nvGrpSpPr>
          <p:cNvPr id="334" name="Google Shape;3862;p64">
            <a:extLst>
              <a:ext uri="{FF2B5EF4-FFF2-40B4-BE49-F238E27FC236}">
                <a16:creationId xmlns:a16="http://schemas.microsoft.com/office/drawing/2014/main" id="{C5C5D7C6-8167-AC7D-12A5-01E98F71C758}"/>
              </a:ext>
            </a:extLst>
          </p:cNvPr>
          <p:cNvGrpSpPr/>
          <p:nvPr/>
        </p:nvGrpSpPr>
        <p:grpSpPr>
          <a:xfrm>
            <a:off x="313673" y="616904"/>
            <a:ext cx="4061786" cy="3754894"/>
            <a:chOff x="962450" y="238100"/>
            <a:chExt cx="5751300" cy="5238100"/>
          </a:xfrm>
        </p:grpSpPr>
        <p:sp>
          <p:nvSpPr>
            <p:cNvPr id="335" name="Google Shape;3863;p64">
              <a:extLst>
                <a:ext uri="{FF2B5EF4-FFF2-40B4-BE49-F238E27FC236}">
                  <a16:creationId xmlns:a16="http://schemas.microsoft.com/office/drawing/2014/main" id="{6F14ABBD-68CF-76A0-FA3F-6DB96DB4790B}"/>
                </a:ext>
              </a:extLst>
            </p:cNvPr>
            <p:cNvSpPr/>
            <p:nvPr/>
          </p:nvSpPr>
          <p:spPr>
            <a:xfrm>
              <a:off x="962450" y="238100"/>
              <a:ext cx="5751300" cy="5155000"/>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64;p64">
              <a:extLst>
                <a:ext uri="{FF2B5EF4-FFF2-40B4-BE49-F238E27FC236}">
                  <a16:creationId xmlns:a16="http://schemas.microsoft.com/office/drawing/2014/main" id="{ABEE9087-ACB0-58E5-3967-51866A9C9AE4}"/>
                </a:ext>
              </a:extLst>
            </p:cNvPr>
            <p:cNvSpPr/>
            <p:nvPr/>
          </p:nvSpPr>
          <p:spPr>
            <a:xfrm>
              <a:off x="1030525" y="242725"/>
              <a:ext cx="5561175" cy="5150350"/>
            </a:xfrm>
            <a:custGeom>
              <a:avLst/>
              <a:gdLst/>
              <a:ahLst/>
              <a:cxnLst/>
              <a:rect l="l" t="t" r="r" b="b"/>
              <a:pathLst>
                <a:path w="222447" h="206014" extrusionOk="0">
                  <a:moveTo>
                    <a:pt x="110280" y="112230"/>
                  </a:moveTo>
                  <a:lnTo>
                    <a:pt x="110417" y="112549"/>
                  </a:lnTo>
                  <a:lnTo>
                    <a:pt x="110251" y="112325"/>
                  </a:lnTo>
                  <a:lnTo>
                    <a:pt x="110280" y="112230"/>
                  </a:lnTo>
                  <a:close/>
                  <a:moveTo>
                    <a:pt x="109811" y="112342"/>
                  </a:moveTo>
                  <a:lnTo>
                    <a:pt x="110049" y="112595"/>
                  </a:lnTo>
                  <a:lnTo>
                    <a:pt x="109817" y="112440"/>
                  </a:lnTo>
                  <a:lnTo>
                    <a:pt x="109811" y="112342"/>
                  </a:lnTo>
                  <a:close/>
                  <a:moveTo>
                    <a:pt x="110758" y="112287"/>
                  </a:moveTo>
                  <a:lnTo>
                    <a:pt x="110778" y="112633"/>
                  </a:lnTo>
                  <a:lnTo>
                    <a:pt x="110699" y="112366"/>
                  </a:lnTo>
                  <a:lnTo>
                    <a:pt x="110758" y="112287"/>
                  </a:lnTo>
                  <a:close/>
                  <a:moveTo>
                    <a:pt x="109408" y="112607"/>
                  </a:moveTo>
                  <a:lnTo>
                    <a:pt x="109718" y="112763"/>
                  </a:lnTo>
                  <a:lnTo>
                    <a:pt x="109446" y="112698"/>
                  </a:lnTo>
                  <a:lnTo>
                    <a:pt x="109408" y="112607"/>
                  </a:lnTo>
                  <a:close/>
                  <a:moveTo>
                    <a:pt x="111190" y="112504"/>
                  </a:moveTo>
                  <a:lnTo>
                    <a:pt x="111090" y="112836"/>
                  </a:lnTo>
                  <a:lnTo>
                    <a:pt x="111107" y="112558"/>
                  </a:lnTo>
                  <a:lnTo>
                    <a:pt x="111190" y="112504"/>
                  </a:lnTo>
                  <a:close/>
                  <a:moveTo>
                    <a:pt x="109120" y="112994"/>
                  </a:moveTo>
                  <a:lnTo>
                    <a:pt x="109464" y="113034"/>
                  </a:lnTo>
                  <a:lnTo>
                    <a:pt x="109187" y="113066"/>
                  </a:lnTo>
                  <a:lnTo>
                    <a:pt x="109120" y="112994"/>
                  </a:lnTo>
                  <a:close/>
                  <a:moveTo>
                    <a:pt x="111520" y="112854"/>
                  </a:moveTo>
                  <a:lnTo>
                    <a:pt x="111312" y="113133"/>
                  </a:lnTo>
                  <a:lnTo>
                    <a:pt x="111424" y="112877"/>
                  </a:lnTo>
                  <a:lnTo>
                    <a:pt x="111520" y="112854"/>
                  </a:lnTo>
                  <a:close/>
                  <a:moveTo>
                    <a:pt x="111613" y="113286"/>
                  </a:moveTo>
                  <a:lnTo>
                    <a:pt x="111712" y="113297"/>
                  </a:lnTo>
                  <a:lnTo>
                    <a:pt x="111421" y="113488"/>
                  </a:lnTo>
                  <a:lnTo>
                    <a:pt x="111613" y="113286"/>
                  </a:lnTo>
                  <a:close/>
                  <a:moveTo>
                    <a:pt x="109319" y="113376"/>
                  </a:moveTo>
                  <a:lnTo>
                    <a:pt x="109069" y="113500"/>
                  </a:lnTo>
                  <a:lnTo>
                    <a:pt x="108981" y="113456"/>
                  </a:lnTo>
                  <a:lnTo>
                    <a:pt x="109319" y="113376"/>
                  </a:lnTo>
                  <a:close/>
                  <a:moveTo>
                    <a:pt x="111650" y="113734"/>
                  </a:moveTo>
                  <a:lnTo>
                    <a:pt x="111739" y="113779"/>
                  </a:lnTo>
                  <a:lnTo>
                    <a:pt x="111401" y="113859"/>
                  </a:lnTo>
                  <a:lnTo>
                    <a:pt x="111401" y="113859"/>
                  </a:lnTo>
                  <a:lnTo>
                    <a:pt x="111650" y="113734"/>
                  </a:lnTo>
                  <a:close/>
                  <a:moveTo>
                    <a:pt x="109300" y="113746"/>
                  </a:moveTo>
                  <a:lnTo>
                    <a:pt x="109108" y="113949"/>
                  </a:lnTo>
                  <a:lnTo>
                    <a:pt x="109009" y="113937"/>
                  </a:lnTo>
                  <a:lnTo>
                    <a:pt x="109300" y="113746"/>
                  </a:lnTo>
                  <a:close/>
                  <a:moveTo>
                    <a:pt x="110332" y="113136"/>
                  </a:moveTo>
                  <a:lnTo>
                    <a:pt x="110498" y="113155"/>
                  </a:lnTo>
                  <a:lnTo>
                    <a:pt x="110648" y="113231"/>
                  </a:lnTo>
                  <a:lnTo>
                    <a:pt x="110763" y="113352"/>
                  </a:lnTo>
                  <a:lnTo>
                    <a:pt x="110829" y="113505"/>
                  </a:lnTo>
                  <a:lnTo>
                    <a:pt x="110840" y="113673"/>
                  </a:lnTo>
                  <a:lnTo>
                    <a:pt x="110790" y="113834"/>
                  </a:lnTo>
                  <a:lnTo>
                    <a:pt x="110691" y="113968"/>
                  </a:lnTo>
                  <a:lnTo>
                    <a:pt x="110551" y="114059"/>
                  </a:lnTo>
                  <a:lnTo>
                    <a:pt x="110387" y="114099"/>
                  </a:lnTo>
                  <a:lnTo>
                    <a:pt x="110222" y="114080"/>
                  </a:lnTo>
                  <a:lnTo>
                    <a:pt x="110072" y="114004"/>
                  </a:lnTo>
                  <a:lnTo>
                    <a:pt x="109957" y="113882"/>
                  </a:lnTo>
                  <a:lnTo>
                    <a:pt x="109891" y="113728"/>
                  </a:lnTo>
                  <a:lnTo>
                    <a:pt x="109881" y="113562"/>
                  </a:lnTo>
                  <a:lnTo>
                    <a:pt x="109929" y="113401"/>
                  </a:lnTo>
                  <a:lnTo>
                    <a:pt x="110029" y="113267"/>
                  </a:lnTo>
                  <a:lnTo>
                    <a:pt x="110169" y="113174"/>
                  </a:lnTo>
                  <a:lnTo>
                    <a:pt x="110332" y="113136"/>
                  </a:lnTo>
                  <a:close/>
                  <a:moveTo>
                    <a:pt x="111533" y="114169"/>
                  </a:moveTo>
                  <a:lnTo>
                    <a:pt x="111600" y="114241"/>
                  </a:lnTo>
                  <a:lnTo>
                    <a:pt x="111600" y="114241"/>
                  </a:lnTo>
                  <a:lnTo>
                    <a:pt x="111255" y="114200"/>
                  </a:lnTo>
                  <a:lnTo>
                    <a:pt x="111533" y="114169"/>
                  </a:lnTo>
                  <a:close/>
                  <a:moveTo>
                    <a:pt x="109408" y="114101"/>
                  </a:moveTo>
                  <a:lnTo>
                    <a:pt x="109296" y="114358"/>
                  </a:lnTo>
                  <a:lnTo>
                    <a:pt x="109200" y="114381"/>
                  </a:lnTo>
                  <a:lnTo>
                    <a:pt x="109408" y="114101"/>
                  </a:lnTo>
                  <a:close/>
                  <a:moveTo>
                    <a:pt x="111002" y="114471"/>
                  </a:moveTo>
                  <a:lnTo>
                    <a:pt x="111273" y="114537"/>
                  </a:lnTo>
                  <a:lnTo>
                    <a:pt x="111312" y="114628"/>
                  </a:lnTo>
                  <a:lnTo>
                    <a:pt x="111312" y="114628"/>
                  </a:lnTo>
                  <a:lnTo>
                    <a:pt x="111002" y="114471"/>
                  </a:lnTo>
                  <a:close/>
                  <a:moveTo>
                    <a:pt x="109631" y="114398"/>
                  </a:moveTo>
                  <a:lnTo>
                    <a:pt x="109614" y="114677"/>
                  </a:lnTo>
                  <a:lnTo>
                    <a:pt x="109531" y="114731"/>
                  </a:lnTo>
                  <a:lnTo>
                    <a:pt x="109631" y="114398"/>
                  </a:lnTo>
                  <a:close/>
                  <a:moveTo>
                    <a:pt x="110672" y="114640"/>
                  </a:moveTo>
                  <a:lnTo>
                    <a:pt x="110904" y="114793"/>
                  </a:lnTo>
                  <a:lnTo>
                    <a:pt x="110910" y="114893"/>
                  </a:lnTo>
                  <a:lnTo>
                    <a:pt x="110672" y="114640"/>
                  </a:lnTo>
                  <a:close/>
                  <a:moveTo>
                    <a:pt x="109941" y="114600"/>
                  </a:moveTo>
                  <a:lnTo>
                    <a:pt x="110020" y="114868"/>
                  </a:lnTo>
                  <a:lnTo>
                    <a:pt x="109962" y="114948"/>
                  </a:lnTo>
                  <a:lnTo>
                    <a:pt x="109941" y="114600"/>
                  </a:lnTo>
                  <a:close/>
                  <a:moveTo>
                    <a:pt x="110302" y="114684"/>
                  </a:moveTo>
                  <a:lnTo>
                    <a:pt x="110469" y="114910"/>
                  </a:lnTo>
                  <a:lnTo>
                    <a:pt x="110440" y="115003"/>
                  </a:lnTo>
                  <a:lnTo>
                    <a:pt x="110302" y="114684"/>
                  </a:lnTo>
                  <a:close/>
                  <a:moveTo>
                    <a:pt x="104234" y="1"/>
                  </a:moveTo>
                  <a:lnTo>
                    <a:pt x="110755" y="112213"/>
                  </a:lnTo>
                  <a:lnTo>
                    <a:pt x="110678" y="112294"/>
                  </a:lnTo>
                  <a:lnTo>
                    <a:pt x="79198" y="6022"/>
                  </a:lnTo>
                  <a:cubicBezTo>
                    <a:pt x="74748" y="9347"/>
                    <a:pt x="72244" y="13504"/>
                    <a:pt x="69568" y="17815"/>
                  </a:cubicBezTo>
                  <a:lnTo>
                    <a:pt x="110251" y="112163"/>
                  </a:lnTo>
                  <a:lnTo>
                    <a:pt x="110206" y="112265"/>
                  </a:lnTo>
                  <a:lnTo>
                    <a:pt x="52601" y="34415"/>
                  </a:lnTo>
                  <a:cubicBezTo>
                    <a:pt x="48537" y="36485"/>
                    <a:pt x="44514" y="37772"/>
                    <a:pt x="40518" y="38876"/>
                  </a:cubicBezTo>
                  <a:lnTo>
                    <a:pt x="109759" y="112288"/>
                  </a:lnTo>
                  <a:lnTo>
                    <a:pt x="109753" y="112399"/>
                  </a:lnTo>
                  <a:lnTo>
                    <a:pt x="14793" y="49546"/>
                  </a:lnTo>
                  <a:cubicBezTo>
                    <a:pt x="14190" y="50024"/>
                    <a:pt x="13587" y="50518"/>
                    <a:pt x="12983" y="51049"/>
                  </a:cubicBezTo>
                  <a:cubicBezTo>
                    <a:pt x="9931" y="53739"/>
                    <a:pt x="7472" y="56943"/>
                    <a:pt x="5541" y="60425"/>
                  </a:cubicBezTo>
                  <a:lnTo>
                    <a:pt x="109342" y="112575"/>
                  </a:lnTo>
                  <a:lnTo>
                    <a:pt x="109373" y="112680"/>
                  </a:lnTo>
                  <a:lnTo>
                    <a:pt x="1" y="86422"/>
                  </a:lnTo>
                  <a:lnTo>
                    <a:pt x="1" y="86422"/>
                  </a:lnTo>
                  <a:cubicBezTo>
                    <a:pt x="341" y="91335"/>
                    <a:pt x="1449" y="95760"/>
                    <a:pt x="3187" y="99071"/>
                  </a:cubicBezTo>
                  <a:cubicBezTo>
                    <a:pt x="3477" y="99621"/>
                    <a:pt x="3767" y="100163"/>
                    <a:pt x="4058" y="100699"/>
                  </a:cubicBezTo>
                  <a:lnTo>
                    <a:pt x="109045" y="112986"/>
                  </a:lnTo>
                  <a:lnTo>
                    <a:pt x="109111" y="113075"/>
                  </a:lnTo>
                  <a:lnTo>
                    <a:pt x="12288" y="124106"/>
                  </a:lnTo>
                  <a:cubicBezTo>
                    <a:pt x="12327" y="127780"/>
                    <a:pt x="11778" y="131934"/>
                    <a:pt x="10425" y="136800"/>
                  </a:cubicBezTo>
                  <a:lnTo>
                    <a:pt x="108909" y="113473"/>
                  </a:lnTo>
                  <a:lnTo>
                    <a:pt x="109001" y="113534"/>
                  </a:lnTo>
                  <a:lnTo>
                    <a:pt x="7547" y="164117"/>
                  </a:lnTo>
                  <a:cubicBezTo>
                    <a:pt x="8256" y="168831"/>
                    <a:pt x="9754" y="173372"/>
                    <a:pt x="12270" y="177545"/>
                  </a:cubicBezTo>
                  <a:lnTo>
                    <a:pt x="108947" y="113978"/>
                  </a:lnTo>
                  <a:lnTo>
                    <a:pt x="109055" y="114004"/>
                  </a:lnTo>
                  <a:lnTo>
                    <a:pt x="33340" y="193791"/>
                  </a:lnTo>
                  <a:cubicBezTo>
                    <a:pt x="35891" y="194524"/>
                    <a:pt x="38376" y="194840"/>
                    <a:pt x="40798" y="194840"/>
                  </a:cubicBezTo>
                  <a:cubicBezTo>
                    <a:pt x="44116" y="194840"/>
                    <a:pt x="47317" y="194248"/>
                    <a:pt x="50411" y="193326"/>
                  </a:cubicBezTo>
                  <a:lnTo>
                    <a:pt x="109156" y="114440"/>
                  </a:lnTo>
                  <a:lnTo>
                    <a:pt x="109266" y="114428"/>
                  </a:lnTo>
                  <a:lnTo>
                    <a:pt x="79571" y="182722"/>
                  </a:lnTo>
                  <a:cubicBezTo>
                    <a:pt x="81025" y="182729"/>
                    <a:pt x="82452" y="182948"/>
                    <a:pt x="83856" y="183434"/>
                  </a:cubicBezTo>
                  <a:cubicBezTo>
                    <a:pt x="85254" y="183919"/>
                    <a:pt x="86768" y="184558"/>
                    <a:pt x="88389" y="185314"/>
                  </a:cubicBezTo>
                  <a:lnTo>
                    <a:pt x="109509" y="114802"/>
                  </a:lnTo>
                  <a:lnTo>
                    <a:pt x="109609" y="114753"/>
                  </a:lnTo>
                  <a:lnTo>
                    <a:pt x="104776" y="193771"/>
                  </a:lnTo>
                  <a:cubicBezTo>
                    <a:pt x="107955" y="195391"/>
                    <a:pt x="111311" y="197023"/>
                    <a:pt x="114819" y="198543"/>
                  </a:cubicBezTo>
                  <a:lnTo>
                    <a:pt x="109966" y="115021"/>
                  </a:lnTo>
                  <a:lnTo>
                    <a:pt x="110042" y="114941"/>
                  </a:lnTo>
                  <a:lnTo>
                    <a:pt x="136792" y="205246"/>
                  </a:lnTo>
                  <a:cubicBezTo>
                    <a:pt x="139937" y="205738"/>
                    <a:pt x="143144" y="206014"/>
                    <a:pt x="146400" y="206014"/>
                  </a:cubicBezTo>
                  <a:cubicBezTo>
                    <a:pt x="147476" y="206014"/>
                    <a:pt x="148557" y="205983"/>
                    <a:pt x="149643" y="205921"/>
                  </a:cubicBezTo>
                  <a:lnTo>
                    <a:pt x="110470" y="115072"/>
                  </a:lnTo>
                  <a:lnTo>
                    <a:pt x="110515" y="114970"/>
                  </a:lnTo>
                  <a:lnTo>
                    <a:pt x="172423" y="198633"/>
                  </a:lnTo>
                  <a:cubicBezTo>
                    <a:pt x="176323" y="195605"/>
                    <a:pt x="178505" y="191987"/>
                    <a:pt x="180127" y="188277"/>
                  </a:cubicBezTo>
                  <a:lnTo>
                    <a:pt x="110961" y="114947"/>
                  </a:lnTo>
                  <a:lnTo>
                    <a:pt x="110968" y="114835"/>
                  </a:lnTo>
                  <a:lnTo>
                    <a:pt x="192588" y="168858"/>
                  </a:lnTo>
                  <a:cubicBezTo>
                    <a:pt x="193571" y="168359"/>
                    <a:pt x="194591" y="167936"/>
                    <a:pt x="195638" y="167589"/>
                  </a:cubicBezTo>
                  <a:cubicBezTo>
                    <a:pt x="199352" y="166353"/>
                    <a:pt x="202846" y="164531"/>
                    <a:pt x="205986" y="162191"/>
                  </a:cubicBezTo>
                  <a:lnTo>
                    <a:pt x="111379" y="114660"/>
                  </a:lnTo>
                  <a:lnTo>
                    <a:pt x="111347" y="114555"/>
                  </a:lnTo>
                  <a:lnTo>
                    <a:pt x="220545" y="140771"/>
                  </a:lnTo>
                  <a:cubicBezTo>
                    <a:pt x="221794" y="136507"/>
                    <a:pt x="222446" y="131946"/>
                    <a:pt x="222420" y="127209"/>
                  </a:cubicBezTo>
                  <a:lnTo>
                    <a:pt x="111674" y="114249"/>
                  </a:lnTo>
                  <a:lnTo>
                    <a:pt x="111609" y="114159"/>
                  </a:lnTo>
                  <a:lnTo>
                    <a:pt x="216103" y="102253"/>
                  </a:lnTo>
                  <a:cubicBezTo>
                    <a:pt x="213778" y="97725"/>
                    <a:pt x="211166" y="94053"/>
                    <a:pt x="208713" y="90809"/>
                  </a:cubicBezTo>
                  <a:lnTo>
                    <a:pt x="111811" y="113762"/>
                  </a:lnTo>
                  <a:lnTo>
                    <a:pt x="111719" y="113701"/>
                  </a:lnTo>
                  <a:lnTo>
                    <a:pt x="200019" y="69675"/>
                  </a:lnTo>
                  <a:cubicBezTo>
                    <a:pt x="200089" y="69341"/>
                    <a:pt x="200156" y="69006"/>
                    <a:pt x="200247" y="68660"/>
                  </a:cubicBezTo>
                  <a:cubicBezTo>
                    <a:pt x="201661" y="63261"/>
                    <a:pt x="203297" y="57957"/>
                    <a:pt x="203868" y="52703"/>
                  </a:cubicBezTo>
                  <a:lnTo>
                    <a:pt x="203868" y="52703"/>
                  </a:lnTo>
                  <a:lnTo>
                    <a:pt x="111773" y="113257"/>
                  </a:lnTo>
                  <a:lnTo>
                    <a:pt x="111665" y="113231"/>
                  </a:lnTo>
                  <a:lnTo>
                    <a:pt x="193180" y="27331"/>
                  </a:lnTo>
                  <a:cubicBezTo>
                    <a:pt x="189554" y="24030"/>
                    <a:pt x="185444" y="21425"/>
                    <a:pt x="181047" y="19492"/>
                  </a:cubicBezTo>
                  <a:lnTo>
                    <a:pt x="111564" y="112795"/>
                  </a:lnTo>
                  <a:lnTo>
                    <a:pt x="111455" y="112807"/>
                  </a:lnTo>
                  <a:lnTo>
                    <a:pt x="153684" y="15686"/>
                  </a:lnTo>
                  <a:lnTo>
                    <a:pt x="153684" y="15686"/>
                  </a:lnTo>
                  <a:cubicBezTo>
                    <a:pt x="151675" y="15827"/>
                    <a:pt x="149594" y="15920"/>
                    <a:pt x="147490" y="15920"/>
                  </a:cubicBezTo>
                  <a:cubicBezTo>
                    <a:pt x="145081" y="15920"/>
                    <a:pt x="142642" y="15799"/>
                    <a:pt x="140248" y="15493"/>
                  </a:cubicBezTo>
                  <a:lnTo>
                    <a:pt x="111210" y="112433"/>
                  </a:lnTo>
                  <a:lnTo>
                    <a:pt x="111112" y="112482"/>
                  </a:lnTo>
                  <a:lnTo>
                    <a:pt x="117752" y="3918"/>
                  </a:lnTo>
                  <a:cubicBezTo>
                    <a:pt x="113747" y="1703"/>
                    <a:pt x="109031" y="442"/>
                    <a:pt x="104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65;p64">
              <a:extLst>
                <a:ext uri="{FF2B5EF4-FFF2-40B4-BE49-F238E27FC236}">
                  <a16:creationId xmlns:a16="http://schemas.microsoft.com/office/drawing/2014/main" id="{00994F88-9435-7252-F730-C4F26C84B7CC}"/>
                </a:ext>
              </a:extLst>
            </p:cNvPr>
            <p:cNvSpPr/>
            <p:nvPr/>
          </p:nvSpPr>
          <p:spPr>
            <a:xfrm>
              <a:off x="1506350" y="5243875"/>
              <a:ext cx="4508750" cy="232325"/>
            </a:xfrm>
            <a:custGeom>
              <a:avLst/>
              <a:gdLst/>
              <a:ahLst/>
              <a:cxnLst/>
              <a:rect l="l" t="t" r="r" b="b"/>
              <a:pathLst>
                <a:path w="180350" h="9293" extrusionOk="0">
                  <a:moveTo>
                    <a:pt x="90174" y="0"/>
                  </a:moveTo>
                  <a:cubicBezTo>
                    <a:pt x="66259" y="0"/>
                    <a:pt x="43323" y="490"/>
                    <a:pt x="26412" y="1362"/>
                  </a:cubicBezTo>
                  <a:cubicBezTo>
                    <a:pt x="9501" y="2232"/>
                    <a:pt x="0" y="3414"/>
                    <a:pt x="0" y="4646"/>
                  </a:cubicBezTo>
                  <a:cubicBezTo>
                    <a:pt x="0" y="5879"/>
                    <a:pt x="9501" y="7060"/>
                    <a:pt x="26412" y="7931"/>
                  </a:cubicBezTo>
                  <a:cubicBezTo>
                    <a:pt x="43323" y="8803"/>
                    <a:pt x="66259" y="9292"/>
                    <a:pt x="90174" y="9292"/>
                  </a:cubicBezTo>
                  <a:cubicBezTo>
                    <a:pt x="114090" y="9292"/>
                    <a:pt x="137027" y="8803"/>
                    <a:pt x="153938" y="7931"/>
                  </a:cubicBezTo>
                  <a:cubicBezTo>
                    <a:pt x="170849" y="7060"/>
                    <a:pt x="180349" y="5879"/>
                    <a:pt x="180349" y="4646"/>
                  </a:cubicBezTo>
                  <a:cubicBezTo>
                    <a:pt x="180349" y="3414"/>
                    <a:pt x="170849" y="2232"/>
                    <a:pt x="153938" y="1362"/>
                  </a:cubicBezTo>
                  <a:cubicBezTo>
                    <a:pt x="137027" y="490"/>
                    <a:pt x="114090" y="0"/>
                    <a:pt x="90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66;p64">
              <a:extLst>
                <a:ext uri="{FF2B5EF4-FFF2-40B4-BE49-F238E27FC236}">
                  <a16:creationId xmlns:a16="http://schemas.microsoft.com/office/drawing/2014/main" id="{10DD06EA-DA22-E008-2A2A-DB18F5B8565F}"/>
                </a:ext>
              </a:extLst>
            </p:cNvPr>
            <p:cNvSpPr/>
            <p:nvPr/>
          </p:nvSpPr>
          <p:spPr>
            <a:xfrm>
              <a:off x="2371200" y="3301350"/>
              <a:ext cx="2908425" cy="1849500"/>
            </a:xfrm>
            <a:custGeom>
              <a:avLst/>
              <a:gdLst/>
              <a:ahLst/>
              <a:cxnLst/>
              <a:rect l="l" t="t" r="r" b="b"/>
              <a:pathLst>
                <a:path w="116337" h="73980" extrusionOk="0">
                  <a:moveTo>
                    <a:pt x="64" y="0"/>
                  </a:moveTo>
                  <a:cubicBezTo>
                    <a:pt x="29" y="0"/>
                    <a:pt x="1" y="30"/>
                    <a:pt x="1" y="64"/>
                  </a:cubicBezTo>
                  <a:lnTo>
                    <a:pt x="1" y="73979"/>
                  </a:lnTo>
                  <a:lnTo>
                    <a:pt x="116337" y="73979"/>
                  </a:lnTo>
                  <a:lnTo>
                    <a:pt x="116337" y="64"/>
                  </a:lnTo>
                  <a:cubicBezTo>
                    <a:pt x="116337" y="29"/>
                    <a:pt x="116308" y="0"/>
                    <a:pt x="116273" y="0"/>
                  </a:cubicBezTo>
                  <a:lnTo>
                    <a:pt x="67" y="0"/>
                  </a:lnTo>
                  <a:cubicBezTo>
                    <a:pt x="66" y="0"/>
                    <a:pt x="65"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67;p64">
              <a:extLst>
                <a:ext uri="{FF2B5EF4-FFF2-40B4-BE49-F238E27FC236}">
                  <a16:creationId xmlns:a16="http://schemas.microsoft.com/office/drawing/2014/main" id="{E8799B28-2B8E-1960-C31E-146B08CA5CFB}"/>
                </a:ext>
              </a:extLst>
            </p:cNvPr>
            <p:cNvSpPr/>
            <p:nvPr/>
          </p:nvSpPr>
          <p:spPr>
            <a:xfrm>
              <a:off x="2364000" y="3294125"/>
              <a:ext cx="2922825" cy="1863925"/>
            </a:xfrm>
            <a:custGeom>
              <a:avLst/>
              <a:gdLst/>
              <a:ahLst/>
              <a:cxnLst/>
              <a:rect l="l" t="t" r="r" b="b"/>
              <a:pathLst>
                <a:path w="116913" h="74557" extrusionOk="0">
                  <a:moveTo>
                    <a:pt x="114150" y="577"/>
                  </a:moveTo>
                  <a:cubicBezTo>
                    <a:pt x="115356" y="577"/>
                    <a:pt x="116337" y="1557"/>
                    <a:pt x="116337" y="2764"/>
                  </a:cubicBezTo>
                  <a:lnTo>
                    <a:pt x="116337" y="73981"/>
                  </a:lnTo>
                  <a:lnTo>
                    <a:pt x="578" y="73981"/>
                  </a:lnTo>
                  <a:lnTo>
                    <a:pt x="576" y="2764"/>
                  </a:lnTo>
                  <a:cubicBezTo>
                    <a:pt x="576" y="1557"/>
                    <a:pt x="1558" y="577"/>
                    <a:pt x="2764" y="577"/>
                  </a:cubicBezTo>
                  <a:close/>
                  <a:moveTo>
                    <a:pt x="2764" y="0"/>
                  </a:moveTo>
                  <a:cubicBezTo>
                    <a:pt x="1240" y="0"/>
                    <a:pt x="1" y="1240"/>
                    <a:pt x="1" y="2764"/>
                  </a:cubicBezTo>
                  <a:lnTo>
                    <a:pt x="1" y="74268"/>
                  </a:lnTo>
                  <a:cubicBezTo>
                    <a:pt x="1" y="74427"/>
                    <a:pt x="130" y="74556"/>
                    <a:pt x="289" y="74556"/>
                  </a:cubicBezTo>
                  <a:lnTo>
                    <a:pt x="116625" y="74556"/>
                  </a:lnTo>
                  <a:cubicBezTo>
                    <a:pt x="116783" y="74556"/>
                    <a:pt x="116913" y="74427"/>
                    <a:pt x="116913" y="74268"/>
                  </a:cubicBezTo>
                  <a:lnTo>
                    <a:pt x="116913" y="2764"/>
                  </a:lnTo>
                  <a:cubicBezTo>
                    <a:pt x="116913" y="1240"/>
                    <a:pt x="115672" y="0"/>
                    <a:pt x="114149" y="0"/>
                  </a:cubicBezTo>
                  <a:close/>
                </a:path>
              </a:pathLst>
            </a:custGeom>
            <a:solidFill>
              <a:srgbClr val="26323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68;p64">
              <a:extLst>
                <a:ext uri="{FF2B5EF4-FFF2-40B4-BE49-F238E27FC236}">
                  <a16:creationId xmlns:a16="http://schemas.microsoft.com/office/drawing/2014/main" id="{1D5FAD71-876F-ACC2-42D9-B6E61EDAF32A}"/>
                </a:ext>
              </a:extLst>
            </p:cNvPr>
            <p:cNvSpPr/>
            <p:nvPr/>
          </p:nvSpPr>
          <p:spPr>
            <a:xfrm>
              <a:off x="2520625" y="3441725"/>
              <a:ext cx="2609575" cy="1734000"/>
            </a:xfrm>
            <a:custGeom>
              <a:avLst/>
              <a:gdLst/>
              <a:ahLst/>
              <a:cxnLst/>
              <a:rect l="l" t="t" r="r" b="b"/>
              <a:pathLst>
                <a:path w="104383" h="69360" extrusionOk="0">
                  <a:moveTo>
                    <a:pt x="64" y="1"/>
                  </a:moveTo>
                  <a:cubicBezTo>
                    <a:pt x="29" y="1"/>
                    <a:pt x="0" y="30"/>
                    <a:pt x="0" y="65"/>
                  </a:cubicBezTo>
                  <a:lnTo>
                    <a:pt x="0" y="69360"/>
                  </a:lnTo>
                  <a:lnTo>
                    <a:pt x="104383" y="69360"/>
                  </a:lnTo>
                  <a:lnTo>
                    <a:pt x="104383" y="65"/>
                  </a:lnTo>
                  <a:cubicBezTo>
                    <a:pt x="104383" y="30"/>
                    <a:pt x="104354" y="1"/>
                    <a:pt x="104319" y="1"/>
                  </a:cubicBezTo>
                  <a:close/>
                </a:path>
              </a:pathLst>
            </a:custGeom>
            <a:gradFill>
              <a:gsLst>
                <a:gs pos="0">
                  <a:srgbClr val="8BE3FF"/>
                </a:gs>
                <a:gs pos="100000">
                  <a:srgbClr val="ACFFD9"/>
                </a:gs>
              </a:gsLst>
              <a:path path="circle">
                <a:fillToRect l="50000" t="50000" r="50000" b="50000"/>
              </a:path>
              <a:tileRect/>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69;p64">
              <a:extLst>
                <a:ext uri="{FF2B5EF4-FFF2-40B4-BE49-F238E27FC236}">
                  <a16:creationId xmlns:a16="http://schemas.microsoft.com/office/drawing/2014/main" id="{B37BBE51-3E90-1854-17B3-7415C1D0D5CE}"/>
                </a:ext>
              </a:extLst>
            </p:cNvPr>
            <p:cNvSpPr/>
            <p:nvPr/>
          </p:nvSpPr>
          <p:spPr>
            <a:xfrm>
              <a:off x="2017725" y="5114250"/>
              <a:ext cx="3486000" cy="186000"/>
            </a:xfrm>
            <a:custGeom>
              <a:avLst/>
              <a:gdLst/>
              <a:ahLst/>
              <a:cxnLst/>
              <a:rect l="l" t="t" r="r" b="b"/>
              <a:pathLst>
                <a:path w="139440" h="7440" extrusionOk="0">
                  <a:moveTo>
                    <a:pt x="1" y="0"/>
                  </a:moveTo>
                  <a:cubicBezTo>
                    <a:pt x="1" y="4108"/>
                    <a:pt x="4459" y="7439"/>
                    <a:pt x="9959" y="7439"/>
                  </a:cubicBezTo>
                  <a:lnTo>
                    <a:pt x="129479" y="7439"/>
                  </a:lnTo>
                  <a:cubicBezTo>
                    <a:pt x="134980" y="7439"/>
                    <a:pt x="139439" y="4108"/>
                    <a:pt x="139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70;p64">
              <a:extLst>
                <a:ext uri="{FF2B5EF4-FFF2-40B4-BE49-F238E27FC236}">
                  <a16:creationId xmlns:a16="http://schemas.microsoft.com/office/drawing/2014/main" id="{888EE257-24CC-6701-FF5E-A17D6FB02E62}"/>
                </a:ext>
              </a:extLst>
            </p:cNvPr>
            <p:cNvSpPr/>
            <p:nvPr/>
          </p:nvSpPr>
          <p:spPr>
            <a:xfrm>
              <a:off x="2010500" y="5107050"/>
              <a:ext cx="3500400" cy="200425"/>
            </a:xfrm>
            <a:custGeom>
              <a:avLst/>
              <a:gdLst/>
              <a:ahLst/>
              <a:cxnLst/>
              <a:rect l="l" t="t" r="r" b="b"/>
              <a:pathLst>
                <a:path w="140016" h="8017" extrusionOk="0">
                  <a:moveTo>
                    <a:pt x="139432" y="576"/>
                  </a:moveTo>
                  <a:cubicBezTo>
                    <a:pt x="139227" y="4387"/>
                    <a:pt x="134971" y="7439"/>
                    <a:pt x="129768" y="7439"/>
                  </a:cubicBezTo>
                  <a:lnTo>
                    <a:pt x="10248" y="7439"/>
                  </a:lnTo>
                  <a:cubicBezTo>
                    <a:pt x="5047" y="7439"/>
                    <a:pt x="790" y="4387"/>
                    <a:pt x="585" y="576"/>
                  </a:cubicBezTo>
                  <a:close/>
                  <a:moveTo>
                    <a:pt x="290" y="0"/>
                  </a:moveTo>
                  <a:cubicBezTo>
                    <a:pt x="130" y="0"/>
                    <a:pt x="0" y="129"/>
                    <a:pt x="0" y="288"/>
                  </a:cubicBezTo>
                  <a:cubicBezTo>
                    <a:pt x="0" y="4549"/>
                    <a:pt x="4598" y="8016"/>
                    <a:pt x="10248" y="8016"/>
                  </a:cubicBezTo>
                  <a:lnTo>
                    <a:pt x="129768" y="8016"/>
                  </a:lnTo>
                  <a:cubicBezTo>
                    <a:pt x="135420" y="8016"/>
                    <a:pt x="140016" y="4549"/>
                    <a:pt x="140016" y="288"/>
                  </a:cubicBezTo>
                  <a:cubicBezTo>
                    <a:pt x="140016" y="129"/>
                    <a:pt x="139888" y="0"/>
                    <a:pt x="139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71;p64">
              <a:extLst>
                <a:ext uri="{FF2B5EF4-FFF2-40B4-BE49-F238E27FC236}">
                  <a16:creationId xmlns:a16="http://schemas.microsoft.com/office/drawing/2014/main" id="{04A38414-F307-CB5F-4B0C-82CC1E42891B}"/>
                </a:ext>
              </a:extLst>
            </p:cNvPr>
            <p:cNvSpPr/>
            <p:nvPr/>
          </p:nvSpPr>
          <p:spPr>
            <a:xfrm>
              <a:off x="2558025" y="1598375"/>
              <a:ext cx="1254950" cy="2801925"/>
            </a:xfrm>
            <a:custGeom>
              <a:avLst/>
              <a:gdLst/>
              <a:ahLst/>
              <a:cxnLst/>
              <a:rect l="l" t="t" r="r" b="b"/>
              <a:pathLst>
                <a:path w="50198" h="112077" extrusionOk="0">
                  <a:moveTo>
                    <a:pt x="50198" y="0"/>
                  </a:moveTo>
                  <a:cubicBezTo>
                    <a:pt x="42527" y="7305"/>
                    <a:pt x="22893" y="14678"/>
                    <a:pt x="0" y="30321"/>
                  </a:cubicBezTo>
                  <a:cubicBezTo>
                    <a:pt x="0" y="30321"/>
                    <a:pt x="1430" y="83182"/>
                    <a:pt x="50198" y="112076"/>
                  </a:cubicBezTo>
                  <a:lnTo>
                    <a:pt x="5019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72;p64">
              <a:extLst>
                <a:ext uri="{FF2B5EF4-FFF2-40B4-BE49-F238E27FC236}">
                  <a16:creationId xmlns:a16="http://schemas.microsoft.com/office/drawing/2014/main" id="{DD7EDE80-B2D7-92E3-2462-8336597DEE92}"/>
                </a:ext>
              </a:extLst>
            </p:cNvPr>
            <p:cNvSpPr/>
            <p:nvPr/>
          </p:nvSpPr>
          <p:spPr>
            <a:xfrm>
              <a:off x="2550725" y="1591175"/>
              <a:ext cx="1269450" cy="2816325"/>
            </a:xfrm>
            <a:custGeom>
              <a:avLst/>
              <a:gdLst/>
              <a:ahLst/>
              <a:cxnLst/>
              <a:rect l="l" t="t" r="r" b="b"/>
              <a:pathLst>
                <a:path w="50778" h="112653" extrusionOk="0">
                  <a:moveTo>
                    <a:pt x="50202" y="948"/>
                  </a:moveTo>
                  <a:lnTo>
                    <a:pt x="50202" y="111857"/>
                  </a:lnTo>
                  <a:cubicBezTo>
                    <a:pt x="25383" y="96990"/>
                    <a:pt x="13218" y="75784"/>
                    <a:pt x="7380" y="60569"/>
                  </a:cubicBezTo>
                  <a:cubicBezTo>
                    <a:pt x="1386" y="44948"/>
                    <a:pt x="654" y="32294"/>
                    <a:pt x="586" y="30757"/>
                  </a:cubicBezTo>
                  <a:cubicBezTo>
                    <a:pt x="12079" y="22915"/>
                    <a:pt x="22836" y="17111"/>
                    <a:pt x="31485" y="12441"/>
                  </a:cubicBezTo>
                  <a:cubicBezTo>
                    <a:pt x="39724" y="7995"/>
                    <a:pt x="46301" y="4444"/>
                    <a:pt x="50202" y="948"/>
                  </a:cubicBezTo>
                  <a:close/>
                  <a:moveTo>
                    <a:pt x="50487" y="0"/>
                  </a:moveTo>
                  <a:cubicBezTo>
                    <a:pt x="50419" y="0"/>
                    <a:pt x="50349" y="25"/>
                    <a:pt x="50291" y="80"/>
                  </a:cubicBezTo>
                  <a:cubicBezTo>
                    <a:pt x="46521" y="3671"/>
                    <a:pt x="39764" y="7317"/>
                    <a:pt x="31211" y="11934"/>
                  </a:cubicBezTo>
                  <a:cubicBezTo>
                    <a:pt x="22516" y="16627"/>
                    <a:pt x="11696" y="22466"/>
                    <a:pt x="129" y="30372"/>
                  </a:cubicBezTo>
                  <a:cubicBezTo>
                    <a:pt x="49" y="30427"/>
                    <a:pt x="1" y="30519"/>
                    <a:pt x="4" y="30616"/>
                  </a:cubicBezTo>
                  <a:cubicBezTo>
                    <a:pt x="8" y="30749"/>
                    <a:pt x="437" y="44074"/>
                    <a:pt x="6834" y="60755"/>
                  </a:cubicBezTo>
                  <a:cubicBezTo>
                    <a:pt x="12739" y="76150"/>
                    <a:pt x="25080" y="97645"/>
                    <a:pt x="50344" y="112611"/>
                  </a:cubicBezTo>
                  <a:cubicBezTo>
                    <a:pt x="50388" y="112638"/>
                    <a:pt x="50438" y="112652"/>
                    <a:pt x="50490" y="112652"/>
                  </a:cubicBezTo>
                  <a:cubicBezTo>
                    <a:pt x="50649" y="112652"/>
                    <a:pt x="50778" y="112524"/>
                    <a:pt x="50778" y="112364"/>
                  </a:cubicBezTo>
                  <a:lnTo>
                    <a:pt x="50778" y="288"/>
                  </a:lnTo>
                  <a:cubicBezTo>
                    <a:pt x="50778" y="115"/>
                    <a:pt x="50636" y="0"/>
                    <a:pt x="50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73;p64">
              <a:extLst>
                <a:ext uri="{FF2B5EF4-FFF2-40B4-BE49-F238E27FC236}">
                  <a16:creationId xmlns:a16="http://schemas.microsoft.com/office/drawing/2014/main" id="{AFF67CC9-8365-9F1F-1422-873C2B567621}"/>
                </a:ext>
              </a:extLst>
            </p:cNvPr>
            <p:cNvSpPr/>
            <p:nvPr/>
          </p:nvSpPr>
          <p:spPr>
            <a:xfrm>
              <a:off x="3812950" y="1598375"/>
              <a:ext cx="1254975" cy="2801925"/>
            </a:xfrm>
            <a:custGeom>
              <a:avLst/>
              <a:gdLst/>
              <a:ahLst/>
              <a:cxnLst/>
              <a:rect l="l" t="t" r="r" b="b"/>
              <a:pathLst>
                <a:path w="50199" h="112077" extrusionOk="0">
                  <a:moveTo>
                    <a:pt x="1" y="0"/>
                  </a:moveTo>
                  <a:lnTo>
                    <a:pt x="1" y="112076"/>
                  </a:lnTo>
                  <a:cubicBezTo>
                    <a:pt x="48769" y="83182"/>
                    <a:pt x="50199" y="30321"/>
                    <a:pt x="50199" y="30321"/>
                  </a:cubicBezTo>
                  <a:cubicBezTo>
                    <a:pt x="27307" y="14678"/>
                    <a:pt x="7671" y="73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74;p64">
              <a:extLst>
                <a:ext uri="{FF2B5EF4-FFF2-40B4-BE49-F238E27FC236}">
                  <a16:creationId xmlns:a16="http://schemas.microsoft.com/office/drawing/2014/main" id="{DB0B2351-E88D-D2B7-0BB4-B3510F6F15EE}"/>
                </a:ext>
              </a:extLst>
            </p:cNvPr>
            <p:cNvSpPr/>
            <p:nvPr/>
          </p:nvSpPr>
          <p:spPr>
            <a:xfrm>
              <a:off x="3805750" y="1591175"/>
              <a:ext cx="1269475" cy="2816325"/>
            </a:xfrm>
            <a:custGeom>
              <a:avLst/>
              <a:gdLst/>
              <a:ahLst/>
              <a:cxnLst/>
              <a:rect l="l" t="t" r="r" b="b"/>
              <a:pathLst>
                <a:path w="50779" h="112653" extrusionOk="0">
                  <a:moveTo>
                    <a:pt x="577" y="948"/>
                  </a:moveTo>
                  <a:cubicBezTo>
                    <a:pt x="4477" y="4444"/>
                    <a:pt x="11056" y="7995"/>
                    <a:pt x="19294" y="12441"/>
                  </a:cubicBezTo>
                  <a:cubicBezTo>
                    <a:pt x="27943" y="17111"/>
                    <a:pt x="38700" y="22915"/>
                    <a:pt x="50193" y="30758"/>
                  </a:cubicBezTo>
                  <a:cubicBezTo>
                    <a:pt x="50124" y="32296"/>
                    <a:pt x="49394" y="44948"/>
                    <a:pt x="43399" y="60570"/>
                  </a:cubicBezTo>
                  <a:cubicBezTo>
                    <a:pt x="37560" y="75785"/>
                    <a:pt x="25396" y="96991"/>
                    <a:pt x="577" y="111858"/>
                  </a:cubicBezTo>
                  <a:lnTo>
                    <a:pt x="577" y="948"/>
                  </a:lnTo>
                  <a:close/>
                  <a:moveTo>
                    <a:pt x="291" y="0"/>
                  </a:moveTo>
                  <a:cubicBezTo>
                    <a:pt x="143" y="0"/>
                    <a:pt x="1" y="115"/>
                    <a:pt x="1" y="288"/>
                  </a:cubicBezTo>
                  <a:lnTo>
                    <a:pt x="1" y="112364"/>
                  </a:lnTo>
                  <a:cubicBezTo>
                    <a:pt x="1" y="112524"/>
                    <a:pt x="129" y="112652"/>
                    <a:pt x="289" y="112652"/>
                  </a:cubicBezTo>
                  <a:cubicBezTo>
                    <a:pt x="340" y="112652"/>
                    <a:pt x="391" y="112638"/>
                    <a:pt x="435" y="112611"/>
                  </a:cubicBezTo>
                  <a:cubicBezTo>
                    <a:pt x="25699" y="97644"/>
                    <a:pt x="38040" y="76150"/>
                    <a:pt x="43945" y="60755"/>
                  </a:cubicBezTo>
                  <a:cubicBezTo>
                    <a:pt x="50343" y="44074"/>
                    <a:pt x="50772" y="30749"/>
                    <a:pt x="50776" y="30616"/>
                  </a:cubicBezTo>
                  <a:cubicBezTo>
                    <a:pt x="50778" y="30519"/>
                    <a:pt x="50731" y="30427"/>
                    <a:pt x="50650" y="30372"/>
                  </a:cubicBezTo>
                  <a:cubicBezTo>
                    <a:pt x="39082" y="22466"/>
                    <a:pt x="28262" y="16627"/>
                    <a:pt x="19567" y="11934"/>
                  </a:cubicBezTo>
                  <a:cubicBezTo>
                    <a:pt x="11014" y="7317"/>
                    <a:pt x="4258" y="3671"/>
                    <a:pt x="488" y="80"/>
                  </a:cubicBezTo>
                  <a:cubicBezTo>
                    <a:pt x="430" y="25"/>
                    <a:pt x="36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75;p64">
              <a:extLst>
                <a:ext uri="{FF2B5EF4-FFF2-40B4-BE49-F238E27FC236}">
                  <a16:creationId xmlns:a16="http://schemas.microsoft.com/office/drawing/2014/main" id="{BC9CDB5D-696C-8A4F-435D-FCA09CEDD4B0}"/>
                </a:ext>
              </a:extLst>
            </p:cNvPr>
            <p:cNvSpPr/>
            <p:nvPr/>
          </p:nvSpPr>
          <p:spPr>
            <a:xfrm>
              <a:off x="2650050" y="1710875"/>
              <a:ext cx="2325850" cy="2576950"/>
            </a:xfrm>
            <a:custGeom>
              <a:avLst/>
              <a:gdLst/>
              <a:ahLst/>
              <a:cxnLst/>
              <a:rect l="l" t="t" r="r" b="b"/>
              <a:pathLst>
                <a:path w="93034" h="103078" extrusionOk="0">
                  <a:moveTo>
                    <a:pt x="46517" y="1"/>
                  </a:moveTo>
                  <a:cubicBezTo>
                    <a:pt x="37257" y="6566"/>
                    <a:pt x="21213" y="12822"/>
                    <a:pt x="0" y="27317"/>
                  </a:cubicBezTo>
                  <a:cubicBezTo>
                    <a:pt x="0" y="27317"/>
                    <a:pt x="1326" y="76301"/>
                    <a:pt x="46517" y="103077"/>
                  </a:cubicBezTo>
                  <a:cubicBezTo>
                    <a:pt x="91708" y="76302"/>
                    <a:pt x="93034" y="27318"/>
                    <a:pt x="93034" y="27318"/>
                  </a:cubicBezTo>
                  <a:cubicBezTo>
                    <a:pt x="71820" y="12822"/>
                    <a:pt x="55847" y="6566"/>
                    <a:pt x="46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76;p64">
              <a:extLst>
                <a:ext uri="{FF2B5EF4-FFF2-40B4-BE49-F238E27FC236}">
                  <a16:creationId xmlns:a16="http://schemas.microsoft.com/office/drawing/2014/main" id="{DBA8DFF9-741F-41BF-832D-4A10AAB98E70}"/>
                </a:ext>
              </a:extLst>
            </p:cNvPr>
            <p:cNvSpPr/>
            <p:nvPr/>
          </p:nvSpPr>
          <p:spPr>
            <a:xfrm>
              <a:off x="2642775" y="1703675"/>
              <a:ext cx="2340350" cy="2591300"/>
            </a:xfrm>
            <a:custGeom>
              <a:avLst/>
              <a:gdLst/>
              <a:ahLst/>
              <a:cxnLst/>
              <a:rect l="l" t="t" r="r" b="b"/>
              <a:pathLst>
                <a:path w="93614" h="103652" extrusionOk="0">
                  <a:moveTo>
                    <a:pt x="46808" y="641"/>
                  </a:moveTo>
                  <a:cubicBezTo>
                    <a:pt x="50665" y="3330"/>
                    <a:pt x="55728" y="6028"/>
                    <a:pt x="61577" y="9144"/>
                  </a:cubicBezTo>
                  <a:cubicBezTo>
                    <a:pt x="70085" y="13678"/>
                    <a:pt x="80668" y="19317"/>
                    <a:pt x="93029" y="27754"/>
                  </a:cubicBezTo>
                  <a:cubicBezTo>
                    <a:pt x="92964" y="29226"/>
                    <a:pt x="92277" y="40909"/>
                    <a:pt x="86743" y="55341"/>
                  </a:cubicBezTo>
                  <a:cubicBezTo>
                    <a:pt x="81315" y="69495"/>
                    <a:pt x="69983" y="89244"/>
                    <a:pt x="46808" y="103029"/>
                  </a:cubicBezTo>
                  <a:cubicBezTo>
                    <a:pt x="23643" y="89249"/>
                    <a:pt x="12310" y="69509"/>
                    <a:pt x="6880" y="55361"/>
                  </a:cubicBezTo>
                  <a:cubicBezTo>
                    <a:pt x="1341" y="40927"/>
                    <a:pt x="652" y="29228"/>
                    <a:pt x="586" y="27754"/>
                  </a:cubicBezTo>
                  <a:cubicBezTo>
                    <a:pt x="12888" y="19359"/>
                    <a:pt x="23451" y="13733"/>
                    <a:pt x="31946" y="9210"/>
                  </a:cubicBezTo>
                  <a:cubicBezTo>
                    <a:pt x="37846" y="6069"/>
                    <a:pt x="42953" y="3350"/>
                    <a:pt x="46808" y="641"/>
                  </a:cubicBezTo>
                  <a:close/>
                  <a:moveTo>
                    <a:pt x="46807" y="1"/>
                  </a:moveTo>
                  <a:cubicBezTo>
                    <a:pt x="46749" y="1"/>
                    <a:pt x="46691" y="18"/>
                    <a:pt x="46641" y="54"/>
                  </a:cubicBezTo>
                  <a:cubicBezTo>
                    <a:pt x="42796" y="2779"/>
                    <a:pt x="37888" y="5392"/>
                    <a:pt x="31675" y="8702"/>
                  </a:cubicBezTo>
                  <a:cubicBezTo>
                    <a:pt x="23138" y="13247"/>
                    <a:pt x="12513" y="18904"/>
                    <a:pt x="129" y="27367"/>
                  </a:cubicBezTo>
                  <a:cubicBezTo>
                    <a:pt x="48" y="27422"/>
                    <a:pt x="1" y="27515"/>
                    <a:pt x="3" y="27613"/>
                  </a:cubicBezTo>
                  <a:cubicBezTo>
                    <a:pt x="7" y="27736"/>
                    <a:pt x="405" y="40087"/>
                    <a:pt x="6334" y="55547"/>
                  </a:cubicBezTo>
                  <a:cubicBezTo>
                    <a:pt x="11807" y="69817"/>
                    <a:pt x="23246" y="89738"/>
                    <a:pt x="46662" y="103612"/>
                  </a:cubicBezTo>
                  <a:cubicBezTo>
                    <a:pt x="46706" y="103639"/>
                    <a:pt x="46756" y="103652"/>
                    <a:pt x="46808" y="103652"/>
                  </a:cubicBezTo>
                  <a:cubicBezTo>
                    <a:pt x="46859" y="103652"/>
                    <a:pt x="46910" y="103639"/>
                    <a:pt x="46954" y="103612"/>
                  </a:cubicBezTo>
                  <a:cubicBezTo>
                    <a:pt x="70370" y="89740"/>
                    <a:pt x="81808" y="69817"/>
                    <a:pt x="87281" y="55548"/>
                  </a:cubicBezTo>
                  <a:cubicBezTo>
                    <a:pt x="93209" y="40087"/>
                    <a:pt x="93608" y="27737"/>
                    <a:pt x="93611" y="27613"/>
                  </a:cubicBezTo>
                  <a:cubicBezTo>
                    <a:pt x="93614" y="27515"/>
                    <a:pt x="93567" y="27422"/>
                    <a:pt x="93485" y="27367"/>
                  </a:cubicBezTo>
                  <a:cubicBezTo>
                    <a:pt x="81042" y="18864"/>
                    <a:pt x="70398" y="13192"/>
                    <a:pt x="61846" y="8636"/>
                  </a:cubicBezTo>
                  <a:cubicBezTo>
                    <a:pt x="55931" y="5483"/>
                    <a:pt x="50821" y="2761"/>
                    <a:pt x="46973" y="54"/>
                  </a:cubicBezTo>
                  <a:cubicBezTo>
                    <a:pt x="46924" y="18"/>
                    <a:pt x="46865" y="1"/>
                    <a:pt x="46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77;p64">
              <a:extLst>
                <a:ext uri="{FF2B5EF4-FFF2-40B4-BE49-F238E27FC236}">
                  <a16:creationId xmlns:a16="http://schemas.microsoft.com/office/drawing/2014/main" id="{E4515B32-8391-F1A5-F389-C60F4B918139}"/>
                </a:ext>
              </a:extLst>
            </p:cNvPr>
            <p:cNvSpPr/>
            <p:nvPr/>
          </p:nvSpPr>
          <p:spPr>
            <a:xfrm>
              <a:off x="3070950" y="2263700"/>
              <a:ext cx="1904950" cy="2024100"/>
            </a:xfrm>
            <a:custGeom>
              <a:avLst/>
              <a:gdLst/>
              <a:ahLst/>
              <a:cxnLst/>
              <a:rect l="l" t="t" r="r" b="b"/>
              <a:pathLst>
                <a:path w="76198" h="80964" extrusionOk="0">
                  <a:moveTo>
                    <a:pt x="68272" y="1"/>
                  </a:moveTo>
                  <a:cubicBezTo>
                    <a:pt x="35912" y="9790"/>
                    <a:pt x="11201" y="38229"/>
                    <a:pt x="1" y="53227"/>
                  </a:cubicBezTo>
                  <a:cubicBezTo>
                    <a:pt x="6793" y="63187"/>
                    <a:pt x="16319" y="73047"/>
                    <a:pt x="29681" y="80963"/>
                  </a:cubicBezTo>
                  <a:cubicBezTo>
                    <a:pt x="74872" y="54188"/>
                    <a:pt x="76198" y="5204"/>
                    <a:pt x="76198" y="5204"/>
                  </a:cubicBezTo>
                  <a:cubicBezTo>
                    <a:pt x="73466" y="3339"/>
                    <a:pt x="70825" y="1611"/>
                    <a:pt x="682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78;p64">
              <a:extLst>
                <a:ext uri="{FF2B5EF4-FFF2-40B4-BE49-F238E27FC236}">
                  <a16:creationId xmlns:a16="http://schemas.microsoft.com/office/drawing/2014/main" id="{8E74F575-03A2-4C25-388E-1A1C6A72AE18}"/>
                </a:ext>
              </a:extLst>
            </p:cNvPr>
            <p:cNvSpPr/>
            <p:nvPr/>
          </p:nvSpPr>
          <p:spPr>
            <a:xfrm>
              <a:off x="3063275" y="2256475"/>
              <a:ext cx="1919875" cy="2038500"/>
            </a:xfrm>
            <a:custGeom>
              <a:avLst/>
              <a:gdLst/>
              <a:ahLst/>
              <a:cxnLst/>
              <a:rect l="l" t="t" r="r" b="b"/>
              <a:pathLst>
                <a:path w="76795" h="81540" extrusionOk="0">
                  <a:moveTo>
                    <a:pt x="68537" y="604"/>
                  </a:moveTo>
                  <a:cubicBezTo>
                    <a:pt x="71132" y="2242"/>
                    <a:pt x="73712" y="3936"/>
                    <a:pt x="76211" y="5642"/>
                  </a:cubicBezTo>
                  <a:cubicBezTo>
                    <a:pt x="76145" y="7116"/>
                    <a:pt x="75456" y="18815"/>
                    <a:pt x="69916" y="33249"/>
                  </a:cubicBezTo>
                  <a:cubicBezTo>
                    <a:pt x="64487" y="47397"/>
                    <a:pt x="53153" y="67137"/>
                    <a:pt x="29989" y="80917"/>
                  </a:cubicBezTo>
                  <a:cubicBezTo>
                    <a:pt x="18161" y="73883"/>
                    <a:pt x="8297" y="64669"/>
                    <a:pt x="663" y="53523"/>
                  </a:cubicBezTo>
                  <a:cubicBezTo>
                    <a:pt x="27829" y="17217"/>
                    <a:pt x="54790" y="4788"/>
                    <a:pt x="68537" y="604"/>
                  </a:cubicBezTo>
                  <a:close/>
                  <a:moveTo>
                    <a:pt x="68579" y="1"/>
                  </a:moveTo>
                  <a:cubicBezTo>
                    <a:pt x="68551" y="1"/>
                    <a:pt x="68523" y="5"/>
                    <a:pt x="68495" y="14"/>
                  </a:cubicBezTo>
                  <a:cubicBezTo>
                    <a:pt x="54291" y="4310"/>
                    <a:pt x="40100" y="12628"/>
                    <a:pt x="26318" y="24733"/>
                  </a:cubicBezTo>
                  <a:cubicBezTo>
                    <a:pt x="14607" y="35018"/>
                    <a:pt x="5585" y="45969"/>
                    <a:pt x="77" y="53343"/>
                  </a:cubicBezTo>
                  <a:cubicBezTo>
                    <a:pt x="4" y="53442"/>
                    <a:pt x="1" y="53576"/>
                    <a:pt x="70" y="53678"/>
                  </a:cubicBezTo>
                  <a:cubicBezTo>
                    <a:pt x="7802" y="65015"/>
                    <a:pt x="17817" y="74377"/>
                    <a:pt x="29842" y="81500"/>
                  </a:cubicBezTo>
                  <a:cubicBezTo>
                    <a:pt x="29886" y="81527"/>
                    <a:pt x="29936" y="81540"/>
                    <a:pt x="29988" y="81540"/>
                  </a:cubicBezTo>
                  <a:cubicBezTo>
                    <a:pt x="30039" y="81540"/>
                    <a:pt x="30090" y="81527"/>
                    <a:pt x="30134" y="81500"/>
                  </a:cubicBezTo>
                  <a:cubicBezTo>
                    <a:pt x="53550" y="67626"/>
                    <a:pt x="64989" y="47705"/>
                    <a:pt x="70462" y="33435"/>
                  </a:cubicBezTo>
                  <a:cubicBezTo>
                    <a:pt x="76391" y="17975"/>
                    <a:pt x="76789" y="5624"/>
                    <a:pt x="76792" y="5501"/>
                  </a:cubicBezTo>
                  <a:cubicBezTo>
                    <a:pt x="76795" y="5403"/>
                    <a:pt x="76748" y="5310"/>
                    <a:pt x="76666" y="5255"/>
                  </a:cubicBezTo>
                  <a:cubicBezTo>
                    <a:pt x="74085" y="3491"/>
                    <a:pt x="71417" y="1739"/>
                    <a:pt x="68732" y="45"/>
                  </a:cubicBezTo>
                  <a:cubicBezTo>
                    <a:pt x="68686" y="16"/>
                    <a:pt x="68633" y="1"/>
                    <a:pt x="68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79;p64">
              <a:extLst>
                <a:ext uri="{FF2B5EF4-FFF2-40B4-BE49-F238E27FC236}">
                  <a16:creationId xmlns:a16="http://schemas.microsoft.com/office/drawing/2014/main" id="{678769B1-3D94-CD9A-3A6A-5DE5062B80C1}"/>
                </a:ext>
              </a:extLst>
            </p:cNvPr>
            <p:cNvSpPr/>
            <p:nvPr/>
          </p:nvSpPr>
          <p:spPr>
            <a:xfrm>
              <a:off x="3314775" y="1960000"/>
              <a:ext cx="1010750" cy="985675"/>
            </a:xfrm>
            <a:custGeom>
              <a:avLst/>
              <a:gdLst/>
              <a:ahLst/>
              <a:cxnLst/>
              <a:rect l="l" t="t" r="r" b="b"/>
              <a:pathLst>
                <a:path w="40430" h="39427" extrusionOk="0">
                  <a:moveTo>
                    <a:pt x="20215" y="5762"/>
                  </a:moveTo>
                  <a:cubicBezTo>
                    <a:pt x="28185" y="5762"/>
                    <a:pt x="34668" y="12246"/>
                    <a:pt x="34668" y="20215"/>
                  </a:cubicBezTo>
                  <a:lnTo>
                    <a:pt x="34668" y="33664"/>
                  </a:lnTo>
                  <a:lnTo>
                    <a:pt x="5761" y="33664"/>
                  </a:lnTo>
                  <a:lnTo>
                    <a:pt x="5761" y="20215"/>
                  </a:lnTo>
                  <a:cubicBezTo>
                    <a:pt x="5761" y="12246"/>
                    <a:pt x="12245" y="5762"/>
                    <a:pt x="20215" y="5762"/>
                  </a:cubicBezTo>
                  <a:close/>
                  <a:moveTo>
                    <a:pt x="20215" y="1"/>
                  </a:moveTo>
                  <a:cubicBezTo>
                    <a:pt x="9068" y="1"/>
                    <a:pt x="0" y="9070"/>
                    <a:pt x="0" y="20216"/>
                  </a:cubicBezTo>
                  <a:lnTo>
                    <a:pt x="0" y="36545"/>
                  </a:lnTo>
                  <a:cubicBezTo>
                    <a:pt x="0" y="38137"/>
                    <a:pt x="1290" y="39426"/>
                    <a:pt x="2881" y="39426"/>
                  </a:cubicBezTo>
                  <a:lnTo>
                    <a:pt x="37549" y="39426"/>
                  </a:lnTo>
                  <a:cubicBezTo>
                    <a:pt x="39140" y="39426"/>
                    <a:pt x="40430" y="38136"/>
                    <a:pt x="40430" y="36545"/>
                  </a:cubicBezTo>
                  <a:lnTo>
                    <a:pt x="40430" y="20216"/>
                  </a:lnTo>
                  <a:cubicBezTo>
                    <a:pt x="40430" y="9068"/>
                    <a:pt x="31362" y="1"/>
                    <a:pt x="20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80;p64">
              <a:extLst>
                <a:ext uri="{FF2B5EF4-FFF2-40B4-BE49-F238E27FC236}">
                  <a16:creationId xmlns:a16="http://schemas.microsoft.com/office/drawing/2014/main" id="{7BC71C69-3549-A281-5CF5-B05CA00ACD2E}"/>
                </a:ext>
              </a:extLst>
            </p:cNvPr>
            <p:cNvSpPr/>
            <p:nvPr/>
          </p:nvSpPr>
          <p:spPr>
            <a:xfrm>
              <a:off x="3307550" y="1952800"/>
              <a:ext cx="1025175" cy="1000075"/>
            </a:xfrm>
            <a:custGeom>
              <a:avLst/>
              <a:gdLst/>
              <a:ahLst/>
              <a:cxnLst/>
              <a:rect l="l" t="t" r="r" b="b"/>
              <a:pathLst>
                <a:path w="41007" h="40003" extrusionOk="0">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81;p64">
              <a:extLst>
                <a:ext uri="{FF2B5EF4-FFF2-40B4-BE49-F238E27FC236}">
                  <a16:creationId xmlns:a16="http://schemas.microsoft.com/office/drawing/2014/main" id="{64F65381-5F0A-BB4E-5CAE-454AF05508E8}"/>
                </a:ext>
              </a:extLst>
            </p:cNvPr>
            <p:cNvSpPr/>
            <p:nvPr/>
          </p:nvSpPr>
          <p:spPr>
            <a:xfrm>
              <a:off x="3261250" y="2748875"/>
              <a:ext cx="1103450" cy="932375"/>
            </a:xfrm>
            <a:custGeom>
              <a:avLst/>
              <a:gdLst/>
              <a:ahLst/>
              <a:cxnLst/>
              <a:rect l="l" t="t" r="r" b="b"/>
              <a:pathLst>
                <a:path w="44138" h="37295" extrusionOk="0">
                  <a:moveTo>
                    <a:pt x="0" y="1"/>
                  </a:moveTo>
                  <a:lnTo>
                    <a:pt x="0" y="37295"/>
                  </a:lnTo>
                  <a:lnTo>
                    <a:pt x="44137" y="37295"/>
                  </a:lnTo>
                  <a:lnTo>
                    <a:pt x="44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82;p64">
              <a:extLst>
                <a:ext uri="{FF2B5EF4-FFF2-40B4-BE49-F238E27FC236}">
                  <a16:creationId xmlns:a16="http://schemas.microsoft.com/office/drawing/2014/main" id="{A3397D48-2F38-9FF7-D9C1-45302F65DFF9}"/>
                </a:ext>
              </a:extLst>
            </p:cNvPr>
            <p:cNvSpPr/>
            <p:nvPr/>
          </p:nvSpPr>
          <p:spPr>
            <a:xfrm>
              <a:off x="3254025" y="2741675"/>
              <a:ext cx="1117900" cy="946775"/>
            </a:xfrm>
            <a:custGeom>
              <a:avLst/>
              <a:gdLst/>
              <a:ahLst/>
              <a:cxnLst/>
              <a:rect l="l" t="t" r="r" b="b"/>
              <a:pathLst>
                <a:path w="44716" h="37871" extrusionOk="0">
                  <a:moveTo>
                    <a:pt x="44138" y="576"/>
                  </a:moveTo>
                  <a:lnTo>
                    <a:pt x="44138" y="37295"/>
                  </a:lnTo>
                  <a:lnTo>
                    <a:pt x="577" y="37295"/>
                  </a:lnTo>
                  <a:lnTo>
                    <a:pt x="577" y="576"/>
                  </a:lnTo>
                  <a:close/>
                  <a:moveTo>
                    <a:pt x="287" y="1"/>
                  </a:moveTo>
                  <a:cubicBezTo>
                    <a:pt x="129" y="1"/>
                    <a:pt x="0" y="130"/>
                    <a:pt x="1" y="289"/>
                  </a:cubicBezTo>
                  <a:lnTo>
                    <a:pt x="1" y="37583"/>
                  </a:lnTo>
                  <a:cubicBezTo>
                    <a:pt x="0" y="37742"/>
                    <a:pt x="130" y="37871"/>
                    <a:pt x="289" y="37871"/>
                  </a:cubicBezTo>
                  <a:lnTo>
                    <a:pt x="44426" y="37871"/>
                  </a:lnTo>
                  <a:cubicBezTo>
                    <a:pt x="44586" y="37871"/>
                    <a:pt x="44715" y="37742"/>
                    <a:pt x="44714" y="37583"/>
                  </a:cubicBezTo>
                  <a:lnTo>
                    <a:pt x="44714" y="289"/>
                  </a:lnTo>
                  <a:cubicBezTo>
                    <a:pt x="44715" y="129"/>
                    <a:pt x="44586" y="1"/>
                    <a:pt x="44426" y="1"/>
                  </a:cubicBezTo>
                  <a:lnTo>
                    <a:pt x="289" y="1"/>
                  </a:lnTo>
                  <a:cubicBezTo>
                    <a:pt x="289" y="1"/>
                    <a:pt x="288"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83;p64">
              <a:extLst>
                <a:ext uri="{FF2B5EF4-FFF2-40B4-BE49-F238E27FC236}">
                  <a16:creationId xmlns:a16="http://schemas.microsoft.com/office/drawing/2014/main" id="{4AABB47D-914C-391D-B100-763A2A9F38D8}"/>
                </a:ext>
              </a:extLst>
            </p:cNvPr>
            <p:cNvSpPr/>
            <p:nvPr/>
          </p:nvSpPr>
          <p:spPr>
            <a:xfrm>
              <a:off x="3687425" y="3015925"/>
              <a:ext cx="240325" cy="437650"/>
            </a:xfrm>
            <a:custGeom>
              <a:avLst/>
              <a:gdLst/>
              <a:ahLst/>
              <a:cxnLst/>
              <a:rect l="l" t="t" r="r" b="b"/>
              <a:pathLst>
                <a:path w="9613" h="17506" extrusionOk="0">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884;p64">
              <a:extLst>
                <a:ext uri="{FF2B5EF4-FFF2-40B4-BE49-F238E27FC236}">
                  <a16:creationId xmlns:a16="http://schemas.microsoft.com/office/drawing/2014/main" id="{466769C9-10A2-377E-3EF3-D21D179F9BC6}"/>
                </a:ext>
              </a:extLst>
            </p:cNvPr>
            <p:cNvSpPr/>
            <p:nvPr/>
          </p:nvSpPr>
          <p:spPr>
            <a:xfrm>
              <a:off x="3680200" y="3008700"/>
              <a:ext cx="254725" cy="452075"/>
            </a:xfrm>
            <a:custGeom>
              <a:avLst/>
              <a:gdLst/>
              <a:ahLst/>
              <a:cxnLst/>
              <a:rect l="l" t="t" r="r" b="b"/>
              <a:pathLst>
                <a:path w="10189" h="18083" extrusionOk="0">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885;p64">
              <a:extLst>
                <a:ext uri="{FF2B5EF4-FFF2-40B4-BE49-F238E27FC236}">
                  <a16:creationId xmlns:a16="http://schemas.microsoft.com/office/drawing/2014/main" id="{0D919018-E717-B46A-2B7F-F9B45C0A2D0B}"/>
                </a:ext>
              </a:extLst>
            </p:cNvPr>
            <p:cNvSpPr/>
            <p:nvPr/>
          </p:nvSpPr>
          <p:spPr>
            <a:xfrm>
              <a:off x="5977700" y="2926050"/>
              <a:ext cx="16800" cy="36025"/>
            </a:xfrm>
            <a:custGeom>
              <a:avLst/>
              <a:gdLst/>
              <a:ahLst/>
              <a:cxnLst/>
              <a:rect l="l" t="t" r="r" b="b"/>
              <a:pathLst>
                <a:path w="672" h="1441" extrusionOk="0">
                  <a:moveTo>
                    <a:pt x="299" y="0"/>
                  </a:moveTo>
                  <a:cubicBezTo>
                    <a:pt x="292" y="0"/>
                    <a:pt x="284" y="1"/>
                    <a:pt x="277" y="1"/>
                  </a:cubicBezTo>
                  <a:cubicBezTo>
                    <a:pt x="118" y="14"/>
                    <a:pt x="1" y="153"/>
                    <a:pt x="14" y="313"/>
                  </a:cubicBezTo>
                  <a:cubicBezTo>
                    <a:pt x="39" y="600"/>
                    <a:pt x="62" y="886"/>
                    <a:pt x="84" y="1174"/>
                  </a:cubicBezTo>
                  <a:cubicBezTo>
                    <a:pt x="96" y="1324"/>
                    <a:pt x="220" y="1440"/>
                    <a:pt x="372" y="1440"/>
                  </a:cubicBezTo>
                  <a:cubicBezTo>
                    <a:pt x="379" y="1440"/>
                    <a:pt x="386" y="1440"/>
                    <a:pt x="393" y="1439"/>
                  </a:cubicBezTo>
                  <a:cubicBezTo>
                    <a:pt x="553" y="1427"/>
                    <a:pt x="671" y="1289"/>
                    <a:pt x="659" y="1130"/>
                  </a:cubicBezTo>
                  <a:cubicBezTo>
                    <a:pt x="637" y="841"/>
                    <a:pt x="613" y="552"/>
                    <a:pt x="589" y="263"/>
                  </a:cubicBezTo>
                  <a:cubicBezTo>
                    <a:pt x="574" y="113"/>
                    <a:pt x="447"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886;p64">
              <a:extLst>
                <a:ext uri="{FF2B5EF4-FFF2-40B4-BE49-F238E27FC236}">
                  <a16:creationId xmlns:a16="http://schemas.microsoft.com/office/drawing/2014/main" id="{085CF995-25F8-BEA4-AC2D-3E8DA352107A}"/>
                </a:ext>
              </a:extLst>
            </p:cNvPr>
            <p:cNvSpPr/>
            <p:nvPr/>
          </p:nvSpPr>
          <p:spPr>
            <a:xfrm>
              <a:off x="1532575" y="886700"/>
              <a:ext cx="4456100" cy="2011825"/>
            </a:xfrm>
            <a:custGeom>
              <a:avLst/>
              <a:gdLst/>
              <a:ahLst/>
              <a:cxnLst/>
              <a:rect l="l" t="t" r="r" b="b"/>
              <a:pathLst>
                <a:path w="178244" h="80473" extrusionOk="0">
                  <a:moveTo>
                    <a:pt x="88232" y="1"/>
                  </a:moveTo>
                  <a:cubicBezTo>
                    <a:pt x="87652" y="6"/>
                    <a:pt x="87073" y="17"/>
                    <a:pt x="86494" y="33"/>
                  </a:cubicBezTo>
                  <a:cubicBezTo>
                    <a:pt x="86337" y="38"/>
                    <a:pt x="86212" y="169"/>
                    <a:pt x="86214" y="326"/>
                  </a:cubicBezTo>
                  <a:cubicBezTo>
                    <a:pt x="86217" y="483"/>
                    <a:pt x="86344" y="609"/>
                    <a:pt x="86501" y="610"/>
                  </a:cubicBezTo>
                  <a:lnTo>
                    <a:pt x="86509" y="610"/>
                  </a:lnTo>
                  <a:cubicBezTo>
                    <a:pt x="87086" y="593"/>
                    <a:pt x="87662" y="583"/>
                    <a:pt x="88238" y="577"/>
                  </a:cubicBezTo>
                  <a:cubicBezTo>
                    <a:pt x="88394" y="572"/>
                    <a:pt x="88518" y="444"/>
                    <a:pt x="88518" y="288"/>
                  </a:cubicBezTo>
                  <a:cubicBezTo>
                    <a:pt x="88517" y="131"/>
                    <a:pt x="88391" y="3"/>
                    <a:pt x="88235" y="1"/>
                  </a:cubicBezTo>
                  <a:close/>
                  <a:moveTo>
                    <a:pt x="89967" y="1"/>
                  </a:moveTo>
                  <a:cubicBezTo>
                    <a:pt x="89811" y="3"/>
                    <a:pt x="89685" y="131"/>
                    <a:pt x="89684" y="288"/>
                  </a:cubicBezTo>
                  <a:cubicBezTo>
                    <a:pt x="89684" y="444"/>
                    <a:pt x="89808" y="572"/>
                    <a:pt x="89965" y="577"/>
                  </a:cubicBezTo>
                  <a:cubicBezTo>
                    <a:pt x="90541" y="583"/>
                    <a:pt x="91116" y="593"/>
                    <a:pt x="91692" y="610"/>
                  </a:cubicBezTo>
                  <a:lnTo>
                    <a:pt x="91702" y="610"/>
                  </a:lnTo>
                  <a:cubicBezTo>
                    <a:pt x="91859" y="609"/>
                    <a:pt x="91986" y="483"/>
                    <a:pt x="91988" y="326"/>
                  </a:cubicBezTo>
                  <a:cubicBezTo>
                    <a:pt x="91991" y="169"/>
                    <a:pt x="91866" y="38"/>
                    <a:pt x="91710" y="33"/>
                  </a:cubicBezTo>
                  <a:cubicBezTo>
                    <a:pt x="91129" y="17"/>
                    <a:pt x="90550" y="6"/>
                    <a:pt x="89971" y="1"/>
                  </a:cubicBezTo>
                  <a:close/>
                  <a:moveTo>
                    <a:pt x="84784" y="98"/>
                  </a:moveTo>
                  <a:cubicBezTo>
                    <a:pt x="84775" y="98"/>
                    <a:pt x="84766" y="98"/>
                    <a:pt x="84757" y="99"/>
                  </a:cubicBezTo>
                  <a:cubicBezTo>
                    <a:pt x="84178" y="127"/>
                    <a:pt x="83599" y="160"/>
                    <a:pt x="83020" y="199"/>
                  </a:cubicBezTo>
                  <a:cubicBezTo>
                    <a:pt x="82865" y="208"/>
                    <a:pt x="82745" y="340"/>
                    <a:pt x="82751" y="496"/>
                  </a:cubicBezTo>
                  <a:cubicBezTo>
                    <a:pt x="82756" y="651"/>
                    <a:pt x="82885" y="775"/>
                    <a:pt x="83039" y="775"/>
                  </a:cubicBezTo>
                  <a:cubicBezTo>
                    <a:pt x="83046" y="775"/>
                    <a:pt x="83052" y="773"/>
                    <a:pt x="83060" y="773"/>
                  </a:cubicBezTo>
                  <a:cubicBezTo>
                    <a:pt x="83634" y="735"/>
                    <a:pt x="84209" y="703"/>
                    <a:pt x="84784" y="675"/>
                  </a:cubicBezTo>
                  <a:cubicBezTo>
                    <a:pt x="84943" y="667"/>
                    <a:pt x="85065" y="532"/>
                    <a:pt x="85058" y="373"/>
                  </a:cubicBezTo>
                  <a:cubicBezTo>
                    <a:pt x="85051" y="224"/>
                    <a:pt x="84927" y="98"/>
                    <a:pt x="84784" y="98"/>
                  </a:cubicBezTo>
                  <a:close/>
                  <a:moveTo>
                    <a:pt x="93436" y="100"/>
                  </a:moveTo>
                  <a:cubicBezTo>
                    <a:pt x="93282" y="100"/>
                    <a:pt x="93154" y="219"/>
                    <a:pt x="93146" y="374"/>
                  </a:cubicBezTo>
                  <a:cubicBezTo>
                    <a:pt x="93137" y="534"/>
                    <a:pt x="93261" y="668"/>
                    <a:pt x="93419" y="676"/>
                  </a:cubicBezTo>
                  <a:cubicBezTo>
                    <a:pt x="93995" y="703"/>
                    <a:pt x="94569" y="736"/>
                    <a:pt x="95144" y="775"/>
                  </a:cubicBezTo>
                  <a:lnTo>
                    <a:pt x="95163" y="775"/>
                  </a:lnTo>
                  <a:lnTo>
                    <a:pt x="95163" y="776"/>
                  </a:lnTo>
                  <a:cubicBezTo>
                    <a:pt x="95319" y="776"/>
                    <a:pt x="95446" y="652"/>
                    <a:pt x="95452" y="496"/>
                  </a:cubicBezTo>
                  <a:cubicBezTo>
                    <a:pt x="95457" y="342"/>
                    <a:pt x="95338" y="210"/>
                    <a:pt x="95182" y="200"/>
                  </a:cubicBezTo>
                  <a:cubicBezTo>
                    <a:pt x="94605" y="160"/>
                    <a:pt x="94026" y="128"/>
                    <a:pt x="93447" y="101"/>
                  </a:cubicBezTo>
                  <a:cubicBezTo>
                    <a:pt x="93443" y="100"/>
                    <a:pt x="93439" y="100"/>
                    <a:pt x="93436" y="100"/>
                  </a:cubicBezTo>
                  <a:close/>
                  <a:moveTo>
                    <a:pt x="81313" y="331"/>
                  </a:moveTo>
                  <a:cubicBezTo>
                    <a:pt x="81305" y="331"/>
                    <a:pt x="81296" y="331"/>
                    <a:pt x="81287" y="332"/>
                  </a:cubicBezTo>
                  <a:cubicBezTo>
                    <a:pt x="80710" y="381"/>
                    <a:pt x="80133" y="438"/>
                    <a:pt x="79557" y="498"/>
                  </a:cubicBezTo>
                  <a:cubicBezTo>
                    <a:pt x="79405" y="514"/>
                    <a:pt x="79292" y="646"/>
                    <a:pt x="79299" y="800"/>
                  </a:cubicBezTo>
                  <a:cubicBezTo>
                    <a:pt x="79308" y="952"/>
                    <a:pt x="79434" y="1072"/>
                    <a:pt x="79587" y="1072"/>
                  </a:cubicBezTo>
                  <a:lnTo>
                    <a:pt x="79587" y="1072"/>
                  </a:lnTo>
                  <a:cubicBezTo>
                    <a:pt x="79597" y="1072"/>
                    <a:pt x="79608" y="1072"/>
                    <a:pt x="79617" y="1071"/>
                  </a:cubicBezTo>
                  <a:cubicBezTo>
                    <a:pt x="80191" y="1011"/>
                    <a:pt x="80764" y="956"/>
                    <a:pt x="81337" y="905"/>
                  </a:cubicBezTo>
                  <a:cubicBezTo>
                    <a:pt x="81496" y="892"/>
                    <a:pt x="81613" y="752"/>
                    <a:pt x="81599" y="593"/>
                  </a:cubicBezTo>
                  <a:cubicBezTo>
                    <a:pt x="81586" y="444"/>
                    <a:pt x="81461" y="331"/>
                    <a:pt x="81313" y="331"/>
                  </a:cubicBezTo>
                  <a:close/>
                  <a:moveTo>
                    <a:pt x="79587" y="1072"/>
                  </a:moveTo>
                  <a:cubicBezTo>
                    <a:pt x="79587" y="1072"/>
                    <a:pt x="79586" y="1072"/>
                    <a:pt x="79586" y="1072"/>
                  </a:cubicBezTo>
                  <a:lnTo>
                    <a:pt x="79587" y="1072"/>
                  </a:lnTo>
                  <a:cubicBezTo>
                    <a:pt x="79587" y="1072"/>
                    <a:pt x="79587" y="1072"/>
                    <a:pt x="79587" y="1072"/>
                  </a:cubicBezTo>
                  <a:close/>
                  <a:moveTo>
                    <a:pt x="96894" y="331"/>
                  </a:moveTo>
                  <a:cubicBezTo>
                    <a:pt x="96746" y="331"/>
                    <a:pt x="96619" y="443"/>
                    <a:pt x="96603" y="595"/>
                  </a:cubicBezTo>
                  <a:cubicBezTo>
                    <a:pt x="96589" y="753"/>
                    <a:pt x="96707" y="892"/>
                    <a:pt x="96865" y="905"/>
                  </a:cubicBezTo>
                  <a:cubicBezTo>
                    <a:pt x="97439" y="956"/>
                    <a:pt x="98012" y="1010"/>
                    <a:pt x="98585" y="1071"/>
                  </a:cubicBezTo>
                  <a:cubicBezTo>
                    <a:pt x="98595" y="1072"/>
                    <a:pt x="98606" y="1072"/>
                    <a:pt x="98615" y="1072"/>
                  </a:cubicBezTo>
                  <a:lnTo>
                    <a:pt x="98615" y="1073"/>
                  </a:lnTo>
                  <a:cubicBezTo>
                    <a:pt x="98769" y="1073"/>
                    <a:pt x="98896" y="953"/>
                    <a:pt x="98904" y="800"/>
                  </a:cubicBezTo>
                  <a:cubicBezTo>
                    <a:pt x="98911" y="646"/>
                    <a:pt x="98799" y="514"/>
                    <a:pt x="98645" y="499"/>
                  </a:cubicBezTo>
                  <a:cubicBezTo>
                    <a:pt x="98069" y="438"/>
                    <a:pt x="97493" y="382"/>
                    <a:pt x="96914" y="332"/>
                  </a:cubicBezTo>
                  <a:cubicBezTo>
                    <a:pt x="96908" y="332"/>
                    <a:pt x="96901" y="331"/>
                    <a:pt x="96894" y="331"/>
                  </a:cubicBezTo>
                  <a:close/>
                  <a:moveTo>
                    <a:pt x="100344" y="695"/>
                  </a:moveTo>
                  <a:cubicBezTo>
                    <a:pt x="100199" y="695"/>
                    <a:pt x="100076" y="802"/>
                    <a:pt x="100058" y="947"/>
                  </a:cubicBezTo>
                  <a:cubicBezTo>
                    <a:pt x="100039" y="1102"/>
                    <a:pt x="100147" y="1246"/>
                    <a:pt x="100302" y="1268"/>
                  </a:cubicBezTo>
                  <a:cubicBezTo>
                    <a:pt x="100874" y="1340"/>
                    <a:pt x="101445" y="1416"/>
                    <a:pt x="102014" y="1499"/>
                  </a:cubicBezTo>
                  <a:cubicBezTo>
                    <a:pt x="102028" y="1501"/>
                    <a:pt x="102042" y="1503"/>
                    <a:pt x="102056" y="1503"/>
                  </a:cubicBezTo>
                  <a:cubicBezTo>
                    <a:pt x="102208" y="1503"/>
                    <a:pt x="102332" y="1385"/>
                    <a:pt x="102343" y="1234"/>
                  </a:cubicBezTo>
                  <a:cubicBezTo>
                    <a:pt x="102354" y="1084"/>
                    <a:pt x="102246" y="950"/>
                    <a:pt x="102097" y="929"/>
                  </a:cubicBezTo>
                  <a:cubicBezTo>
                    <a:pt x="101523" y="845"/>
                    <a:pt x="100949" y="769"/>
                    <a:pt x="100375" y="697"/>
                  </a:cubicBezTo>
                  <a:cubicBezTo>
                    <a:pt x="100364" y="696"/>
                    <a:pt x="100354" y="695"/>
                    <a:pt x="100344" y="695"/>
                  </a:cubicBezTo>
                  <a:close/>
                  <a:moveTo>
                    <a:pt x="77854" y="697"/>
                  </a:moveTo>
                  <a:cubicBezTo>
                    <a:pt x="77846" y="697"/>
                    <a:pt x="77837" y="697"/>
                    <a:pt x="77829" y="698"/>
                  </a:cubicBezTo>
                  <a:cubicBezTo>
                    <a:pt x="77254" y="770"/>
                    <a:pt x="76680" y="848"/>
                    <a:pt x="76106" y="931"/>
                  </a:cubicBezTo>
                  <a:cubicBezTo>
                    <a:pt x="75957" y="953"/>
                    <a:pt x="75850" y="1086"/>
                    <a:pt x="75861" y="1236"/>
                  </a:cubicBezTo>
                  <a:cubicBezTo>
                    <a:pt x="75871" y="1388"/>
                    <a:pt x="75996" y="1504"/>
                    <a:pt x="76147" y="1504"/>
                  </a:cubicBezTo>
                  <a:cubicBezTo>
                    <a:pt x="76160" y="1504"/>
                    <a:pt x="76175" y="1503"/>
                    <a:pt x="76188" y="1501"/>
                  </a:cubicBezTo>
                  <a:cubicBezTo>
                    <a:pt x="76758" y="1419"/>
                    <a:pt x="77329" y="1341"/>
                    <a:pt x="77901" y="1270"/>
                  </a:cubicBezTo>
                  <a:cubicBezTo>
                    <a:pt x="78053" y="1245"/>
                    <a:pt x="78160" y="1103"/>
                    <a:pt x="78141" y="950"/>
                  </a:cubicBezTo>
                  <a:cubicBezTo>
                    <a:pt x="78123" y="803"/>
                    <a:pt x="77998" y="697"/>
                    <a:pt x="77854" y="697"/>
                  </a:cubicBezTo>
                  <a:close/>
                  <a:moveTo>
                    <a:pt x="103767" y="1190"/>
                  </a:moveTo>
                  <a:cubicBezTo>
                    <a:pt x="103628" y="1190"/>
                    <a:pt x="103506" y="1291"/>
                    <a:pt x="103484" y="1432"/>
                  </a:cubicBezTo>
                  <a:cubicBezTo>
                    <a:pt x="103457" y="1589"/>
                    <a:pt x="103564" y="1737"/>
                    <a:pt x="103721" y="1763"/>
                  </a:cubicBezTo>
                  <a:cubicBezTo>
                    <a:pt x="104289" y="1857"/>
                    <a:pt x="104856" y="1955"/>
                    <a:pt x="105422" y="2060"/>
                  </a:cubicBezTo>
                  <a:cubicBezTo>
                    <a:pt x="105440" y="2063"/>
                    <a:pt x="105458" y="2065"/>
                    <a:pt x="105476" y="2065"/>
                  </a:cubicBezTo>
                  <a:cubicBezTo>
                    <a:pt x="105624" y="2064"/>
                    <a:pt x="105748" y="1950"/>
                    <a:pt x="105761" y="1803"/>
                  </a:cubicBezTo>
                  <a:cubicBezTo>
                    <a:pt x="105775" y="1655"/>
                    <a:pt x="105673" y="1521"/>
                    <a:pt x="105528" y="1493"/>
                  </a:cubicBezTo>
                  <a:cubicBezTo>
                    <a:pt x="104957" y="1388"/>
                    <a:pt x="104386" y="1288"/>
                    <a:pt x="103815" y="1194"/>
                  </a:cubicBezTo>
                  <a:cubicBezTo>
                    <a:pt x="103799" y="1192"/>
                    <a:pt x="103783" y="1190"/>
                    <a:pt x="103767" y="1190"/>
                  </a:cubicBezTo>
                  <a:close/>
                  <a:moveTo>
                    <a:pt x="74440" y="1193"/>
                  </a:moveTo>
                  <a:cubicBezTo>
                    <a:pt x="74423" y="1193"/>
                    <a:pt x="74406" y="1195"/>
                    <a:pt x="74389" y="1198"/>
                  </a:cubicBezTo>
                  <a:cubicBezTo>
                    <a:pt x="73816" y="1292"/>
                    <a:pt x="73245" y="1392"/>
                    <a:pt x="72675" y="1498"/>
                  </a:cubicBezTo>
                  <a:cubicBezTo>
                    <a:pt x="72530" y="1524"/>
                    <a:pt x="72428" y="1659"/>
                    <a:pt x="72441" y="1807"/>
                  </a:cubicBezTo>
                  <a:cubicBezTo>
                    <a:pt x="72455" y="1955"/>
                    <a:pt x="72579" y="2069"/>
                    <a:pt x="72728" y="2069"/>
                  </a:cubicBezTo>
                  <a:cubicBezTo>
                    <a:pt x="72746" y="2069"/>
                    <a:pt x="72764" y="2068"/>
                    <a:pt x="72780" y="2064"/>
                  </a:cubicBezTo>
                  <a:cubicBezTo>
                    <a:pt x="73347" y="1958"/>
                    <a:pt x="73914" y="1860"/>
                    <a:pt x="74482" y="1767"/>
                  </a:cubicBezTo>
                  <a:cubicBezTo>
                    <a:pt x="74640" y="1740"/>
                    <a:pt x="74745" y="1591"/>
                    <a:pt x="74720" y="1434"/>
                  </a:cubicBezTo>
                  <a:cubicBezTo>
                    <a:pt x="74698" y="1294"/>
                    <a:pt x="74577" y="1193"/>
                    <a:pt x="74440" y="1193"/>
                  </a:cubicBezTo>
                  <a:close/>
                  <a:moveTo>
                    <a:pt x="107177" y="1820"/>
                  </a:moveTo>
                  <a:cubicBezTo>
                    <a:pt x="107043" y="1820"/>
                    <a:pt x="106922" y="1913"/>
                    <a:pt x="106894" y="2050"/>
                  </a:cubicBezTo>
                  <a:cubicBezTo>
                    <a:pt x="106863" y="2206"/>
                    <a:pt x="106962" y="2358"/>
                    <a:pt x="107118" y="2390"/>
                  </a:cubicBezTo>
                  <a:cubicBezTo>
                    <a:pt x="107683" y="2505"/>
                    <a:pt x="108246" y="2627"/>
                    <a:pt x="108807" y="2752"/>
                  </a:cubicBezTo>
                  <a:cubicBezTo>
                    <a:pt x="108828" y="2757"/>
                    <a:pt x="108849" y="2760"/>
                    <a:pt x="108870" y="2760"/>
                  </a:cubicBezTo>
                  <a:lnTo>
                    <a:pt x="108870" y="2761"/>
                  </a:lnTo>
                  <a:cubicBezTo>
                    <a:pt x="109018" y="2761"/>
                    <a:pt x="109143" y="2651"/>
                    <a:pt x="109158" y="2504"/>
                  </a:cubicBezTo>
                  <a:cubicBezTo>
                    <a:pt x="109175" y="2358"/>
                    <a:pt x="109078" y="2222"/>
                    <a:pt x="108934" y="2191"/>
                  </a:cubicBezTo>
                  <a:cubicBezTo>
                    <a:pt x="108368" y="2063"/>
                    <a:pt x="107802" y="1942"/>
                    <a:pt x="107234" y="1825"/>
                  </a:cubicBezTo>
                  <a:cubicBezTo>
                    <a:pt x="107215" y="1821"/>
                    <a:pt x="107196" y="1820"/>
                    <a:pt x="107177" y="1820"/>
                  </a:cubicBezTo>
                  <a:close/>
                  <a:moveTo>
                    <a:pt x="71027" y="1824"/>
                  </a:moveTo>
                  <a:cubicBezTo>
                    <a:pt x="71007" y="1824"/>
                    <a:pt x="70988" y="1826"/>
                    <a:pt x="70968" y="1830"/>
                  </a:cubicBezTo>
                  <a:cubicBezTo>
                    <a:pt x="70401" y="1946"/>
                    <a:pt x="69835" y="2069"/>
                    <a:pt x="69270" y="2196"/>
                  </a:cubicBezTo>
                  <a:cubicBezTo>
                    <a:pt x="69125" y="2227"/>
                    <a:pt x="69027" y="2363"/>
                    <a:pt x="69044" y="2509"/>
                  </a:cubicBezTo>
                  <a:cubicBezTo>
                    <a:pt x="69060" y="2656"/>
                    <a:pt x="69183" y="2766"/>
                    <a:pt x="69330" y="2766"/>
                  </a:cubicBezTo>
                  <a:cubicBezTo>
                    <a:pt x="69330" y="2766"/>
                    <a:pt x="69331" y="2766"/>
                    <a:pt x="69332" y="2766"/>
                  </a:cubicBezTo>
                  <a:cubicBezTo>
                    <a:pt x="69354" y="2766"/>
                    <a:pt x="69375" y="2763"/>
                    <a:pt x="69396" y="2758"/>
                  </a:cubicBezTo>
                  <a:cubicBezTo>
                    <a:pt x="69958" y="2631"/>
                    <a:pt x="70521" y="2510"/>
                    <a:pt x="71084" y="2394"/>
                  </a:cubicBezTo>
                  <a:cubicBezTo>
                    <a:pt x="71240" y="2363"/>
                    <a:pt x="71341" y="2210"/>
                    <a:pt x="71309" y="2054"/>
                  </a:cubicBezTo>
                  <a:cubicBezTo>
                    <a:pt x="71280" y="1918"/>
                    <a:pt x="71161" y="1824"/>
                    <a:pt x="71027" y="1824"/>
                  </a:cubicBezTo>
                  <a:close/>
                  <a:moveTo>
                    <a:pt x="110558" y="2580"/>
                  </a:moveTo>
                  <a:cubicBezTo>
                    <a:pt x="110428" y="2580"/>
                    <a:pt x="110310" y="2667"/>
                    <a:pt x="110277" y="2799"/>
                  </a:cubicBezTo>
                  <a:cubicBezTo>
                    <a:pt x="110240" y="2954"/>
                    <a:pt x="110334" y="3110"/>
                    <a:pt x="110488" y="3148"/>
                  </a:cubicBezTo>
                  <a:cubicBezTo>
                    <a:pt x="111047" y="3285"/>
                    <a:pt x="111605" y="3428"/>
                    <a:pt x="112162" y="3577"/>
                  </a:cubicBezTo>
                  <a:cubicBezTo>
                    <a:pt x="112187" y="3583"/>
                    <a:pt x="112211" y="3586"/>
                    <a:pt x="112236" y="3586"/>
                  </a:cubicBezTo>
                  <a:cubicBezTo>
                    <a:pt x="112380" y="3586"/>
                    <a:pt x="112504" y="3479"/>
                    <a:pt x="112522" y="3335"/>
                  </a:cubicBezTo>
                  <a:cubicBezTo>
                    <a:pt x="112541" y="3193"/>
                    <a:pt x="112451" y="3057"/>
                    <a:pt x="112310" y="3020"/>
                  </a:cubicBezTo>
                  <a:cubicBezTo>
                    <a:pt x="111750" y="2870"/>
                    <a:pt x="111189" y="2726"/>
                    <a:pt x="110626" y="2588"/>
                  </a:cubicBezTo>
                  <a:cubicBezTo>
                    <a:pt x="110603" y="2583"/>
                    <a:pt x="110581" y="2580"/>
                    <a:pt x="110558" y="2580"/>
                  </a:cubicBezTo>
                  <a:close/>
                  <a:moveTo>
                    <a:pt x="67646" y="2588"/>
                  </a:moveTo>
                  <a:cubicBezTo>
                    <a:pt x="67623" y="2588"/>
                    <a:pt x="67599" y="2591"/>
                    <a:pt x="67576" y="2597"/>
                  </a:cubicBezTo>
                  <a:cubicBezTo>
                    <a:pt x="67014" y="2736"/>
                    <a:pt x="66452" y="2880"/>
                    <a:pt x="65892" y="3030"/>
                  </a:cubicBezTo>
                  <a:cubicBezTo>
                    <a:pt x="65753" y="3068"/>
                    <a:pt x="65662" y="3202"/>
                    <a:pt x="65681" y="3346"/>
                  </a:cubicBezTo>
                  <a:cubicBezTo>
                    <a:pt x="65700" y="3489"/>
                    <a:pt x="65822" y="3597"/>
                    <a:pt x="65968" y="3597"/>
                  </a:cubicBezTo>
                  <a:cubicBezTo>
                    <a:pt x="65992" y="3596"/>
                    <a:pt x="66017" y="3593"/>
                    <a:pt x="66041" y="3586"/>
                  </a:cubicBezTo>
                  <a:cubicBezTo>
                    <a:pt x="66597" y="3437"/>
                    <a:pt x="67155" y="3295"/>
                    <a:pt x="67714" y="3157"/>
                  </a:cubicBezTo>
                  <a:cubicBezTo>
                    <a:pt x="67869" y="3118"/>
                    <a:pt x="67963" y="2962"/>
                    <a:pt x="67925" y="2808"/>
                  </a:cubicBezTo>
                  <a:cubicBezTo>
                    <a:pt x="67892" y="2676"/>
                    <a:pt x="67775" y="2588"/>
                    <a:pt x="67646" y="2588"/>
                  </a:cubicBezTo>
                  <a:close/>
                  <a:moveTo>
                    <a:pt x="113911" y="3473"/>
                  </a:moveTo>
                  <a:cubicBezTo>
                    <a:pt x="113785" y="3473"/>
                    <a:pt x="113669" y="3555"/>
                    <a:pt x="113633" y="3681"/>
                  </a:cubicBezTo>
                  <a:cubicBezTo>
                    <a:pt x="113589" y="3833"/>
                    <a:pt x="113675" y="3992"/>
                    <a:pt x="113828" y="4037"/>
                  </a:cubicBezTo>
                  <a:cubicBezTo>
                    <a:pt x="114381" y="4197"/>
                    <a:pt x="114932" y="4361"/>
                    <a:pt x="115483" y="4531"/>
                  </a:cubicBezTo>
                  <a:cubicBezTo>
                    <a:pt x="115511" y="4540"/>
                    <a:pt x="115539" y="4543"/>
                    <a:pt x="115568" y="4543"/>
                  </a:cubicBezTo>
                  <a:cubicBezTo>
                    <a:pt x="115711" y="4543"/>
                    <a:pt x="115832" y="4440"/>
                    <a:pt x="115854" y="4299"/>
                  </a:cubicBezTo>
                  <a:cubicBezTo>
                    <a:pt x="115874" y="4158"/>
                    <a:pt x="115789" y="4023"/>
                    <a:pt x="115653" y="3981"/>
                  </a:cubicBezTo>
                  <a:cubicBezTo>
                    <a:pt x="115099" y="3809"/>
                    <a:pt x="114544" y="3644"/>
                    <a:pt x="113987" y="3483"/>
                  </a:cubicBezTo>
                  <a:cubicBezTo>
                    <a:pt x="113962" y="3476"/>
                    <a:pt x="113936" y="3473"/>
                    <a:pt x="113911" y="3473"/>
                  </a:cubicBezTo>
                  <a:close/>
                  <a:moveTo>
                    <a:pt x="64299" y="3485"/>
                  </a:moveTo>
                  <a:cubicBezTo>
                    <a:pt x="64272" y="3485"/>
                    <a:pt x="64245" y="3488"/>
                    <a:pt x="64218" y="3496"/>
                  </a:cubicBezTo>
                  <a:cubicBezTo>
                    <a:pt x="63661" y="3657"/>
                    <a:pt x="63106" y="3824"/>
                    <a:pt x="62552" y="3995"/>
                  </a:cubicBezTo>
                  <a:cubicBezTo>
                    <a:pt x="62416" y="4038"/>
                    <a:pt x="62331" y="4173"/>
                    <a:pt x="62353" y="4314"/>
                  </a:cubicBezTo>
                  <a:cubicBezTo>
                    <a:pt x="62374" y="4455"/>
                    <a:pt x="62495" y="4559"/>
                    <a:pt x="62638" y="4559"/>
                  </a:cubicBezTo>
                  <a:cubicBezTo>
                    <a:pt x="62667" y="4559"/>
                    <a:pt x="62696" y="4554"/>
                    <a:pt x="62723" y="4546"/>
                  </a:cubicBezTo>
                  <a:cubicBezTo>
                    <a:pt x="63272" y="4375"/>
                    <a:pt x="63824" y="4210"/>
                    <a:pt x="64378" y="4049"/>
                  </a:cubicBezTo>
                  <a:cubicBezTo>
                    <a:pt x="64531" y="4005"/>
                    <a:pt x="64619" y="3845"/>
                    <a:pt x="64575" y="3693"/>
                  </a:cubicBezTo>
                  <a:cubicBezTo>
                    <a:pt x="64538" y="3566"/>
                    <a:pt x="64424" y="3485"/>
                    <a:pt x="64299" y="3485"/>
                  </a:cubicBezTo>
                  <a:close/>
                  <a:moveTo>
                    <a:pt x="117224" y="4497"/>
                  </a:moveTo>
                  <a:cubicBezTo>
                    <a:pt x="117103" y="4497"/>
                    <a:pt x="116990" y="4574"/>
                    <a:pt x="116950" y="4694"/>
                  </a:cubicBezTo>
                  <a:cubicBezTo>
                    <a:pt x="116901" y="4843"/>
                    <a:pt x="116980" y="5005"/>
                    <a:pt x="117127" y="5057"/>
                  </a:cubicBezTo>
                  <a:cubicBezTo>
                    <a:pt x="117410" y="5150"/>
                    <a:pt x="117692" y="5245"/>
                    <a:pt x="117974" y="5342"/>
                  </a:cubicBezTo>
                  <a:cubicBezTo>
                    <a:pt x="118238" y="5432"/>
                    <a:pt x="118501" y="5523"/>
                    <a:pt x="118763" y="5616"/>
                  </a:cubicBezTo>
                  <a:cubicBezTo>
                    <a:pt x="118793" y="5626"/>
                    <a:pt x="118826" y="5632"/>
                    <a:pt x="118859" y="5632"/>
                  </a:cubicBezTo>
                  <a:cubicBezTo>
                    <a:pt x="119000" y="5632"/>
                    <a:pt x="119120" y="5532"/>
                    <a:pt x="119144" y="5392"/>
                  </a:cubicBezTo>
                  <a:cubicBezTo>
                    <a:pt x="119166" y="5255"/>
                    <a:pt x="119087" y="5119"/>
                    <a:pt x="118954" y="5072"/>
                  </a:cubicBezTo>
                  <a:cubicBezTo>
                    <a:pt x="118690" y="4979"/>
                    <a:pt x="118425" y="4888"/>
                    <a:pt x="118160" y="4796"/>
                  </a:cubicBezTo>
                  <a:cubicBezTo>
                    <a:pt x="117877" y="4699"/>
                    <a:pt x="117593" y="4604"/>
                    <a:pt x="117308" y="4510"/>
                  </a:cubicBezTo>
                  <a:cubicBezTo>
                    <a:pt x="117280" y="4501"/>
                    <a:pt x="117252" y="4497"/>
                    <a:pt x="117224" y="4497"/>
                  </a:cubicBezTo>
                  <a:close/>
                  <a:moveTo>
                    <a:pt x="60986" y="4513"/>
                  </a:moveTo>
                  <a:cubicBezTo>
                    <a:pt x="60956" y="4513"/>
                    <a:pt x="60925" y="4518"/>
                    <a:pt x="60895" y="4528"/>
                  </a:cubicBezTo>
                  <a:cubicBezTo>
                    <a:pt x="60346" y="4711"/>
                    <a:pt x="59798" y="4899"/>
                    <a:pt x="59251" y="5094"/>
                  </a:cubicBezTo>
                  <a:cubicBezTo>
                    <a:pt x="59119" y="5141"/>
                    <a:pt x="59038" y="5275"/>
                    <a:pt x="59062" y="5414"/>
                  </a:cubicBezTo>
                  <a:cubicBezTo>
                    <a:pt x="59086" y="5552"/>
                    <a:pt x="59206" y="5653"/>
                    <a:pt x="59347" y="5653"/>
                  </a:cubicBezTo>
                  <a:lnTo>
                    <a:pt x="59348" y="5653"/>
                  </a:lnTo>
                  <a:cubicBezTo>
                    <a:pt x="59380" y="5653"/>
                    <a:pt x="59413" y="5647"/>
                    <a:pt x="59443" y="5636"/>
                  </a:cubicBezTo>
                  <a:cubicBezTo>
                    <a:pt x="59986" y="5444"/>
                    <a:pt x="60531" y="5257"/>
                    <a:pt x="61078" y="5075"/>
                  </a:cubicBezTo>
                  <a:cubicBezTo>
                    <a:pt x="61229" y="5024"/>
                    <a:pt x="61310" y="4861"/>
                    <a:pt x="61260" y="4711"/>
                  </a:cubicBezTo>
                  <a:cubicBezTo>
                    <a:pt x="61219" y="4590"/>
                    <a:pt x="61107" y="4513"/>
                    <a:pt x="60986" y="4513"/>
                  </a:cubicBezTo>
                  <a:close/>
                  <a:moveTo>
                    <a:pt x="120485" y="5651"/>
                  </a:moveTo>
                  <a:cubicBezTo>
                    <a:pt x="120368" y="5651"/>
                    <a:pt x="120259" y="5722"/>
                    <a:pt x="120216" y="5837"/>
                  </a:cubicBezTo>
                  <a:cubicBezTo>
                    <a:pt x="120160" y="5986"/>
                    <a:pt x="120235" y="6153"/>
                    <a:pt x="120384" y="6209"/>
                  </a:cubicBezTo>
                  <a:cubicBezTo>
                    <a:pt x="120924" y="6411"/>
                    <a:pt x="121461" y="6619"/>
                    <a:pt x="121995" y="6832"/>
                  </a:cubicBezTo>
                  <a:cubicBezTo>
                    <a:pt x="122029" y="6845"/>
                    <a:pt x="122065" y="6852"/>
                    <a:pt x="122101" y="6852"/>
                  </a:cubicBezTo>
                  <a:cubicBezTo>
                    <a:pt x="122239" y="6852"/>
                    <a:pt x="122358" y="6754"/>
                    <a:pt x="122385" y="6618"/>
                  </a:cubicBezTo>
                  <a:cubicBezTo>
                    <a:pt x="122410" y="6483"/>
                    <a:pt x="122337" y="6347"/>
                    <a:pt x="122208" y="6297"/>
                  </a:cubicBezTo>
                  <a:cubicBezTo>
                    <a:pt x="121670" y="6082"/>
                    <a:pt x="121130" y="5873"/>
                    <a:pt x="120587" y="5670"/>
                  </a:cubicBezTo>
                  <a:cubicBezTo>
                    <a:pt x="120553" y="5657"/>
                    <a:pt x="120519" y="5651"/>
                    <a:pt x="120485" y="5651"/>
                  </a:cubicBezTo>
                  <a:close/>
                  <a:moveTo>
                    <a:pt x="57719" y="5671"/>
                  </a:moveTo>
                  <a:cubicBezTo>
                    <a:pt x="57685" y="5671"/>
                    <a:pt x="57651" y="5677"/>
                    <a:pt x="57617" y="5690"/>
                  </a:cubicBezTo>
                  <a:cubicBezTo>
                    <a:pt x="57075" y="5895"/>
                    <a:pt x="56534" y="6105"/>
                    <a:pt x="55997" y="6320"/>
                  </a:cubicBezTo>
                  <a:cubicBezTo>
                    <a:pt x="55868" y="6371"/>
                    <a:pt x="55794" y="6506"/>
                    <a:pt x="55820" y="6642"/>
                  </a:cubicBezTo>
                  <a:cubicBezTo>
                    <a:pt x="55847" y="6778"/>
                    <a:pt x="55965" y="6876"/>
                    <a:pt x="56103" y="6876"/>
                  </a:cubicBezTo>
                  <a:lnTo>
                    <a:pt x="56103" y="6875"/>
                  </a:lnTo>
                  <a:cubicBezTo>
                    <a:pt x="56141" y="6875"/>
                    <a:pt x="56177" y="6868"/>
                    <a:pt x="56210" y="6855"/>
                  </a:cubicBezTo>
                  <a:cubicBezTo>
                    <a:pt x="56745" y="6641"/>
                    <a:pt x="57281" y="6432"/>
                    <a:pt x="57821" y="6230"/>
                  </a:cubicBezTo>
                  <a:cubicBezTo>
                    <a:pt x="57970" y="6173"/>
                    <a:pt x="58045" y="6008"/>
                    <a:pt x="57989" y="5858"/>
                  </a:cubicBezTo>
                  <a:cubicBezTo>
                    <a:pt x="57945" y="5743"/>
                    <a:pt x="57836" y="5671"/>
                    <a:pt x="57719" y="5671"/>
                  </a:cubicBezTo>
                  <a:close/>
                  <a:moveTo>
                    <a:pt x="123706" y="6933"/>
                  </a:moveTo>
                  <a:cubicBezTo>
                    <a:pt x="123593" y="6933"/>
                    <a:pt x="123486" y="6999"/>
                    <a:pt x="123440" y="7109"/>
                  </a:cubicBezTo>
                  <a:cubicBezTo>
                    <a:pt x="123378" y="7255"/>
                    <a:pt x="123446" y="7424"/>
                    <a:pt x="123594" y="7487"/>
                  </a:cubicBezTo>
                  <a:cubicBezTo>
                    <a:pt x="124124" y="7710"/>
                    <a:pt x="124653" y="7939"/>
                    <a:pt x="125179" y="8173"/>
                  </a:cubicBezTo>
                  <a:cubicBezTo>
                    <a:pt x="125215" y="8190"/>
                    <a:pt x="125256" y="8198"/>
                    <a:pt x="125296" y="8198"/>
                  </a:cubicBezTo>
                  <a:cubicBezTo>
                    <a:pt x="125432" y="8198"/>
                    <a:pt x="125550" y="8102"/>
                    <a:pt x="125577" y="7969"/>
                  </a:cubicBezTo>
                  <a:cubicBezTo>
                    <a:pt x="125606" y="7836"/>
                    <a:pt x="125538" y="7701"/>
                    <a:pt x="125413" y="7646"/>
                  </a:cubicBezTo>
                  <a:cubicBezTo>
                    <a:pt x="124884" y="7411"/>
                    <a:pt x="124352" y="7181"/>
                    <a:pt x="123818" y="6955"/>
                  </a:cubicBezTo>
                  <a:cubicBezTo>
                    <a:pt x="123781" y="6940"/>
                    <a:pt x="123743" y="6933"/>
                    <a:pt x="123706" y="6933"/>
                  </a:cubicBezTo>
                  <a:close/>
                  <a:moveTo>
                    <a:pt x="54506" y="6955"/>
                  </a:moveTo>
                  <a:cubicBezTo>
                    <a:pt x="54466" y="6955"/>
                    <a:pt x="54426" y="6963"/>
                    <a:pt x="54388" y="6981"/>
                  </a:cubicBezTo>
                  <a:cubicBezTo>
                    <a:pt x="53854" y="7206"/>
                    <a:pt x="53323" y="7436"/>
                    <a:pt x="52793" y="7673"/>
                  </a:cubicBezTo>
                  <a:cubicBezTo>
                    <a:pt x="52669" y="7728"/>
                    <a:pt x="52600" y="7863"/>
                    <a:pt x="52629" y="7996"/>
                  </a:cubicBezTo>
                  <a:cubicBezTo>
                    <a:pt x="52657" y="8130"/>
                    <a:pt x="52775" y="8224"/>
                    <a:pt x="52911" y="8224"/>
                  </a:cubicBezTo>
                  <a:lnTo>
                    <a:pt x="52911" y="8223"/>
                  </a:lnTo>
                  <a:cubicBezTo>
                    <a:pt x="52913" y="8223"/>
                    <a:pt x="52916" y="8223"/>
                    <a:pt x="52918" y="8223"/>
                  </a:cubicBezTo>
                  <a:cubicBezTo>
                    <a:pt x="52956" y="8223"/>
                    <a:pt x="52993" y="8215"/>
                    <a:pt x="53028" y="8199"/>
                  </a:cubicBezTo>
                  <a:cubicBezTo>
                    <a:pt x="53555" y="7965"/>
                    <a:pt x="54082" y="7735"/>
                    <a:pt x="54613" y="7511"/>
                  </a:cubicBezTo>
                  <a:cubicBezTo>
                    <a:pt x="54762" y="7452"/>
                    <a:pt x="54834" y="7280"/>
                    <a:pt x="54772" y="7132"/>
                  </a:cubicBezTo>
                  <a:cubicBezTo>
                    <a:pt x="54726" y="7021"/>
                    <a:pt x="54618" y="6955"/>
                    <a:pt x="54506" y="6955"/>
                  </a:cubicBezTo>
                  <a:close/>
                  <a:moveTo>
                    <a:pt x="126877" y="8342"/>
                  </a:moveTo>
                  <a:cubicBezTo>
                    <a:pt x="126769" y="8342"/>
                    <a:pt x="126666" y="8404"/>
                    <a:pt x="126616" y="8509"/>
                  </a:cubicBezTo>
                  <a:cubicBezTo>
                    <a:pt x="126550" y="8650"/>
                    <a:pt x="126609" y="8819"/>
                    <a:pt x="126750" y="8889"/>
                  </a:cubicBezTo>
                  <a:cubicBezTo>
                    <a:pt x="127272" y="9134"/>
                    <a:pt x="127792" y="9383"/>
                    <a:pt x="128307" y="9637"/>
                  </a:cubicBezTo>
                  <a:cubicBezTo>
                    <a:pt x="128347" y="9656"/>
                    <a:pt x="128390" y="9666"/>
                    <a:pt x="128434" y="9667"/>
                  </a:cubicBezTo>
                  <a:lnTo>
                    <a:pt x="128434" y="9666"/>
                  </a:lnTo>
                  <a:cubicBezTo>
                    <a:pt x="128569" y="9666"/>
                    <a:pt x="128685" y="9574"/>
                    <a:pt x="128715" y="9443"/>
                  </a:cubicBezTo>
                  <a:cubicBezTo>
                    <a:pt x="128745" y="9313"/>
                    <a:pt x="128682" y="9179"/>
                    <a:pt x="128562" y="9119"/>
                  </a:cubicBezTo>
                  <a:cubicBezTo>
                    <a:pt x="128042" y="8864"/>
                    <a:pt x="127519" y="8613"/>
                    <a:pt x="126994" y="8367"/>
                  </a:cubicBezTo>
                  <a:cubicBezTo>
                    <a:pt x="126956" y="8350"/>
                    <a:pt x="126917" y="8342"/>
                    <a:pt x="126877" y="8342"/>
                  </a:cubicBezTo>
                  <a:close/>
                  <a:moveTo>
                    <a:pt x="51329" y="8371"/>
                  </a:moveTo>
                  <a:cubicBezTo>
                    <a:pt x="51290" y="8371"/>
                    <a:pt x="51250" y="8379"/>
                    <a:pt x="51212" y="8396"/>
                  </a:cubicBezTo>
                  <a:cubicBezTo>
                    <a:pt x="50687" y="8642"/>
                    <a:pt x="50165" y="8892"/>
                    <a:pt x="49644" y="9149"/>
                  </a:cubicBezTo>
                  <a:cubicBezTo>
                    <a:pt x="49524" y="9208"/>
                    <a:pt x="49461" y="9342"/>
                    <a:pt x="49491" y="9473"/>
                  </a:cubicBezTo>
                  <a:cubicBezTo>
                    <a:pt x="49522" y="9604"/>
                    <a:pt x="49638" y="9696"/>
                    <a:pt x="49773" y="9696"/>
                  </a:cubicBezTo>
                  <a:cubicBezTo>
                    <a:pt x="49816" y="9695"/>
                    <a:pt x="49859" y="9685"/>
                    <a:pt x="49899" y="9666"/>
                  </a:cubicBezTo>
                  <a:cubicBezTo>
                    <a:pt x="50416" y="9412"/>
                    <a:pt x="50935" y="9161"/>
                    <a:pt x="51457" y="8918"/>
                  </a:cubicBezTo>
                  <a:cubicBezTo>
                    <a:pt x="51597" y="8848"/>
                    <a:pt x="51656" y="8679"/>
                    <a:pt x="51590" y="8536"/>
                  </a:cubicBezTo>
                  <a:cubicBezTo>
                    <a:pt x="51541" y="8432"/>
                    <a:pt x="51437" y="8371"/>
                    <a:pt x="51329" y="8371"/>
                  </a:cubicBezTo>
                  <a:close/>
                  <a:moveTo>
                    <a:pt x="129983" y="9870"/>
                  </a:moveTo>
                  <a:cubicBezTo>
                    <a:pt x="129879" y="9870"/>
                    <a:pt x="129778" y="9927"/>
                    <a:pt x="129727" y="10026"/>
                  </a:cubicBezTo>
                  <a:cubicBezTo>
                    <a:pt x="129654" y="10167"/>
                    <a:pt x="129710" y="10341"/>
                    <a:pt x="129851" y="10415"/>
                  </a:cubicBezTo>
                  <a:cubicBezTo>
                    <a:pt x="130362" y="10680"/>
                    <a:pt x="130871" y="10948"/>
                    <a:pt x="131377" y="11222"/>
                  </a:cubicBezTo>
                  <a:cubicBezTo>
                    <a:pt x="131419" y="11245"/>
                    <a:pt x="131467" y="11257"/>
                    <a:pt x="131515" y="11257"/>
                  </a:cubicBezTo>
                  <a:cubicBezTo>
                    <a:pt x="131647" y="11257"/>
                    <a:pt x="131761" y="11167"/>
                    <a:pt x="131793" y="11039"/>
                  </a:cubicBezTo>
                  <a:cubicBezTo>
                    <a:pt x="131825" y="10911"/>
                    <a:pt x="131768" y="10778"/>
                    <a:pt x="131651" y="10716"/>
                  </a:cubicBezTo>
                  <a:cubicBezTo>
                    <a:pt x="131142" y="10440"/>
                    <a:pt x="130629" y="10169"/>
                    <a:pt x="130115" y="9902"/>
                  </a:cubicBezTo>
                  <a:cubicBezTo>
                    <a:pt x="130073" y="9881"/>
                    <a:pt x="130028" y="9870"/>
                    <a:pt x="129983" y="9870"/>
                  </a:cubicBezTo>
                  <a:close/>
                  <a:moveTo>
                    <a:pt x="48228" y="9898"/>
                  </a:moveTo>
                  <a:cubicBezTo>
                    <a:pt x="48182" y="9898"/>
                    <a:pt x="48136" y="9909"/>
                    <a:pt x="48092" y="9932"/>
                  </a:cubicBezTo>
                  <a:cubicBezTo>
                    <a:pt x="47578" y="10199"/>
                    <a:pt x="47066" y="10470"/>
                    <a:pt x="46556" y="10746"/>
                  </a:cubicBezTo>
                  <a:cubicBezTo>
                    <a:pt x="46440" y="10808"/>
                    <a:pt x="46381" y="10942"/>
                    <a:pt x="46413" y="11069"/>
                  </a:cubicBezTo>
                  <a:cubicBezTo>
                    <a:pt x="46446" y="11198"/>
                    <a:pt x="46561" y="11287"/>
                    <a:pt x="46693" y="11287"/>
                  </a:cubicBezTo>
                  <a:cubicBezTo>
                    <a:pt x="46741" y="11287"/>
                    <a:pt x="46787" y="11275"/>
                    <a:pt x="46829" y="11252"/>
                  </a:cubicBezTo>
                  <a:cubicBezTo>
                    <a:pt x="47337" y="10978"/>
                    <a:pt x="47845" y="10708"/>
                    <a:pt x="48356" y="10445"/>
                  </a:cubicBezTo>
                  <a:cubicBezTo>
                    <a:pt x="48500" y="10373"/>
                    <a:pt x="48558" y="10196"/>
                    <a:pt x="48483" y="10054"/>
                  </a:cubicBezTo>
                  <a:cubicBezTo>
                    <a:pt x="48433" y="9955"/>
                    <a:pt x="48332" y="9898"/>
                    <a:pt x="48228" y="9898"/>
                  </a:cubicBezTo>
                  <a:close/>
                  <a:moveTo>
                    <a:pt x="133027" y="11519"/>
                  </a:moveTo>
                  <a:cubicBezTo>
                    <a:pt x="132927" y="11519"/>
                    <a:pt x="132828" y="11571"/>
                    <a:pt x="132775" y="11666"/>
                  </a:cubicBezTo>
                  <a:cubicBezTo>
                    <a:pt x="132696" y="11805"/>
                    <a:pt x="132746" y="11982"/>
                    <a:pt x="132888" y="12059"/>
                  </a:cubicBezTo>
                  <a:cubicBezTo>
                    <a:pt x="133389" y="12343"/>
                    <a:pt x="133887" y="12632"/>
                    <a:pt x="134383" y="12926"/>
                  </a:cubicBezTo>
                  <a:cubicBezTo>
                    <a:pt x="134427" y="12953"/>
                    <a:pt x="134477" y="12966"/>
                    <a:pt x="134529" y="12966"/>
                  </a:cubicBezTo>
                  <a:cubicBezTo>
                    <a:pt x="134658" y="12966"/>
                    <a:pt x="134772" y="12879"/>
                    <a:pt x="134807" y="12755"/>
                  </a:cubicBezTo>
                  <a:cubicBezTo>
                    <a:pt x="134841" y="12629"/>
                    <a:pt x="134788" y="12497"/>
                    <a:pt x="134676" y="12430"/>
                  </a:cubicBezTo>
                  <a:cubicBezTo>
                    <a:pt x="134177" y="12135"/>
                    <a:pt x="133676" y="11844"/>
                    <a:pt x="133171" y="11558"/>
                  </a:cubicBezTo>
                  <a:cubicBezTo>
                    <a:pt x="133126" y="11531"/>
                    <a:pt x="133076" y="11519"/>
                    <a:pt x="133027" y="11519"/>
                  </a:cubicBezTo>
                  <a:close/>
                  <a:moveTo>
                    <a:pt x="45177" y="11550"/>
                  </a:moveTo>
                  <a:cubicBezTo>
                    <a:pt x="45128" y="11550"/>
                    <a:pt x="45080" y="11562"/>
                    <a:pt x="45035" y="11588"/>
                  </a:cubicBezTo>
                  <a:cubicBezTo>
                    <a:pt x="44531" y="11874"/>
                    <a:pt x="44030" y="12165"/>
                    <a:pt x="43531" y="12460"/>
                  </a:cubicBezTo>
                  <a:cubicBezTo>
                    <a:pt x="43419" y="12527"/>
                    <a:pt x="43365" y="12659"/>
                    <a:pt x="43400" y="12785"/>
                  </a:cubicBezTo>
                  <a:cubicBezTo>
                    <a:pt x="43434" y="12909"/>
                    <a:pt x="43548" y="12996"/>
                    <a:pt x="43677" y="12996"/>
                  </a:cubicBezTo>
                  <a:cubicBezTo>
                    <a:pt x="43730" y="12996"/>
                    <a:pt x="43780" y="12983"/>
                    <a:pt x="43825" y="12956"/>
                  </a:cubicBezTo>
                  <a:cubicBezTo>
                    <a:pt x="44320" y="12662"/>
                    <a:pt x="44819" y="12373"/>
                    <a:pt x="45319" y="12089"/>
                  </a:cubicBezTo>
                  <a:cubicBezTo>
                    <a:pt x="45458" y="12011"/>
                    <a:pt x="45506" y="11835"/>
                    <a:pt x="45428" y="11697"/>
                  </a:cubicBezTo>
                  <a:cubicBezTo>
                    <a:pt x="45375" y="11603"/>
                    <a:pt x="45277" y="11550"/>
                    <a:pt x="45177" y="11550"/>
                  </a:cubicBezTo>
                  <a:close/>
                  <a:moveTo>
                    <a:pt x="136012" y="13287"/>
                  </a:moveTo>
                  <a:cubicBezTo>
                    <a:pt x="135916" y="13287"/>
                    <a:pt x="135821" y="13336"/>
                    <a:pt x="135767" y="13424"/>
                  </a:cubicBezTo>
                  <a:cubicBezTo>
                    <a:pt x="135683" y="13559"/>
                    <a:pt x="135725" y="13737"/>
                    <a:pt x="135860" y="13821"/>
                  </a:cubicBezTo>
                  <a:cubicBezTo>
                    <a:pt x="136350" y="14124"/>
                    <a:pt x="136837" y="14431"/>
                    <a:pt x="137320" y="14743"/>
                  </a:cubicBezTo>
                  <a:cubicBezTo>
                    <a:pt x="137367" y="14775"/>
                    <a:pt x="137421" y="14790"/>
                    <a:pt x="137477" y="14790"/>
                  </a:cubicBezTo>
                  <a:cubicBezTo>
                    <a:pt x="137604" y="14790"/>
                    <a:pt x="137717" y="14706"/>
                    <a:pt x="137753" y="14584"/>
                  </a:cubicBezTo>
                  <a:cubicBezTo>
                    <a:pt x="137789" y="14461"/>
                    <a:pt x="137741" y="14330"/>
                    <a:pt x="137633" y="14260"/>
                  </a:cubicBezTo>
                  <a:cubicBezTo>
                    <a:pt x="137146" y="13946"/>
                    <a:pt x="136657" y="13636"/>
                    <a:pt x="136164" y="13330"/>
                  </a:cubicBezTo>
                  <a:cubicBezTo>
                    <a:pt x="136116" y="13301"/>
                    <a:pt x="136064" y="13287"/>
                    <a:pt x="136012" y="13287"/>
                  </a:cubicBezTo>
                  <a:close/>
                  <a:moveTo>
                    <a:pt x="42195" y="13317"/>
                  </a:moveTo>
                  <a:cubicBezTo>
                    <a:pt x="42143" y="13317"/>
                    <a:pt x="42091" y="13331"/>
                    <a:pt x="42044" y="13360"/>
                  </a:cubicBezTo>
                  <a:cubicBezTo>
                    <a:pt x="41551" y="13665"/>
                    <a:pt x="41061" y="13976"/>
                    <a:pt x="40574" y="14290"/>
                  </a:cubicBezTo>
                  <a:cubicBezTo>
                    <a:pt x="40466" y="14360"/>
                    <a:pt x="40418" y="14491"/>
                    <a:pt x="40454" y="14614"/>
                  </a:cubicBezTo>
                  <a:cubicBezTo>
                    <a:pt x="40490" y="14736"/>
                    <a:pt x="40603" y="14820"/>
                    <a:pt x="40730" y="14820"/>
                  </a:cubicBezTo>
                  <a:cubicBezTo>
                    <a:pt x="40787" y="14820"/>
                    <a:pt x="40841" y="14803"/>
                    <a:pt x="40886" y="14773"/>
                  </a:cubicBezTo>
                  <a:cubicBezTo>
                    <a:pt x="41371" y="14461"/>
                    <a:pt x="41856" y="14153"/>
                    <a:pt x="42347" y="13851"/>
                  </a:cubicBezTo>
                  <a:cubicBezTo>
                    <a:pt x="42483" y="13767"/>
                    <a:pt x="42523" y="13589"/>
                    <a:pt x="42441" y="13454"/>
                  </a:cubicBezTo>
                  <a:cubicBezTo>
                    <a:pt x="42386" y="13366"/>
                    <a:pt x="42292" y="13317"/>
                    <a:pt x="42195" y="13317"/>
                  </a:cubicBezTo>
                  <a:close/>
                  <a:moveTo>
                    <a:pt x="138924" y="15168"/>
                  </a:moveTo>
                  <a:cubicBezTo>
                    <a:pt x="138831" y="15168"/>
                    <a:pt x="138740" y="15213"/>
                    <a:pt x="138685" y="15295"/>
                  </a:cubicBezTo>
                  <a:cubicBezTo>
                    <a:pt x="138596" y="15427"/>
                    <a:pt x="138631" y="15606"/>
                    <a:pt x="138763" y="15694"/>
                  </a:cubicBezTo>
                  <a:cubicBezTo>
                    <a:pt x="139241" y="16017"/>
                    <a:pt x="139715" y="16343"/>
                    <a:pt x="140187" y="16673"/>
                  </a:cubicBezTo>
                  <a:cubicBezTo>
                    <a:pt x="140235" y="16708"/>
                    <a:pt x="140292" y="16726"/>
                    <a:pt x="140351" y="16726"/>
                  </a:cubicBezTo>
                  <a:lnTo>
                    <a:pt x="140352" y="16726"/>
                  </a:lnTo>
                  <a:cubicBezTo>
                    <a:pt x="140478" y="16726"/>
                    <a:pt x="140590" y="16644"/>
                    <a:pt x="140627" y="16525"/>
                  </a:cubicBezTo>
                  <a:cubicBezTo>
                    <a:pt x="140664" y="16405"/>
                    <a:pt x="140620" y="16274"/>
                    <a:pt x="140518" y="16202"/>
                  </a:cubicBezTo>
                  <a:cubicBezTo>
                    <a:pt x="140044" y="15870"/>
                    <a:pt x="139567" y="15541"/>
                    <a:pt x="139084" y="15217"/>
                  </a:cubicBezTo>
                  <a:cubicBezTo>
                    <a:pt x="139035" y="15184"/>
                    <a:pt x="138979" y="15168"/>
                    <a:pt x="138924" y="15168"/>
                  </a:cubicBezTo>
                  <a:close/>
                  <a:moveTo>
                    <a:pt x="39286" y="15197"/>
                  </a:moveTo>
                  <a:cubicBezTo>
                    <a:pt x="39230" y="15197"/>
                    <a:pt x="39173" y="15214"/>
                    <a:pt x="39123" y="15248"/>
                  </a:cubicBezTo>
                  <a:cubicBezTo>
                    <a:pt x="38643" y="15571"/>
                    <a:pt x="38166" y="15900"/>
                    <a:pt x="37691" y="16233"/>
                  </a:cubicBezTo>
                  <a:cubicBezTo>
                    <a:pt x="37461" y="16395"/>
                    <a:pt x="37574" y="16756"/>
                    <a:pt x="37856" y="16757"/>
                  </a:cubicBezTo>
                  <a:lnTo>
                    <a:pt x="37856" y="16756"/>
                  </a:lnTo>
                  <a:cubicBezTo>
                    <a:pt x="37915" y="16756"/>
                    <a:pt x="37973" y="16738"/>
                    <a:pt x="38021" y="16704"/>
                  </a:cubicBezTo>
                  <a:cubicBezTo>
                    <a:pt x="38493" y="16373"/>
                    <a:pt x="38968" y="16047"/>
                    <a:pt x="39446" y="15726"/>
                  </a:cubicBezTo>
                  <a:cubicBezTo>
                    <a:pt x="39579" y="15637"/>
                    <a:pt x="39615" y="15457"/>
                    <a:pt x="39525" y="15324"/>
                  </a:cubicBezTo>
                  <a:cubicBezTo>
                    <a:pt x="39470" y="15242"/>
                    <a:pt x="39379" y="15197"/>
                    <a:pt x="39286" y="15197"/>
                  </a:cubicBezTo>
                  <a:close/>
                  <a:moveTo>
                    <a:pt x="141751" y="17151"/>
                  </a:moveTo>
                  <a:cubicBezTo>
                    <a:pt x="141663" y="17151"/>
                    <a:pt x="141575" y="17192"/>
                    <a:pt x="141518" y="17269"/>
                  </a:cubicBezTo>
                  <a:cubicBezTo>
                    <a:pt x="141421" y="17402"/>
                    <a:pt x="141454" y="17588"/>
                    <a:pt x="141590" y="17680"/>
                  </a:cubicBezTo>
                  <a:cubicBezTo>
                    <a:pt x="142057" y="18019"/>
                    <a:pt x="142518" y="18363"/>
                    <a:pt x="142975" y="18712"/>
                  </a:cubicBezTo>
                  <a:cubicBezTo>
                    <a:pt x="143026" y="18749"/>
                    <a:pt x="143087" y="18771"/>
                    <a:pt x="143150" y="18771"/>
                  </a:cubicBezTo>
                  <a:cubicBezTo>
                    <a:pt x="143274" y="18771"/>
                    <a:pt x="143384" y="18693"/>
                    <a:pt x="143424" y="18576"/>
                  </a:cubicBezTo>
                  <a:cubicBezTo>
                    <a:pt x="143463" y="18458"/>
                    <a:pt x="143423" y="18328"/>
                    <a:pt x="143324" y="18254"/>
                  </a:cubicBezTo>
                  <a:cubicBezTo>
                    <a:pt x="142864" y="17903"/>
                    <a:pt x="142400" y="17557"/>
                    <a:pt x="141931" y="17214"/>
                  </a:cubicBezTo>
                  <a:cubicBezTo>
                    <a:pt x="141877" y="17172"/>
                    <a:pt x="141814" y="17151"/>
                    <a:pt x="141751" y="17151"/>
                  </a:cubicBezTo>
                  <a:close/>
                  <a:moveTo>
                    <a:pt x="36436" y="17196"/>
                  </a:moveTo>
                  <a:cubicBezTo>
                    <a:pt x="36381" y="17196"/>
                    <a:pt x="36326" y="17212"/>
                    <a:pt x="36277" y="17244"/>
                  </a:cubicBezTo>
                  <a:cubicBezTo>
                    <a:pt x="35809" y="17586"/>
                    <a:pt x="35344" y="17933"/>
                    <a:pt x="34883" y="18283"/>
                  </a:cubicBezTo>
                  <a:cubicBezTo>
                    <a:pt x="34663" y="18451"/>
                    <a:pt x="34782" y="18801"/>
                    <a:pt x="35058" y="18801"/>
                  </a:cubicBezTo>
                  <a:cubicBezTo>
                    <a:pt x="35120" y="18801"/>
                    <a:pt x="35182" y="18779"/>
                    <a:pt x="35232" y="18741"/>
                  </a:cubicBezTo>
                  <a:cubicBezTo>
                    <a:pt x="35690" y="18393"/>
                    <a:pt x="36152" y="18049"/>
                    <a:pt x="36617" y="17708"/>
                  </a:cubicBezTo>
                  <a:cubicBezTo>
                    <a:pt x="36737" y="17612"/>
                    <a:pt x="36760" y="17438"/>
                    <a:pt x="36669" y="17314"/>
                  </a:cubicBezTo>
                  <a:cubicBezTo>
                    <a:pt x="36612" y="17237"/>
                    <a:pt x="36525" y="17196"/>
                    <a:pt x="36436" y="17196"/>
                  </a:cubicBezTo>
                  <a:close/>
                  <a:moveTo>
                    <a:pt x="144520" y="19256"/>
                  </a:moveTo>
                  <a:cubicBezTo>
                    <a:pt x="144435" y="19256"/>
                    <a:pt x="144350" y="19294"/>
                    <a:pt x="144294" y="19366"/>
                  </a:cubicBezTo>
                  <a:cubicBezTo>
                    <a:pt x="144195" y="19491"/>
                    <a:pt x="144217" y="19672"/>
                    <a:pt x="144341" y="19770"/>
                  </a:cubicBezTo>
                  <a:cubicBezTo>
                    <a:pt x="144792" y="20128"/>
                    <a:pt x="145241" y="20489"/>
                    <a:pt x="145686" y="20856"/>
                  </a:cubicBezTo>
                  <a:cubicBezTo>
                    <a:pt x="145738" y="20898"/>
                    <a:pt x="145802" y="20920"/>
                    <a:pt x="145870" y="20920"/>
                  </a:cubicBezTo>
                  <a:cubicBezTo>
                    <a:pt x="146139" y="20920"/>
                    <a:pt x="146261" y="20582"/>
                    <a:pt x="146052" y="20411"/>
                  </a:cubicBezTo>
                  <a:cubicBezTo>
                    <a:pt x="145604" y="20042"/>
                    <a:pt x="145153" y="19678"/>
                    <a:pt x="144698" y="19318"/>
                  </a:cubicBezTo>
                  <a:cubicBezTo>
                    <a:pt x="144645" y="19276"/>
                    <a:pt x="144582" y="19256"/>
                    <a:pt x="144520" y="19256"/>
                  </a:cubicBezTo>
                  <a:close/>
                  <a:moveTo>
                    <a:pt x="33689" y="19287"/>
                  </a:moveTo>
                  <a:cubicBezTo>
                    <a:pt x="33626" y="19287"/>
                    <a:pt x="33563" y="19307"/>
                    <a:pt x="33510" y="19349"/>
                  </a:cubicBezTo>
                  <a:cubicBezTo>
                    <a:pt x="33055" y="19709"/>
                    <a:pt x="32604" y="20072"/>
                    <a:pt x="32157" y="20441"/>
                  </a:cubicBezTo>
                  <a:cubicBezTo>
                    <a:pt x="31948" y="20613"/>
                    <a:pt x="32069" y="20952"/>
                    <a:pt x="32340" y="20952"/>
                  </a:cubicBezTo>
                  <a:cubicBezTo>
                    <a:pt x="32406" y="20952"/>
                    <a:pt x="32471" y="20929"/>
                    <a:pt x="32522" y="20886"/>
                  </a:cubicBezTo>
                  <a:cubicBezTo>
                    <a:pt x="32967" y="20520"/>
                    <a:pt x="33416" y="20158"/>
                    <a:pt x="33867" y="19801"/>
                  </a:cubicBezTo>
                  <a:cubicBezTo>
                    <a:pt x="33992" y="19702"/>
                    <a:pt x="34013" y="19521"/>
                    <a:pt x="33915" y="19396"/>
                  </a:cubicBezTo>
                  <a:cubicBezTo>
                    <a:pt x="33858" y="19324"/>
                    <a:pt x="33774" y="19287"/>
                    <a:pt x="33689" y="19287"/>
                  </a:cubicBezTo>
                  <a:close/>
                  <a:moveTo>
                    <a:pt x="147197" y="21459"/>
                  </a:moveTo>
                  <a:cubicBezTo>
                    <a:pt x="147115" y="21459"/>
                    <a:pt x="147034" y="21493"/>
                    <a:pt x="146977" y="21560"/>
                  </a:cubicBezTo>
                  <a:cubicBezTo>
                    <a:pt x="146873" y="21680"/>
                    <a:pt x="146888" y="21862"/>
                    <a:pt x="147009" y="21965"/>
                  </a:cubicBezTo>
                  <a:cubicBezTo>
                    <a:pt x="147447" y="22341"/>
                    <a:pt x="147881" y="22718"/>
                    <a:pt x="148312" y="23101"/>
                  </a:cubicBezTo>
                  <a:cubicBezTo>
                    <a:pt x="148363" y="23148"/>
                    <a:pt x="148432" y="23174"/>
                    <a:pt x="148502" y="23174"/>
                  </a:cubicBezTo>
                  <a:cubicBezTo>
                    <a:pt x="148767" y="23174"/>
                    <a:pt x="148891" y="22847"/>
                    <a:pt x="148694" y="22670"/>
                  </a:cubicBezTo>
                  <a:cubicBezTo>
                    <a:pt x="148261" y="22285"/>
                    <a:pt x="147823" y="21904"/>
                    <a:pt x="147383" y="21527"/>
                  </a:cubicBezTo>
                  <a:cubicBezTo>
                    <a:pt x="147329" y="21481"/>
                    <a:pt x="147263" y="21459"/>
                    <a:pt x="147197" y="21459"/>
                  </a:cubicBezTo>
                  <a:close/>
                  <a:moveTo>
                    <a:pt x="31012" y="21490"/>
                  </a:moveTo>
                  <a:cubicBezTo>
                    <a:pt x="30946" y="21490"/>
                    <a:pt x="30879" y="21512"/>
                    <a:pt x="30825" y="21559"/>
                  </a:cubicBezTo>
                  <a:cubicBezTo>
                    <a:pt x="30385" y="21936"/>
                    <a:pt x="29948" y="22317"/>
                    <a:pt x="29515" y="22703"/>
                  </a:cubicBezTo>
                  <a:cubicBezTo>
                    <a:pt x="29318" y="22879"/>
                    <a:pt x="29442" y="23205"/>
                    <a:pt x="29707" y="23205"/>
                  </a:cubicBezTo>
                  <a:cubicBezTo>
                    <a:pt x="29778" y="23205"/>
                    <a:pt x="29845" y="23180"/>
                    <a:pt x="29898" y="23133"/>
                  </a:cubicBezTo>
                  <a:cubicBezTo>
                    <a:pt x="30329" y="22750"/>
                    <a:pt x="30763" y="22372"/>
                    <a:pt x="31199" y="21996"/>
                  </a:cubicBezTo>
                  <a:cubicBezTo>
                    <a:pt x="31321" y="21893"/>
                    <a:pt x="31335" y="21711"/>
                    <a:pt x="31231" y="21591"/>
                  </a:cubicBezTo>
                  <a:cubicBezTo>
                    <a:pt x="31174" y="21524"/>
                    <a:pt x="31093" y="21490"/>
                    <a:pt x="31012" y="21490"/>
                  </a:cubicBezTo>
                  <a:close/>
                  <a:moveTo>
                    <a:pt x="149788" y="23763"/>
                  </a:moveTo>
                  <a:cubicBezTo>
                    <a:pt x="149710" y="23763"/>
                    <a:pt x="149633" y="23794"/>
                    <a:pt x="149577" y="23856"/>
                  </a:cubicBezTo>
                  <a:cubicBezTo>
                    <a:pt x="149469" y="23972"/>
                    <a:pt x="149475" y="24154"/>
                    <a:pt x="149591" y="24262"/>
                  </a:cubicBezTo>
                  <a:cubicBezTo>
                    <a:pt x="150015" y="24653"/>
                    <a:pt x="150433" y="25048"/>
                    <a:pt x="150848" y="25447"/>
                  </a:cubicBezTo>
                  <a:cubicBezTo>
                    <a:pt x="150902" y="25499"/>
                    <a:pt x="150973" y="25528"/>
                    <a:pt x="151049" y="25528"/>
                  </a:cubicBezTo>
                  <a:cubicBezTo>
                    <a:pt x="151308" y="25528"/>
                    <a:pt x="151435" y="25212"/>
                    <a:pt x="151248" y="25032"/>
                  </a:cubicBezTo>
                  <a:cubicBezTo>
                    <a:pt x="150830" y="24630"/>
                    <a:pt x="150408" y="24233"/>
                    <a:pt x="149982" y="23839"/>
                  </a:cubicBezTo>
                  <a:cubicBezTo>
                    <a:pt x="149927" y="23788"/>
                    <a:pt x="149858" y="23763"/>
                    <a:pt x="149788" y="23763"/>
                  </a:cubicBezTo>
                  <a:close/>
                  <a:moveTo>
                    <a:pt x="28420" y="23798"/>
                  </a:moveTo>
                  <a:cubicBezTo>
                    <a:pt x="28352" y="23798"/>
                    <a:pt x="28284" y="23822"/>
                    <a:pt x="28228" y="23871"/>
                  </a:cubicBezTo>
                  <a:cubicBezTo>
                    <a:pt x="27804" y="24265"/>
                    <a:pt x="27382" y="24662"/>
                    <a:pt x="26964" y="25065"/>
                  </a:cubicBezTo>
                  <a:cubicBezTo>
                    <a:pt x="26777" y="25244"/>
                    <a:pt x="26904" y="25560"/>
                    <a:pt x="27165" y="25560"/>
                  </a:cubicBezTo>
                  <a:cubicBezTo>
                    <a:pt x="27239" y="25560"/>
                    <a:pt x="27310" y="25531"/>
                    <a:pt x="27364" y="25480"/>
                  </a:cubicBezTo>
                  <a:cubicBezTo>
                    <a:pt x="27779" y="25080"/>
                    <a:pt x="28197" y="24684"/>
                    <a:pt x="28619" y="24294"/>
                  </a:cubicBezTo>
                  <a:cubicBezTo>
                    <a:pt x="28733" y="24185"/>
                    <a:pt x="28738" y="24005"/>
                    <a:pt x="28631" y="23890"/>
                  </a:cubicBezTo>
                  <a:cubicBezTo>
                    <a:pt x="28575" y="23829"/>
                    <a:pt x="28498" y="23798"/>
                    <a:pt x="28420" y="23798"/>
                  </a:cubicBezTo>
                  <a:close/>
                  <a:moveTo>
                    <a:pt x="152285" y="26163"/>
                  </a:moveTo>
                  <a:cubicBezTo>
                    <a:pt x="152212" y="26163"/>
                    <a:pt x="152139" y="26191"/>
                    <a:pt x="152083" y="26247"/>
                  </a:cubicBezTo>
                  <a:cubicBezTo>
                    <a:pt x="151970" y="26360"/>
                    <a:pt x="151970" y="26543"/>
                    <a:pt x="152083" y="26656"/>
                  </a:cubicBezTo>
                  <a:cubicBezTo>
                    <a:pt x="152489" y="27063"/>
                    <a:pt x="152893" y="27473"/>
                    <a:pt x="153293" y="27888"/>
                  </a:cubicBezTo>
                  <a:cubicBezTo>
                    <a:pt x="153347" y="27944"/>
                    <a:pt x="153422" y="27977"/>
                    <a:pt x="153500" y="27977"/>
                  </a:cubicBezTo>
                  <a:lnTo>
                    <a:pt x="153502" y="27977"/>
                  </a:lnTo>
                  <a:cubicBezTo>
                    <a:pt x="153755" y="27977"/>
                    <a:pt x="153885" y="27671"/>
                    <a:pt x="153709" y="27489"/>
                  </a:cubicBezTo>
                  <a:cubicBezTo>
                    <a:pt x="153306" y="27071"/>
                    <a:pt x="152901" y="26657"/>
                    <a:pt x="152490" y="26248"/>
                  </a:cubicBezTo>
                  <a:cubicBezTo>
                    <a:pt x="152434" y="26192"/>
                    <a:pt x="152360" y="26163"/>
                    <a:pt x="152285" y="26163"/>
                  </a:cubicBezTo>
                  <a:close/>
                  <a:moveTo>
                    <a:pt x="25927" y="26197"/>
                  </a:moveTo>
                  <a:cubicBezTo>
                    <a:pt x="25853" y="26197"/>
                    <a:pt x="25779" y="26226"/>
                    <a:pt x="25723" y="26282"/>
                  </a:cubicBezTo>
                  <a:cubicBezTo>
                    <a:pt x="25314" y="26691"/>
                    <a:pt x="24907" y="27105"/>
                    <a:pt x="24505" y="27523"/>
                  </a:cubicBezTo>
                  <a:cubicBezTo>
                    <a:pt x="24329" y="27706"/>
                    <a:pt x="24459" y="28010"/>
                    <a:pt x="24713" y="28010"/>
                  </a:cubicBezTo>
                  <a:cubicBezTo>
                    <a:pt x="24791" y="28010"/>
                    <a:pt x="24866" y="27979"/>
                    <a:pt x="24920" y="27923"/>
                  </a:cubicBezTo>
                  <a:cubicBezTo>
                    <a:pt x="25320" y="27507"/>
                    <a:pt x="25723" y="27096"/>
                    <a:pt x="26129" y="26689"/>
                  </a:cubicBezTo>
                  <a:cubicBezTo>
                    <a:pt x="26242" y="26576"/>
                    <a:pt x="26242" y="26394"/>
                    <a:pt x="26129" y="26282"/>
                  </a:cubicBezTo>
                  <a:cubicBezTo>
                    <a:pt x="26074" y="26226"/>
                    <a:pt x="26000" y="26197"/>
                    <a:pt x="25927" y="26197"/>
                  </a:cubicBezTo>
                  <a:close/>
                  <a:moveTo>
                    <a:pt x="154687" y="28655"/>
                  </a:moveTo>
                  <a:cubicBezTo>
                    <a:pt x="154617" y="28655"/>
                    <a:pt x="154547" y="28681"/>
                    <a:pt x="154491" y="28732"/>
                  </a:cubicBezTo>
                  <a:cubicBezTo>
                    <a:pt x="154372" y="28843"/>
                    <a:pt x="154368" y="29028"/>
                    <a:pt x="154480" y="29144"/>
                  </a:cubicBezTo>
                  <a:cubicBezTo>
                    <a:pt x="154871" y="29567"/>
                    <a:pt x="155259" y="29993"/>
                    <a:pt x="155641" y="30422"/>
                  </a:cubicBezTo>
                  <a:cubicBezTo>
                    <a:pt x="155697" y="30484"/>
                    <a:pt x="155775" y="30520"/>
                    <a:pt x="155857" y="30520"/>
                  </a:cubicBezTo>
                  <a:cubicBezTo>
                    <a:pt x="156106" y="30520"/>
                    <a:pt x="156238" y="30225"/>
                    <a:pt x="156072" y="30040"/>
                  </a:cubicBezTo>
                  <a:cubicBezTo>
                    <a:pt x="155686" y="29607"/>
                    <a:pt x="155296" y="29177"/>
                    <a:pt x="154903" y="28753"/>
                  </a:cubicBezTo>
                  <a:cubicBezTo>
                    <a:pt x="154846" y="28688"/>
                    <a:pt x="154766" y="28655"/>
                    <a:pt x="154687" y="28655"/>
                  </a:cubicBezTo>
                  <a:close/>
                  <a:moveTo>
                    <a:pt x="23524" y="28695"/>
                  </a:moveTo>
                  <a:cubicBezTo>
                    <a:pt x="23447" y="28695"/>
                    <a:pt x="23370" y="28726"/>
                    <a:pt x="23313" y="28788"/>
                  </a:cubicBezTo>
                  <a:cubicBezTo>
                    <a:pt x="22946" y="29185"/>
                    <a:pt x="22581" y="29585"/>
                    <a:pt x="22222" y="29989"/>
                  </a:cubicBezTo>
                  <a:lnTo>
                    <a:pt x="22145" y="30075"/>
                  </a:lnTo>
                  <a:cubicBezTo>
                    <a:pt x="21979" y="30261"/>
                    <a:pt x="22111" y="30554"/>
                    <a:pt x="22361" y="30554"/>
                  </a:cubicBezTo>
                  <a:cubicBezTo>
                    <a:pt x="22442" y="30554"/>
                    <a:pt x="22520" y="30520"/>
                    <a:pt x="22575" y="30458"/>
                  </a:cubicBezTo>
                  <a:lnTo>
                    <a:pt x="22651" y="30373"/>
                  </a:lnTo>
                  <a:cubicBezTo>
                    <a:pt x="23010" y="29971"/>
                    <a:pt x="23371" y="29573"/>
                    <a:pt x="23735" y="29179"/>
                  </a:cubicBezTo>
                  <a:cubicBezTo>
                    <a:pt x="23844" y="29062"/>
                    <a:pt x="23837" y="28880"/>
                    <a:pt x="23720" y="28772"/>
                  </a:cubicBezTo>
                  <a:cubicBezTo>
                    <a:pt x="23665" y="28721"/>
                    <a:pt x="23594" y="28695"/>
                    <a:pt x="23524" y="28695"/>
                  </a:cubicBezTo>
                  <a:close/>
                  <a:moveTo>
                    <a:pt x="156997" y="31247"/>
                  </a:moveTo>
                  <a:cubicBezTo>
                    <a:pt x="156931" y="31247"/>
                    <a:pt x="156864" y="31270"/>
                    <a:pt x="156810" y="31317"/>
                  </a:cubicBezTo>
                  <a:cubicBezTo>
                    <a:pt x="156689" y="31420"/>
                    <a:pt x="156674" y="31603"/>
                    <a:pt x="156778" y="31723"/>
                  </a:cubicBezTo>
                  <a:cubicBezTo>
                    <a:pt x="157153" y="32160"/>
                    <a:pt x="157523" y="32602"/>
                    <a:pt x="157890" y="33046"/>
                  </a:cubicBezTo>
                  <a:cubicBezTo>
                    <a:pt x="157944" y="33113"/>
                    <a:pt x="158026" y="33151"/>
                    <a:pt x="158112" y="33151"/>
                  </a:cubicBezTo>
                  <a:cubicBezTo>
                    <a:pt x="158356" y="33151"/>
                    <a:pt x="158490" y="32867"/>
                    <a:pt x="158334" y="32680"/>
                  </a:cubicBezTo>
                  <a:cubicBezTo>
                    <a:pt x="157966" y="32232"/>
                    <a:pt x="157593" y="31789"/>
                    <a:pt x="157216" y="31348"/>
                  </a:cubicBezTo>
                  <a:cubicBezTo>
                    <a:pt x="157159" y="31282"/>
                    <a:pt x="157078" y="31247"/>
                    <a:pt x="156997" y="31247"/>
                  </a:cubicBezTo>
                  <a:close/>
                  <a:moveTo>
                    <a:pt x="21221" y="31286"/>
                  </a:moveTo>
                  <a:cubicBezTo>
                    <a:pt x="21140" y="31286"/>
                    <a:pt x="21060" y="31320"/>
                    <a:pt x="21003" y="31387"/>
                  </a:cubicBezTo>
                  <a:cubicBezTo>
                    <a:pt x="20625" y="31827"/>
                    <a:pt x="20253" y="32272"/>
                    <a:pt x="19885" y="32719"/>
                  </a:cubicBezTo>
                  <a:cubicBezTo>
                    <a:pt x="19732" y="32908"/>
                    <a:pt x="19865" y="33190"/>
                    <a:pt x="20108" y="33191"/>
                  </a:cubicBezTo>
                  <a:cubicBezTo>
                    <a:pt x="20193" y="33191"/>
                    <a:pt x="20276" y="33152"/>
                    <a:pt x="20331" y="33086"/>
                  </a:cubicBezTo>
                  <a:cubicBezTo>
                    <a:pt x="20696" y="32641"/>
                    <a:pt x="21067" y="32199"/>
                    <a:pt x="21441" y="31761"/>
                  </a:cubicBezTo>
                  <a:cubicBezTo>
                    <a:pt x="21544" y="31640"/>
                    <a:pt x="21530" y="31459"/>
                    <a:pt x="21408" y="31356"/>
                  </a:cubicBezTo>
                  <a:cubicBezTo>
                    <a:pt x="21354" y="31309"/>
                    <a:pt x="21287" y="31286"/>
                    <a:pt x="21221" y="31286"/>
                  </a:cubicBezTo>
                  <a:close/>
                  <a:moveTo>
                    <a:pt x="159203" y="33927"/>
                  </a:moveTo>
                  <a:cubicBezTo>
                    <a:pt x="159140" y="33927"/>
                    <a:pt x="159077" y="33948"/>
                    <a:pt x="159025" y="33990"/>
                  </a:cubicBezTo>
                  <a:cubicBezTo>
                    <a:pt x="158901" y="34088"/>
                    <a:pt x="158879" y="34267"/>
                    <a:pt x="158976" y="34391"/>
                  </a:cubicBezTo>
                  <a:lnTo>
                    <a:pt x="159259" y="34750"/>
                  </a:lnTo>
                  <a:cubicBezTo>
                    <a:pt x="159519" y="35083"/>
                    <a:pt x="159778" y="35419"/>
                    <a:pt x="160034" y="35756"/>
                  </a:cubicBezTo>
                  <a:cubicBezTo>
                    <a:pt x="160088" y="35828"/>
                    <a:pt x="160173" y="35870"/>
                    <a:pt x="160263" y="35870"/>
                  </a:cubicBezTo>
                  <a:cubicBezTo>
                    <a:pt x="160502" y="35869"/>
                    <a:pt x="160636" y="35597"/>
                    <a:pt x="160492" y="35407"/>
                  </a:cubicBezTo>
                  <a:cubicBezTo>
                    <a:pt x="160234" y="35068"/>
                    <a:pt x="159974" y="34731"/>
                    <a:pt x="159711" y="34395"/>
                  </a:cubicBezTo>
                  <a:lnTo>
                    <a:pt x="159427" y="34033"/>
                  </a:lnTo>
                  <a:cubicBezTo>
                    <a:pt x="159370" y="33963"/>
                    <a:pt x="159287" y="33927"/>
                    <a:pt x="159203" y="33927"/>
                  </a:cubicBezTo>
                  <a:close/>
                  <a:moveTo>
                    <a:pt x="19021" y="33965"/>
                  </a:moveTo>
                  <a:cubicBezTo>
                    <a:pt x="18936" y="33965"/>
                    <a:pt x="18851" y="34002"/>
                    <a:pt x="18795" y="34075"/>
                  </a:cubicBezTo>
                  <a:cubicBezTo>
                    <a:pt x="18436" y="34529"/>
                    <a:pt x="18081" y="34988"/>
                    <a:pt x="17731" y="35449"/>
                  </a:cubicBezTo>
                  <a:cubicBezTo>
                    <a:pt x="17587" y="35639"/>
                    <a:pt x="17723" y="35911"/>
                    <a:pt x="17960" y="35912"/>
                  </a:cubicBezTo>
                  <a:cubicBezTo>
                    <a:pt x="18051" y="35912"/>
                    <a:pt x="18136" y="35870"/>
                    <a:pt x="18190" y="35798"/>
                  </a:cubicBezTo>
                  <a:cubicBezTo>
                    <a:pt x="18538" y="35339"/>
                    <a:pt x="18891" y="34883"/>
                    <a:pt x="19247" y="34431"/>
                  </a:cubicBezTo>
                  <a:cubicBezTo>
                    <a:pt x="19345" y="34306"/>
                    <a:pt x="19325" y="34125"/>
                    <a:pt x="19199" y="34027"/>
                  </a:cubicBezTo>
                  <a:cubicBezTo>
                    <a:pt x="19146" y="33985"/>
                    <a:pt x="19083" y="33965"/>
                    <a:pt x="19021" y="33965"/>
                  </a:cubicBezTo>
                  <a:close/>
                  <a:moveTo>
                    <a:pt x="161297" y="36683"/>
                  </a:moveTo>
                  <a:cubicBezTo>
                    <a:pt x="161238" y="36683"/>
                    <a:pt x="161179" y="36701"/>
                    <a:pt x="161128" y="36739"/>
                  </a:cubicBezTo>
                  <a:cubicBezTo>
                    <a:pt x="160999" y="36832"/>
                    <a:pt x="160971" y="37012"/>
                    <a:pt x="161064" y="37141"/>
                  </a:cubicBezTo>
                  <a:cubicBezTo>
                    <a:pt x="161405" y="37606"/>
                    <a:pt x="161739" y="38075"/>
                    <a:pt x="162069" y="38546"/>
                  </a:cubicBezTo>
                  <a:cubicBezTo>
                    <a:pt x="162123" y="38624"/>
                    <a:pt x="162211" y="38670"/>
                    <a:pt x="162306" y="38670"/>
                  </a:cubicBezTo>
                  <a:cubicBezTo>
                    <a:pt x="162364" y="38670"/>
                    <a:pt x="162422" y="38652"/>
                    <a:pt x="162470" y="38617"/>
                  </a:cubicBezTo>
                  <a:cubicBezTo>
                    <a:pt x="162601" y="38527"/>
                    <a:pt x="162632" y="38347"/>
                    <a:pt x="162541" y="38216"/>
                  </a:cubicBezTo>
                  <a:cubicBezTo>
                    <a:pt x="162208" y="37741"/>
                    <a:pt x="161871" y="37270"/>
                    <a:pt x="161531" y="36802"/>
                  </a:cubicBezTo>
                  <a:cubicBezTo>
                    <a:pt x="161474" y="36724"/>
                    <a:pt x="161387" y="36683"/>
                    <a:pt x="161297" y="36683"/>
                  </a:cubicBezTo>
                  <a:close/>
                  <a:moveTo>
                    <a:pt x="16925" y="36729"/>
                  </a:moveTo>
                  <a:cubicBezTo>
                    <a:pt x="16837" y="36729"/>
                    <a:pt x="16750" y="36769"/>
                    <a:pt x="16693" y="36845"/>
                  </a:cubicBezTo>
                  <a:cubicBezTo>
                    <a:pt x="16353" y="37314"/>
                    <a:pt x="16016" y="37786"/>
                    <a:pt x="15685" y="38261"/>
                  </a:cubicBezTo>
                  <a:cubicBezTo>
                    <a:pt x="15552" y="38452"/>
                    <a:pt x="15687" y="38714"/>
                    <a:pt x="15920" y="38714"/>
                  </a:cubicBezTo>
                  <a:cubicBezTo>
                    <a:pt x="16015" y="38714"/>
                    <a:pt x="16102" y="38669"/>
                    <a:pt x="16156" y="38592"/>
                  </a:cubicBezTo>
                  <a:cubicBezTo>
                    <a:pt x="16486" y="38119"/>
                    <a:pt x="16821" y="37650"/>
                    <a:pt x="17160" y="37185"/>
                  </a:cubicBezTo>
                  <a:cubicBezTo>
                    <a:pt x="17251" y="37057"/>
                    <a:pt x="17222" y="36878"/>
                    <a:pt x="17094" y="36784"/>
                  </a:cubicBezTo>
                  <a:cubicBezTo>
                    <a:pt x="17043" y="36747"/>
                    <a:pt x="16984" y="36729"/>
                    <a:pt x="16925" y="36729"/>
                  </a:cubicBezTo>
                  <a:close/>
                  <a:moveTo>
                    <a:pt x="163285" y="39523"/>
                  </a:moveTo>
                  <a:cubicBezTo>
                    <a:pt x="163230" y="39523"/>
                    <a:pt x="163173" y="39539"/>
                    <a:pt x="163124" y="39572"/>
                  </a:cubicBezTo>
                  <a:cubicBezTo>
                    <a:pt x="162992" y="39661"/>
                    <a:pt x="162957" y="39839"/>
                    <a:pt x="163046" y="39971"/>
                  </a:cubicBezTo>
                  <a:cubicBezTo>
                    <a:pt x="163366" y="40450"/>
                    <a:pt x="163682" y="40931"/>
                    <a:pt x="163993" y="41415"/>
                  </a:cubicBezTo>
                  <a:cubicBezTo>
                    <a:pt x="164046" y="41497"/>
                    <a:pt x="164138" y="41547"/>
                    <a:pt x="164235" y="41547"/>
                  </a:cubicBezTo>
                  <a:cubicBezTo>
                    <a:pt x="164463" y="41547"/>
                    <a:pt x="164601" y="41295"/>
                    <a:pt x="164479" y="41104"/>
                  </a:cubicBezTo>
                  <a:cubicBezTo>
                    <a:pt x="164165" y="40617"/>
                    <a:pt x="163847" y="40132"/>
                    <a:pt x="163524" y="39650"/>
                  </a:cubicBezTo>
                  <a:cubicBezTo>
                    <a:pt x="163469" y="39567"/>
                    <a:pt x="163378" y="39523"/>
                    <a:pt x="163285" y="39523"/>
                  </a:cubicBezTo>
                  <a:close/>
                  <a:moveTo>
                    <a:pt x="14941" y="39570"/>
                  </a:moveTo>
                  <a:cubicBezTo>
                    <a:pt x="14849" y="39570"/>
                    <a:pt x="14758" y="39614"/>
                    <a:pt x="14702" y="39698"/>
                  </a:cubicBezTo>
                  <a:cubicBezTo>
                    <a:pt x="14380" y="40179"/>
                    <a:pt x="14062" y="40663"/>
                    <a:pt x="13749" y="41151"/>
                  </a:cubicBezTo>
                  <a:cubicBezTo>
                    <a:pt x="13625" y="41343"/>
                    <a:pt x="13763" y="41595"/>
                    <a:pt x="13991" y="41595"/>
                  </a:cubicBezTo>
                  <a:cubicBezTo>
                    <a:pt x="14089" y="41595"/>
                    <a:pt x="14181" y="41545"/>
                    <a:pt x="14233" y="41462"/>
                  </a:cubicBezTo>
                  <a:cubicBezTo>
                    <a:pt x="14545" y="40978"/>
                    <a:pt x="14861" y="40497"/>
                    <a:pt x="15181" y="40018"/>
                  </a:cubicBezTo>
                  <a:cubicBezTo>
                    <a:pt x="15270" y="39886"/>
                    <a:pt x="15235" y="39706"/>
                    <a:pt x="15102" y="39619"/>
                  </a:cubicBezTo>
                  <a:cubicBezTo>
                    <a:pt x="15052" y="39585"/>
                    <a:pt x="14997" y="39570"/>
                    <a:pt x="14941" y="39570"/>
                  </a:cubicBezTo>
                  <a:close/>
                  <a:moveTo>
                    <a:pt x="165160" y="42437"/>
                  </a:moveTo>
                  <a:cubicBezTo>
                    <a:pt x="165109" y="42437"/>
                    <a:pt x="165056" y="42451"/>
                    <a:pt x="165009" y="42480"/>
                  </a:cubicBezTo>
                  <a:cubicBezTo>
                    <a:pt x="164874" y="42563"/>
                    <a:pt x="164832" y="42741"/>
                    <a:pt x="164914" y="42876"/>
                  </a:cubicBezTo>
                  <a:cubicBezTo>
                    <a:pt x="165217" y="43367"/>
                    <a:pt x="165514" y="43860"/>
                    <a:pt x="165805" y="44356"/>
                  </a:cubicBezTo>
                  <a:cubicBezTo>
                    <a:pt x="165857" y="44444"/>
                    <a:pt x="165952" y="44498"/>
                    <a:pt x="166054" y="44498"/>
                  </a:cubicBezTo>
                  <a:lnTo>
                    <a:pt x="166054" y="44499"/>
                  </a:lnTo>
                  <a:cubicBezTo>
                    <a:pt x="166277" y="44499"/>
                    <a:pt x="166416" y="44256"/>
                    <a:pt x="166302" y="44064"/>
                  </a:cubicBezTo>
                  <a:cubicBezTo>
                    <a:pt x="166008" y="43565"/>
                    <a:pt x="165710" y="43068"/>
                    <a:pt x="165405" y="42574"/>
                  </a:cubicBezTo>
                  <a:cubicBezTo>
                    <a:pt x="165351" y="42486"/>
                    <a:pt x="165257" y="42437"/>
                    <a:pt x="165160" y="42437"/>
                  </a:cubicBezTo>
                  <a:close/>
                  <a:moveTo>
                    <a:pt x="13072" y="42480"/>
                  </a:moveTo>
                  <a:cubicBezTo>
                    <a:pt x="12973" y="42480"/>
                    <a:pt x="12877" y="42531"/>
                    <a:pt x="12824" y="42622"/>
                  </a:cubicBezTo>
                  <a:cubicBezTo>
                    <a:pt x="12519" y="43116"/>
                    <a:pt x="12221" y="43613"/>
                    <a:pt x="11927" y="44112"/>
                  </a:cubicBezTo>
                  <a:cubicBezTo>
                    <a:pt x="11813" y="44304"/>
                    <a:pt x="11951" y="44547"/>
                    <a:pt x="12174" y="44547"/>
                  </a:cubicBezTo>
                  <a:cubicBezTo>
                    <a:pt x="12277" y="44547"/>
                    <a:pt x="12371" y="44493"/>
                    <a:pt x="12422" y="44404"/>
                  </a:cubicBezTo>
                  <a:cubicBezTo>
                    <a:pt x="12716" y="43908"/>
                    <a:pt x="13012" y="43415"/>
                    <a:pt x="13313" y="42924"/>
                  </a:cubicBezTo>
                  <a:cubicBezTo>
                    <a:pt x="13401" y="42789"/>
                    <a:pt x="13360" y="42608"/>
                    <a:pt x="13223" y="42524"/>
                  </a:cubicBezTo>
                  <a:cubicBezTo>
                    <a:pt x="13176" y="42494"/>
                    <a:pt x="13123" y="42480"/>
                    <a:pt x="13072" y="42480"/>
                  </a:cubicBezTo>
                  <a:close/>
                  <a:moveTo>
                    <a:pt x="166919" y="45423"/>
                  </a:moveTo>
                  <a:cubicBezTo>
                    <a:pt x="166871" y="45423"/>
                    <a:pt x="166823" y="45435"/>
                    <a:pt x="166778" y="45460"/>
                  </a:cubicBezTo>
                  <a:cubicBezTo>
                    <a:pt x="166639" y="45539"/>
                    <a:pt x="166590" y="45714"/>
                    <a:pt x="166669" y="45853"/>
                  </a:cubicBezTo>
                  <a:cubicBezTo>
                    <a:pt x="166951" y="46355"/>
                    <a:pt x="167229" y="46858"/>
                    <a:pt x="167501" y="47366"/>
                  </a:cubicBezTo>
                  <a:cubicBezTo>
                    <a:pt x="167552" y="47459"/>
                    <a:pt x="167649" y="47517"/>
                    <a:pt x="167755" y="47517"/>
                  </a:cubicBezTo>
                  <a:cubicBezTo>
                    <a:pt x="167973" y="47517"/>
                    <a:pt x="168112" y="47284"/>
                    <a:pt x="168009" y="47092"/>
                  </a:cubicBezTo>
                  <a:cubicBezTo>
                    <a:pt x="167734" y="46583"/>
                    <a:pt x="167455" y="46074"/>
                    <a:pt x="167170" y="45570"/>
                  </a:cubicBezTo>
                  <a:cubicBezTo>
                    <a:pt x="167118" y="45476"/>
                    <a:pt x="167019" y="45423"/>
                    <a:pt x="166919" y="45423"/>
                  </a:cubicBezTo>
                  <a:close/>
                  <a:moveTo>
                    <a:pt x="11312" y="45469"/>
                  </a:moveTo>
                  <a:cubicBezTo>
                    <a:pt x="11210" y="45469"/>
                    <a:pt x="11112" y="45523"/>
                    <a:pt x="11060" y="45619"/>
                  </a:cubicBezTo>
                  <a:cubicBezTo>
                    <a:pt x="10774" y="46124"/>
                    <a:pt x="10495" y="46632"/>
                    <a:pt x="10220" y="47143"/>
                  </a:cubicBezTo>
                  <a:cubicBezTo>
                    <a:pt x="10117" y="47335"/>
                    <a:pt x="10256" y="47567"/>
                    <a:pt x="10473" y="47567"/>
                  </a:cubicBezTo>
                  <a:cubicBezTo>
                    <a:pt x="10580" y="47567"/>
                    <a:pt x="10677" y="47509"/>
                    <a:pt x="10727" y="47415"/>
                  </a:cubicBezTo>
                  <a:cubicBezTo>
                    <a:pt x="11001" y="46908"/>
                    <a:pt x="11278" y="46404"/>
                    <a:pt x="11561" y="45902"/>
                  </a:cubicBezTo>
                  <a:cubicBezTo>
                    <a:pt x="11643" y="45763"/>
                    <a:pt x="11593" y="45585"/>
                    <a:pt x="11454" y="45507"/>
                  </a:cubicBezTo>
                  <a:cubicBezTo>
                    <a:pt x="11409" y="45481"/>
                    <a:pt x="11360" y="45469"/>
                    <a:pt x="11312" y="45469"/>
                  </a:cubicBezTo>
                  <a:close/>
                  <a:moveTo>
                    <a:pt x="168562" y="48476"/>
                  </a:moveTo>
                  <a:cubicBezTo>
                    <a:pt x="168518" y="48476"/>
                    <a:pt x="168473" y="48486"/>
                    <a:pt x="168431" y="48508"/>
                  </a:cubicBezTo>
                  <a:cubicBezTo>
                    <a:pt x="168288" y="48580"/>
                    <a:pt x="168233" y="48754"/>
                    <a:pt x="168305" y="48895"/>
                  </a:cubicBezTo>
                  <a:cubicBezTo>
                    <a:pt x="168568" y="49407"/>
                    <a:pt x="168827" y="49922"/>
                    <a:pt x="169079" y="50439"/>
                  </a:cubicBezTo>
                  <a:cubicBezTo>
                    <a:pt x="169128" y="50538"/>
                    <a:pt x="169227" y="50601"/>
                    <a:pt x="169338" y="50601"/>
                  </a:cubicBezTo>
                  <a:cubicBezTo>
                    <a:pt x="169382" y="50601"/>
                    <a:pt x="169425" y="50591"/>
                    <a:pt x="169465" y="50572"/>
                  </a:cubicBezTo>
                  <a:cubicBezTo>
                    <a:pt x="169608" y="50502"/>
                    <a:pt x="169668" y="50330"/>
                    <a:pt x="169598" y="50187"/>
                  </a:cubicBezTo>
                  <a:cubicBezTo>
                    <a:pt x="169343" y="49666"/>
                    <a:pt x="169084" y="49148"/>
                    <a:pt x="168818" y="48632"/>
                  </a:cubicBezTo>
                  <a:cubicBezTo>
                    <a:pt x="168767" y="48533"/>
                    <a:pt x="168667" y="48476"/>
                    <a:pt x="168562" y="48476"/>
                  </a:cubicBezTo>
                  <a:close/>
                  <a:moveTo>
                    <a:pt x="9667" y="48525"/>
                  </a:moveTo>
                  <a:cubicBezTo>
                    <a:pt x="9562" y="48525"/>
                    <a:pt x="9462" y="48581"/>
                    <a:pt x="9412" y="48680"/>
                  </a:cubicBezTo>
                  <a:cubicBezTo>
                    <a:pt x="9145" y="49196"/>
                    <a:pt x="8886" y="49714"/>
                    <a:pt x="8632" y="50235"/>
                  </a:cubicBezTo>
                  <a:cubicBezTo>
                    <a:pt x="8537" y="50427"/>
                    <a:pt x="8676" y="50650"/>
                    <a:pt x="8890" y="50650"/>
                  </a:cubicBezTo>
                  <a:cubicBezTo>
                    <a:pt x="9000" y="50650"/>
                    <a:pt x="9101" y="50588"/>
                    <a:pt x="9149" y="50488"/>
                  </a:cubicBezTo>
                  <a:cubicBezTo>
                    <a:pt x="9402" y="49971"/>
                    <a:pt x="9660" y="49456"/>
                    <a:pt x="9924" y="48944"/>
                  </a:cubicBezTo>
                  <a:cubicBezTo>
                    <a:pt x="9997" y="48803"/>
                    <a:pt x="9941" y="48629"/>
                    <a:pt x="9799" y="48557"/>
                  </a:cubicBezTo>
                  <a:cubicBezTo>
                    <a:pt x="9757" y="48535"/>
                    <a:pt x="9711" y="48525"/>
                    <a:pt x="9667" y="48525"/>
                  </a:cubicBezTo>
                  <a:close/>
                  <a:moveTo>
                    <a:pt x="170086" y="51593"/>
                  </a:moveTo>
                  <a:cubicBezTo>
                    <a:pt x="170045" y="51593"/>
                    <a:pt x="170004" y="51602"/>
                    <a:pt x="169964" y="51620"/>
                  </a:cubicBezTo>
                  <a:cubicBezTo>
                    <a:pt x="169821" y="51686"/>
                    <a:pt x="169759" y="51854"/>
                    <a:pt x="169822" y="51998"/>
                  </a:cubicBezTo>
                  <a:cubicBezTo>
                    <a:pt x="170066" y="52520"/>
                    <a:pt x="170305" y="53044"/>
                    <a:pt x="170537" y="53571"/>
                  </a:cubicBezTo>
                  <a:cubicBezTo>
                    <a:pt x="170583" y="53675"/>
                    <a:pt x="170686" y="53742"/>
                    <a:pt x="170800" y="53742"/>
                  </a:cubicBezTo>
                  <a:lnTo>
                    <a:pt x="170800" y="53743"/>
                  </a:lnTo>
                  <a:cubicBezTo>
                    <a:pt x="171009" y="53743"/>
                    <a:pt x="171149" y="53529"/>
                    <a:pt x="171064" y="53338"/>
                  </a:cubicBezTo>
                  <a:cubicBezTo>
                    <a:pt x="170829" y="52808"/>
                    <a:pt x="170590" y="52280"/>
                    <a:pt x="170345" y="51755"/>
                  </a:cubicBezTo>
                  <a:cubicBezTo>
                    <a:pt x="170295" y="51652"/>
                    <a:pt x="170193" y="51593"/>
                    <a:pt x="170086" y="51593"/>
                  </a:cubicBezTo>
                  <a:close/>
                  <a:moveTo>
                    <a:pt x="8144" y="51638"/>
                  </a:moveTo>
                  <a:cubicBezTo>
                    <a:pt x="8035" y="51638"/>
                    <a:pt x="7931" y="51699"/>
                    <a:pt x="7884" y="51804"/>
                  </a:cubicBezTo>
                  <a:cubicBezTo>
                    <a:pt x="7638" y="52330"/>
                    <a:pt x="7398" y="52858"/>
                    <a:pt x="7164" y="53387"/>
                  </a:cubicBezTo>
                  <a:cubicBezTo>
                    <a:pt x="7079" y="53578"/>
                    <a:pt x="7218" y="53791"/>
                    <a:pt x="7427" y="53792"/>
                  </a:cubicBezTo>
                  <a:cubicBezTo>
                    <a:pt x="7540" y="53792"/>
                    <a:pt x="7645" y="53725"/>
                    <a:pt x="7690" y="53621"/>
                  </a:cubicBezTo>
                  <a:cubicBezTo>
                    <a:pt x="7924" y="53093"/>
                    <a:pt x="8162" y="52569"/>
                    <a:pt x="8405" y="52047"/>
                  </a:cubicBezTo>
                  <a:cubicBezTo>
                    <a:pt x="8472" y="51903"/>
                    <a:pt x="8410" y="51732"/>
                    <a:pt x="8265" y="51665"/>
                  </a:cubicBezTo>
                  <a:cubicBezTo>
                    <a:pt x="8226" y="51646"/>
                    <a:pt x="8184" y="51638"/>
                    <a:pt x="8144" y="51638"/>
                  </a:cubicBezTo>
                  <a:close/>
                  <a:moveTo>
                    <a:pt x="171485" y="54757"/>
                  </a:moveTo>
                  <a:cubicBezTo>
                    <a:pt x="171448" y="54757"/>
                    <a:pt x="171411" y="54764"/>
                    <a:pt x="171374" y="54780"/>
                  </a:cubicBezTo>
                  <a:cubicBezTo>
                    <a:pt x="171228" y="54842"/>
                    <a:pt x="171159" y="55010"/>
                    <a:pt x="171220" y="55157"/>
                  </a:cubicBezTo>
                  <a:cubicBezTo>
                    <a:pt x="171443" y="55689"/>
                    <a:pt x="171660" y="56221"/>
                    <a:pt x="171872" y="56757"/>
                  </a:cubicBezTo>
                  <a:cubicBezTo>
                    <a:pt x="171917" y="56867"/>
                    <a:pt x="172022" y="56939"/>
                    <a:pt x="172141" y="56939"/>
                  </a:cubicBezTo>
                  <a:cubicBezTo>
                    <a:pt x="172344" y="56939"/>
                    <a:pt x="172484" y="56733"/>
                    <a:pt x="172408" y="56544"/>
                  </a:cubicBezTo>
                  <a:cubicBezTo>
                    <a:pt x="172194" y="56005"/>
                    <a:pt x="171975" y="55469"/>
                    <a:pt x="171751" y="54934"/>
                  </a:cubicBezTo>
                  <a:cubicBezTo>
                    <a:pt x="171705" y="54824"/>
                    <a:pt x="171598" y="54757"/>
                    <a:pt x="171485" y="54757"/>
                  </a:cubicBezTo>
                  <a:close/>
                  <a:moveTo>
                    <a:pt x="6741" y="54808"/>
                  </a:moveTo>
                  <a:cubicBezTo>
                    <a:pt x="6628" y="54808"/>
                    <a:pt x="6521" y="54874"/>
                    <a:pt x="6475" y="54985"/>
                  </a:cubicBezTo>
                  <a:cubicBezTo>
                    <a:pt x="6251" y="55518"/>
                    <a:pt x="6033" y="56055"/>
                    <a:pt x="5818" y="56594"/>
                  </a:cubicBezTo>
                  <a:cubicBezTo>
                    <a:pt x="5743" y="56782"/>
                    <a:pt x="5882" y="56988"/>
                    <a:pt x="6084" y="56988"/>
                  </a:cubicBezTo>
                  <a:cubicBezTo>
                    <a:pt x="6084" y="56988"/>
                    <a:pt x="6085" y="56988"/>
                    <a:pt x="6086" y="56988"/>
                  </a:cubicBezTo>
                  <a:cubicBezTo>
                    <a:pt x="6204" y="56988"/>
                    <a:pt x="6310" y="56916"/>
                    <a:pt x="6354" y="56807"/>
                  </a:cubicBezTo>
                  <a:cubicBezTo>
                    <a:pt x="6567" y="56270"/>
                    <a:pt x="6784" y="55738"/>
                    <a:pt x="7007" y="55207"/>
                  </a:cubicBezTo>
                  <a:cubicBezTo>
                    <a:pt x="7068" y="55060"/>
                    <a:pt x="7000" y="54891"/>
                    <a:pt x="6852" y="54830"/>
                  </a:cubicBezTo>
                  <a:cubicBezTo>
                    <a:pt x="6816" y="54815"/>
                    <a:pt x="6778" y="54808"/>
                    <a:pt x="6741" y="54808"/>
                  </a:cubicBezTo>
                  <a:close/>
                  <a:moveTo>
                    <a:pt x="172761" y="57973"/>
                  </a:moveTo>
                  <a:cubicBezTo>
                    <a:pt x="172727" y="57973"/>
                    <a:pt x="172693" y="57979"/>
                    <a:pt x="172660" y="57992"/>
                  </a:cubicBezTo>
                  <a:cubicBezTo>
                    <a:pt x="172509" y="58049"/>
                    <a:pt x="172434" y="58218"/>
                    <a:pt x="172495" y="58368"/>
                  </a:cubicBezTo>
                  <a:cubicBezTo>
                    <a:pt x="172696" y="58908"/>
                    <a:pt x="172893" y="59449"/>
                    <a:pt x="173085" y="59992"/>
                  </a:cubicBezTo>
                  <a:cubicBezTo>
                    <a:pt x="173126" y="60107"/>
                    <a:pt x="173234" y="60184"/>
                    <a:pt x="173356" y="60184"/>
                  </a:cubicBezTo>
                  <a:lnTo>
                    <a:pt x="173356" y="60185"/>
                  </a:lnTo>
                  <a:cubicBezTo>
                    <a:pt x="173555" y="60185"/>
                    <a:pt x="173694" y="59989"/>
                    <a:pt x="173628" y="59802"/>
                  </a:cubicBezTo>
                  <a:cubicBezTo>
                    <a:pt x="173435" y="59255"/>
                    <a:pt x="173237" y="58709"/>
                    <a:pt x="173033" y="58167"/>
                  </a:cubicBezTo>
                  <a:cubicBezTo>
                    <a:pt x="172991" y="58048"/>
                    <a:pt x="172879" y="57973"/>
                    <a:pt x="172761" y="57973"/>
                  </a:cubicBezTo>
                  <a:close/>
                  <a:moveTo>
                    <a:pt x="5461" y="58028"/>
                  </a:moveTo>
                  <a:cubicBezTo>
                    <a:pt x="5345" y="58028"/>
                    <a:pt x="5236" y="58099"/>
                    <a:pt x="5192" y="58215"/>
                  </a:cubicBezTo>
                  <a:cubicBezTo>
                    <a:pt x="4989" y="58758"/>
                    <a:pt x="4790" y="59303"/>
                    <a:pt x="4597" y="59850"/>
                  </a:cubicBezTo>
                  <a:cubicBezTo>
                    <a:pt x="4544" y="60000"/>
                    <a:pt x="4623" y="60164"/>
                    <a:pt x="4773" y="60218"/>
                  </a:cubicBezTo>
                  <a:cubicBezTo>
                    <a:pt x="4805" y="60227"/>
                    <a:pt x="4837" y="60233"/>
                    <a:pt x="4869" y="60233"/>
                  </a:cubicBezTo>
                  <a:cubicBezTo>
                    <a:pt x="4992" y="60233"/>
                    <a:pt x="5101" y="60157"/>
                    <a:pt x="5142" y="60042"/>
                  </a:cubicBezTo>
                  <a:cubicBezTo>
                    <a:pt x="5332" y="59498"/>
                    <a:pt x="5529" y="58957"/>
                    <a:pt x="5732" y="58417"/>
                  </a:cubicBezTo>
                  <a:cubicBezTo>
                    <a:pt x="5788" y="58269"/>
                    <a:pt x="5713" y="58102"/>
                    <a:pt x="5563" y="58047"/>
                  </a:cubicBezTo>
                  <a:cubicBezTo>
                    <a:pt x="5529" y="58034"/>
                    <a:pt x="5495" y="58028"/>
                    <a:pt x="5461" y="58028"/>
                  </a:cubicBezTo>
                  <a:close/>
                  <a:moveTo>
                    <a:pt x="173919" y="61254"/>
                  </a:moveTo>
                  <a:cubicBezTo>
                    <a:pt x="173889" y="61254"/>
                    <a:pt x="173858" y="61259"/>
                    <a:pt x="173829" y="61269"/>
                  </a:cubicBezTo>
                  <a:cubicBezTo>
                    <a:pt x="173680" y="61318"/>
                    <a:pt x="173598" y="61477"/>
                    <a:pt x="173644" y="61627"/>
                  </a:cubicBezTo>
                  <a:cubicBezTo>
                    <a:pt x="173825" y="62174"/>
                    <a:pt x="174001" y="62722"/>
                    <a:pt x="174172" y="63273"/>
                  </a:cubicBezTo>
                  <a:cubicBezTo>
                    <a:pt x="174209" y="63393"/>
                    <a:pt x="174320" y="63476"/>
                    <a:pt x="174446" y="63476"/>
                  </a:cubicBezTo>
                  <a:cubicBezTo>
                    <a:pt x="174641" y="63476"/>
                    <a:pt x="174778" y="63287"/>
                    <a:pt x="174722" y="63103"/>
                  </a:cubicBezTo>
                  <a:cubicBezTo>
                    <a:pt x="174551" y="62548"/>
                    <a:pt x="174373" y="61995"/>
                    <a:pt x="174191" y="61446"/>
                  </a:cubicBezTo>
                  <a:cubicBezTo>
                    <a:pt x="174149" y="61328"/>
                    <a:pt x="174038" y="61254"/>
                    <a:pt x="173919" y="61254"/>
                  </a:cubicBezTo>
                  <a:close/>
                  <a:moveTo>
                    <a:pt x="4309" y="61297"/>
                  </a:moveTo>
                  <a:cubicBezTo>
                    <a:pt x="4188" y="61297"/>
                    <a:pt x="4075" y="61374"/>
                    <a:pt x="4036" y="61495"/>
                  </a:cubicBezTo>
                  <a:cubicBezTo>
                    <a:pt x="3853" y="62045"/>
                    <a:pt x="3676" y="62598"/>
                    <a:pt x="3504" y="63150"/>
                  </a:cubicBezTo>
                  <a:cubicBezTo>
                    <a:pt x="3459" y="63303"/>
                    <a:pt x="3543" y="63464"/>
                    <a:pt x="3695" y="63510"/>
                  </a:cubicBezTo>
                  <a:cubicBezTo>
                    <a:pt x="3723" y="63519"/>
                    <a:pt x="3751" y="63524"/>
                    <a:pt x="3780" y="63524"/>
                  </a:cubicBezTo>
                  <a:cubicBezTo>
                    <a:pt x="3906" y="63524"/>
                    <a:pt x="4018" y="63442"/>
                    <a:pt x="4055" y="63321"/>
                  </a:cubicBezTo>
                  <a:cubicBezTo>
                    <a:pt x="4225" y="62771"/>
                    <a:pt x="4402" y="62223"/>
                    <a:pt x="4583" y="61676"/>
                  </a:cubicBezTo>
                  <a:cubicBezTo>
                    <a:pt x="4632" y="61525"/>
                    <a:pt x="4550" y="61362"/>
                    <a:pt x="4399" y="61312"/>
                  </a:cubicBezTo>
                  <a:cubicBezTo>
                    <a:pt x="4369" y="61302"/>
                    <a:pt x="4339" y="61297"/>
                    <a:pt x="4309" y="61297"/>
                  </a:cubicBezTo>
                  <a:close/>
                  <a:moveTo>
                    <a:pt x="174942" y="64555"/>
                  </a:moveTo>
                  <a:cubicBezTo>
                    <a:pt x="174916" y="64555"/>
                    <a:pt x="174889" y="64558"/>
                    <a:pt x="174862" y="64566"/>
                  </a:cubicBezTo>
                  <a:cubicBezTo>
                    <a:pt x="174708" y="64610"/>
                    <a:pt x="174620" y="64773"/>
                    <a:pt x="174667" y="64927"/>
                  </a:cubicBezTo>
                  <a:cubicBezTo>
                    <a:pt x="174826" y="65481"/>
                    <a:pt x="174981" y="66035"/>
                    <a:pt x="175130" y="66592"/>
                  </a:cubicBezTo>
                  <a:cubicBezTo>
                    <a:pt x="175165" y="66718"/>
                    <a:pt x="175279" y="66805"/>
                    <a:pt x="175408" y="66805"/>
                  </a:cubicBezTo>
                  <a:cubicBezTo>
                    <a:pt x="175598" y="66805"/>
                    <a:pt x="175736" y="66625"/>
                    <a:pt x="175688" y="66443"/>
                  </a:cubicBezTo>
                  <a:cubicBezTo>
                    <a:pt x="175538" y="65883"/>
                    <a:pt x="175382" y="65324"/>
                    <a:pt x="175221" y="64767"/>
                  </a:cubicBezTo>
                  <a:cubicBezTo>
                    <a:pt x="175186" y="64639"/>
                    <a:pt x="175069" y="64555"/>
                    <a:pt x="174942" y="64555"/>
                  </a:cubicBezTo>
                  <a:close/>
                  <a:moveTo>
                    <a:pt x="3281" y="64611"/>
                  </a:moveTo>
                  <a:cubicBezTo>
                    <a:pt x="3157" y="64611"/>
                    <a:pt x="3043" y="64691"/>
                    <a:pt x="3005" y="64815"/>
                  </a:cubicBezTo>
                  <a:cubicBezTo>
                    <a:pt x="2845" y="65373"/>
                    <a:pt x="2690" y="65931"/>
                    <a:pt x="2541" y="66491"/>
                  </a:cubicBezTo>
                  <a:cubicBezTo>
                    <a:pt x="2500" y="66644"/>
                    <a:pt x="2592" y="66803"/>
                    <a:pt x="2745" y="66844"/>
                  </a:cubicBezTo>
                  <a:cubicBezTo>
                    <a:pt x="2769" y="66850"/>
                    <a:pt x="2794" y="66853"/>
                    <a:pt x="2819" y="66853"/>
                  </a:cubicBezTo>
                  <a:cubicBezTo>
                    <a:pt x="2950" y="66853"/>
                    <a:pt x="3063" y="66766"/>
                    <a:pt x="3097" y="66640"/>
                  </a:cubicBezTo>
                  <a:cubicBezTo>
                    <a:pt x="3245" y="66083"/>
                    <a:pt x="3400" y="65528"/>
                    <a:pt x="3560" y="64976"/>
                  </a:cubicBezTo>
                  <a:cubicBezTo>
                    <a:pt x="3602" y="64824"/>
                    <a:pt x="3513" y="64665"/>
                    <a:pt x="3362" y="64622"/>
                  </a:cubicBezTo>
                  <a:cubicBezTo>
                    <a:pt x="3335" y="64614"/>
                    <a:pt x="3307" y="64611"/>
                    <a:pt x="3281" y="64611"/>
                  </a:cubicBezTo>
                  <a:close/>
                  <a:moveTo>
                    <a:pt x="175845" y="67906"/>
                  </a:moveTo>
                  <a:cubicBezTo>
                    <a:pt x="175821" y="67906"/>
                    <a:pt x="175796" y="67909"/>
                    <a:pt x="175772" y="67916"/>
                  </a:cubicBezTo>
                  <a:cubicBezTo>
                    <a:pt x="175618" y="67953"/>
                    <a:pt x="175523" y="68110"/>
                    <a:pt x="175562" y="68264"/>
                  </a:cubicBezTo>
                  <a:cubicBezTo>
                    <a:pt x="175700" y="68823"/>
                    <a:pt x="175833" y="69384"/>
                    <a:pt x="175960" y="69945"/>
                  </a:cubicBezTo>
                  <a:cubicBezTo>
                    <a:pt x="175990" y="70076"/>
                    <a:pt x="176106" y="70170"/>
                    <a:pt x="176241" y="70170"/>
                  </a:cubicBezTo>
                  <a:cubicBezTo>
                    <a:pt x="176425" y="70170"/>
                    <a:pt x="176562" y="69998"/>
                    <a:pt x="176521" y="69818"/>
                  </a:cubicBezTo>
                  <a:cubicBezTo>
                    <a:pt x="176393" y="69252"/>
                    <a:pt x="176260" y="68688"/>
                    <a:pt x="176121" y="68126"/>
                  </a:cubicBezTo>
                  <a:cubicBezTo>
                    <a:pt x="176090" y="67995"/>
                    <a:pt x="175974" y="67906"/>
                    <a:pt x="175845" y="67906"/>
                  </a:cubicBezTo>
                  <a:close/>
                  <a:moveTo>
                    <a:pt x="2390" y="67951"/>
                  </a:moveTo>
                  <a:cubicBezTo>
                    <a:pt x="2259" y="67951"/>
                    <a:pt x="2140" y="68041"/>
                    <a:pt x="2109" y="68175"/>
                  </a:cubicBezTo>
                  <a:cubicBezTo>
                    <a:pt x="1970" y="68737"/>
                    <a:pt x="1837" y="69301"/>
                    <a:pt x="1709" y="69866"/>
                  </a:cubicBezTo>
                  <a:cubicBezTo>
                    <a:pt x="1668" y="70047"/>
                    <a:pt x="1806" y="70219"/>
                    <a:pt x="1991" y="70219"/>
                  </a:cubicBezTo>
                  <a:cubicBezTo>
                    <a:pt x="2125" y="70218"/>
                    <a:pt x="2241" y="70125"/>
                    <a:pt x="2271" y="69993"/>
                  </a:cubicBezTo>
                  <a:cubicBezTo>
                    <a:pt x="2398" y="69432"/>
                    <a:pt x="2530" y="68872"/>
                    <a:pt x="2668" y="68313"/>
                  </a:cubicBezTo>
                  <a:cubicBezTo>
                    <a:pt x="2709" y="68157"/>
                    <a:pt x="2614" y="67997"/>
                    <a:pt x="2458" y="67959"/>
                  </a:cubicBezTo>
                  <a:cubicBezTo>
                    <a:pt x="2435" y="67953"/>
                    <a:pt x="2412" y="67951"/>
                    <a:pt x="2390" y="67951"/>
                  </a:cubicBezTo>
                  <a:close/>
                  <a:moveTo>
                    <a:pt x="176608" y="71289"/>
                  </a:moveTo>
                  <a:cubicBezTo>
                    <a:pt x="176588" y="71289"/>
                    <a:pt x="176569" y="71291"/>
                    <a:pt x="176549" y="71295"/>
                  </a:cubicBezTo>
                  <a:cubicBezTo>
                    <a:pt x="176393" y="71326"/>
                    <a:pt x="176292" y="71478"/>
                    <a:pt x="176325" y="71634"/>
                  </a:cubicBezTo>
                  <a:cubicBezTo>
                    <a:pt x="176441" y="72199"/>
                    <a:pt x="176551" y="72764"/>
                    <a:pt x="176657" y="73330"/>
                  </a:cubicBezTo>
                  <a:cubicBezTo>
                    <a:pt x="176683" y="73467"/>
                    <a:pt x="176801" y="73565"/>
                    <a:pt x="176940" y="73566"/>
                  </a:cubicBezTo>
                  <a:cubicBezTo>
                    <a:pt x="176958" y="73565"/>
                    <a:pt x="176976" y="73564"/>
                    <a:pt x="176994" y="73562"/>
                  </a:cubicBezTo>
                  <a:cubicBezTo>
                    <a:pt x="177150" y="73532"/>
                    <a:pt x="177253" y="73382"/>
                    <a:pt x="177223" y="73225"/>
                  </a:cubicBezTo>
                  <a:cubicBezTo>
                    <a:pt x="177117" y="72655"/>
                    <a:pt x="177006" y="72086"/>
                    <a:pt x="176888" y="71519"/>
                  </a:cubicBezTo>
                  <a:cubicBezTo>
                    <a:pt x="176861" y="71383"/>
                    <a:pt x="176741" y="71289"/>
                    <a:pt x="176608" y="71289"/>
                  </a:cubicBezTo>
                  <a:close/>
                  <a:moveTo>
                    <a:pt x="1625" y="71335"/>
                  </a:moveTo>
                  <a:cubicBezTo>
                    <a:pt x="1492" y="71335"/>
                    <a:pt x="1371" y="71428"/>
                    <a:pt x="1343" y="71565"/>
                  </a:cubicBezTo>
                  <a:cubicBezTo>
                    <a:pt x="1227" y="72132"/>
                    <a:pt x="1115" y="72702"/>
                    <a:pt x="1011" y="73271"/>
                  </a:cubicBezTo>
                  <a:cubicBezTo>
                    <a:pt x="981" y="73427"/>
                    <a:pt x="1085" y="73578"/>
                    <a:pt x="1241" y="73607"/>
                  </a:cubicBezTo>
                  <a:cubicBezTo>
                    <a:pt x="1259" y="73610"/>
                    <a:pt x="1276" y="73612"/>
                    <a:pt x="1294" y="73612"/>
                  </a:cubicBezTo>
                  <a:cubicBezTo>
                    <a:pt x="1433" y="73612"/>
                    <a:pt x="1552" y="73512"/>
                    <a:pt x="1577" y="73376"/>
                  </a:cubicBezTo>
                  <a:cubicBezTo>
                    <a:pt x="1682" y="72810"/>
                    <a:pt x="1792" y="72245"/>
                    <a:pt x="1907" y="71681"/>
                  </a:cubicBezTo>
                  <a:cubicBezTo>
                    <a:pt x="1939" y="71525"/>
                    <a:pt x="1838" y="71373"/>
                    <a:pt x="1682" y="71340"/>
                  </a:cubicBezTo>
                  <a:cubicBezTo>
                    <a:pt x="1663" y="71336"/>
                    <a:pt x="1644" y="71335"/>
                    <a:pt x="1625" y="71335"/>
                  </a:cubicBezTo>
                  <a:close/>
                  <a:moveTo>
                    <a:pt x="177241" y="74696"/>
                  </a:moveTo>
                  <a:cubicBezTo>
                    <a:pt x="177225" y="74696"/>
                    <a:pt x="177209" y="74697"/>
                    <a:pt x="177193" y="74700"/>
                  </a:cubicBezTo>
                  <a:cubicBezTo>
                    <a:pt x="177036" y="74726"/>
                    <a:pt x="176930" y="74875"/>
                    <a:pt x="176957" y="75032"/>
                  </a:cubicBezTo>
                  <a:cubicBezTo>
                    <a:pt x="177051" y="75600"/>
                    <a:pt x="177140" y="76169"/>
                    <a:pt x="177223" y="76739"/>
                  </a:cubicBezTo>
                  <a:cubicBezTo>
                    <a:pt x="177243" y="76881"/>
                    <a:pt x="177364" y="76985"/>
                    <a:pt x="177507" y="76985"/>
                  </a:cubicBezTo>
                  <a:cubicBezTo>
                    <a:pt x="177522" y="76985"/>
                    <a:pt x="177536" y="76984"/>
                    <a:pt x="177549" y="76982"/>
                  </a:cubicBezTo>
                  <a:cubicBezTo>
                    <a:pt x="177708" y="76958"/>
                    <a:pt x="177815" y="76813"/>
                    <a:pt x="177794" y="76655"/>
                  </a:cubicBezTo>
                  <a:cubicBezTo>
                    <a:pt x="177710" y="76082"/>
                    <a:pt x="177620" y="75508"/>
                    <a:pt x="177525" y="74936"/>
                  </a:cubicBezTo>
                  <a:cubicBezTo>
                    <a:pt x="177502" y="74796"/>
                    <a:pt x="177379" y="74696"/>
                    <a:pt x="177241" y="74696"/>
                  </a:cubicBezTo>
                  <a:close/>
                  <a:moveTo>
                    <a:pt x="997" y="74743"/>
                  </a:moveTo>
                  <a:cubicBezTo>
                    <a:pt x="858" y="74743"/>
                    <a:pt x="736" y="74843"/>
                    <a:pt x="712" y="74984"/>
                  </a:cubicBezTo>
                  <a:cubicBezTo>
                    <a:pt x="650" y="75363"/>
                    <a:pt x="590" y="75742"/>
                    <a:pt x="532" y="76122"/>
                  </a:cubicBezTo>
                  <a:lnTo>
                    <a:pt x="447" y="76703"/>
                  </a:lnTo>
                  <a:cubicBezTo>
                    <a:pt x="424" y="76861"/>
                    <a:pt x="533" y="77006"/>
                    <a:pt x="690" y="77029"/>
                  </a:cubicBezTo>
                  <a:cubicBezTo>
                    <a:pt x="705" y="77032"/>
                    <a:pt x="718" y="77033"/>
                    <a:pt x="732" y="77033"/>
                  </a:cubicBezTo>
                  <a:cubicBezTo>
                    <a:pt x="875" y="77033"/>
                    <a:pt x="998" y="76927"/>
                    <a:pt x="1018" y="76786"/>
                  </a:cubicBezTo>
                  <a:lnTo>
                    <a:pt x="1103" y="76209"/>
                  </a:lnTo>
                  <a:cubicBezTo>
                    <a:pt x="1159" y="75831"/>
                    <a:pt x="1219" y="75454"/>
                    <a:pt x="1281" y="75078"/>
                  </a:cubicBezTo>
                  <a:cubicBezTo>
                    <a:pt x="1307" y="74921"/>
                    <a:pt x="1200" y="74773"/>
                    <a:pt x="1043" y="74747"/>
                  </a:cubicBezTo>
                  <a:cubicBezTo>
                    <a:pt x="1027" y="74744"/>
                    <a:pt x="1012" y="74743"/>
                    <a:pt x="997" y="74743"/>
                  </a:cubicBezTo>
                  <a:close/>
                  <a:moveTo>
                    <a:pt x="177742" y="78132"/>
                  </a:moveTo>
                  <a:cubicBezTo>
                    <a:pt x="177730" y="78132"/>
                    <a:pt x="177718" y="78132"/>
                    <a:pt x="177706" y="78134"/>
                  </a:cubicBezTo>
                  <a:cubicBezTo>
                    <a:pt x="177550" y="78154"/>
                    <a:pt x="177439" y="78295"/>
                    <a:pt x="177456" y="78451"/>
                  </a:cubicBezTo>
                  <a:cubicBezTo>
                    <a:pt x="177528" y="79022"/>
                    <a:pt x="177594" y="79594"/>
                    <a:pt x="177655" y="80167"/>
                  </a:cubicBezTo>
                  <a:cubicBezTo>
                    <a:pt x="177670" y="80313"/>
                    <a:pt x="177793" y="80424"/>
                    <a:pt x="177940" y="80425"/>
                  </a:cubicBezTo>
                  <a:cubicBezTo>
                    <a:pt x="177951" y="80425"/>
                    <a:pt x="177961" y="80424"/>
                    <a:pt x="177971" y="80422"/>
                  </a:cubicBezTo>
                  <a:cubicBezTo>
                    <a:pt x="178130" y="80406"/>
                    <a:pt x="178244" y="80264"/>
                    <a:pt x="178227" y="80106"/>
                  </a:cubicBezTo>
                  <a:cubicBezTo>
                    <a:pt x="178166" y="79530"/>
                    <a:pt x="178100" y="78954"/>
                    <a:pt x="178028" y="78379"/>
                  </a:cubicBezTo>
                  <a:cubicBezTo>
                    <a:pt x="178007" y="78235"/>
                    <a:pt x="177884" y="78132"/>
                    <a:pt x="177742" y="78132"/>
                  </a:cubicBezTo>
                  <a:close/>
                  <a:moveTo>
                    <a:pt x="501" y="78180"/>
                  </a:moveTo>
                  <a:cubicBezTo>
                    <a:pt x="360" y="78180"/>
                    <a:pt x="237" y="78283"/>
                    <a:pt x="215" y="78427"/>
                  </a:cubicBezTo>
                  <a:cubicBezTo>
                    <a:pt x="145" y="79001"/>
                    <a:pt x="79" y="79577"/>
                    <a:pt x="19" y="80154"/>
                  </a:cubicBezTo>
                  <a:cubicBezTo>
                    <a:pt x="1" y="80312"/>
                    <a:pt x="116" y="80455"/>
                    <a:pt x="274" y="80470"/>
                  </a:cubicBezTo>
                  <a:cubicBezTo>
                    <a:pt x="285" y="80472"/>
                    <a:pt x="295" y="80473"/>
                    <a:pt x="304" y="80473"/>
                  </a:cubicBezTo>
                  <a:cubicBezTo>
                    <a:pt x="452" y="80473"/>
                    <a:pt x="575" y="80361"/>
                    <a:pt x="591" y="80215"/>
                  </a:cubicBezTo>
                  <a:cubicBezTo>
                    <a:pt x="651" y="79642"/>
                    <a:pt x="717" y="79069"/>
                    <a:pt x="788" y="78497"/>
                  </a:cubicBezTo>
                  <a:cubicBezTo>
                    <a:pt x="804" y="78341"/>
                    <a:pt x="693" y="78201"/>
                    <a:pt x="537" y="78182"/>
                  </a:cubicBezTo>
                  <a:cubicBezTo>
                    <a:pt x="525" y="78180"/>
                    <a:pt x="513" y="78180"/>
                    <a:pt x="501" y="781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887;p64">
              <a:extLst>
                <a:ext uri="{FF2B5EF4-FFF2-40B4-BE49-F238E27FC236}">
                  <a16:creationId xmlns:a16="http://schemas.microsoft.com/office/drawing/2014/main" id="{A3451633-DFF0-655A-71AE-84398561DB5E}"/>
                </a:ext>
              </a:extLst>
            </p:cNvPr>
            <p:cNvSpPr/>
            <p:nvPr/>
          </p:nvSpPr>
          <p:spPr>
            <a:xfrm>
              <a:off x="1526800" y="2928150"/>
              <a:ext cx="16750" cy="35925"/>
            </a:xfrm>
            <a:custGeom>
              <a:avLst/>
              <a:gdLst/>
              <a:ahLst/>
              <a:cxnLst/>
              <a:rect l="l" t="t" r="r" b="b"/>
              <a:pathLst>
                <a:path w="670" h="1437" extrusionOk="0">
                  <a:moveTo>
                    <a:pt x="370" y="0"/>
                  </a:moveTo>
                  <a:cubicBezTo>
                    <a:pt x="215" y="0"/>
                    <a:pt x="94" y="113"/>
                    <a:pt x="82" y="264"/>
                  </a:cubicBezTo>
                  <a:cubicBezTo>
                    <a:pt x="58" y="552"/>
                    <a:pt x="34" y="840"/>
                    <a:pt x="12" y="1127"/>
                  </a:cubicBezTo>
                  <a:cubicBezTo>
                    <a:pt x="0" y="1287"/>
                    <a:pt x="119" y="1425"/>
                    <a:pt x="279" y="1437"/>
                  </a:cubicBezTo>
                  <a:lnTo>
                    <a:pt x="300" y="1437"/>
                  </a:lnTo>
                  <a:cubicBezTo>
                    <a:pt x="450" y="1437"/>
                    <a:pt x="575" y="1322"/>
                    <a:pt x="587" y="1172"/>
                  </a:cubicBezTo>
                  <a:cubicBezTo>
                    <a:pt x="608" y="885"/>
                    <a:pt x="631" y="598"/>
                    <a:pt x="655" y="313"/>
                  </a:cubicBezTo>
                  <a:cubicBezTo>
                    <a:pt x="670" y="155"/>
                    <a:pt x="552" y="14"/>
                    <a:pt x="394" y="1"/>
                  </a:cubicBezTo>
                  <a:cubicBezTo>
                    <a:pt x="386" y="1"/>
                    <a:pt x="378"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888;p64">
              <a:extLst>
                <a:ext uri="{FF2B5EF4-FFF2-40B4-BE49-F238E27FC236}">
                  <a16:creationId xmlns:a16="http://schemas.microsoft.com/office/drawing/2014/main" id="{A63E4735-8486-0270-9F3F-BFFF54577F74}"/>
                </a:ext>
              </a:extLst>
            </p:cNvPr>
            <p:cNvSpPr/>
            <p:nvPr/>
          </p:nvSpPr>
          <p:spPr>
            <a:xfrm>
              <a:off x="1772350" y="2060100"/>
              <a:ext cx="387300" cy="519325"/>
            </a:xfrm>
            <a:custGeom>
              <a:avLst/>
              <a:gdLst/>
              <a:ahLst/>
              <a:cxnLst/>
              <a:rect l="l" t="t" r="r" b="b"/>
              <a:pathLst>
                <a:path w="15492" h="20773" extrusionOk="0">
                  <a:moveTo>
                    <a:pt x="1" y="0"/>
                  </a:moveTo>
                  <a:lnTo>
                    <a:pt x="10386" y="20772"/>
                  </a:lnTo>
                  <a:lnTo>
                    <a:pt x="15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89;p64">
              <a:extLst>
                <a:ext uri="{FF2B5EF4-FFF2-40B4-BE49-F238E27FC236}">
                  <a16:creationId xmlns:a16="http://schemas.microsoft.com/office/drawing/2014/main" id="{F1CFFF81-4CC6-5846-0F2A-3193FBD64565}"/>
                </a:ext>
              </a:extLst>
            </p:cNvPr>
            <p:cNvSpPr/>
            <p:nvPr/>
          </p:nvSpPr>
          <p:spPr>
            <a:xfrm>
              <a:off x="1763500" y="2052900"/>
              <a:ext cx="404250" cy="533725"/>
            </a:xfrm>
            <a:custGeom>
              <a:avLst/>
              <a:gdLst/>
              <a:ahLst/>
              <a:cxnLst/>
              <a:rect l="l" t="t" r="r" b="b"/>
              <a:pathLst>
                <a:path w="16170" h="21349" extrusionOk="0">
                  <a:moveTo>
                    <a:pt x="15478" y="576"/>
                  </a:moveTo>
                  <a:lnTo>
                    <a:pt x="10647" y="20232"/>
                  </a:lnTo>
                  <a:lnTo>
                    <a:pt x="820" y="576"/>
                  </a:lnTo>
                  <a:close/>
                  <a:moveTo>
                    <a:pt x="355" y="1"/>
                  </a:moveTo>
                  <a:cubicBezTo>
                    <a:pt x="140" y="1"/>
                    <a:pt x="1" y="226"/>
                    <a:pt x="97" y="417"/>
                  </a:cubicBezTo>
                  <a:lnTo>
                    <a:pt x="10483" y="21190"/>
                  </a:lnTo>
                  <a:cubicBezTo>
                    <a:pt x="10532" y="21287"/>
                    <a:pt x="10631" y="21348"/>
                    <a:pt x="10740" y="21348"/>
                  </a:cubicBezTo>
                  <a:cubicBezTo>
                    <a:pt x="10750" y="21348"/>
                    <a:pt x="10762" y="21348"/>
                    <a:pt x="10773" y="21347"/>
                  </a:cubicBezTo>
                  <a:cubicBezTo>
                    <a:pt x="10893" y="21334"/>
                    <a:pt x="10991" y="21246"/>
                    <a:pt x="11020" y="21129"/>
                  </a:cubicBezTo>
                  <a:lnTo>
                    <a:pt x="16125" y="357"/>
                  </a:lnTo>
                  <a:cubicBezTo>
                    <a:pt x="16169" y="176"/>
                    <a:pt x="16032" y="1"/>
                    <a:pt x="15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890;p64">
              <a:extLst>
                <a:ext uri="{FF2B5EF4-FFF2-40B4-BE49-F238E27FC236}">
                  <a16:creationId xmlns:a16="http://schemas.microsoft.com/office/drawing/2014/main" id="{D66CCF64-6323-2D5E-0C0E-3D470D63B07A}"/>
                </a:ext>
              </a:extLst>
            </p:cNvPr>
            <p:cNvSpPr/>
            <p:nvPr/>
          </p:nvSpPr>
          <p:spPr>
            <a:xfrm>
              <a:off x="1813950" y="2079800"/>
              <a:ext cx="246475" cy="499625"/>
            </a:xfrm>
            <a:custGeom>
              <a:avLst/>
              <a:gdLst/>
              <a:ahLst/>
              <a:cxnLst/>
              <a:rect l="l" t="t" r="r" b="b"/>
              <a:pathLst>
                <a:path w="9859" h="19985" extrusionOk="0">
                  <a:moveTo>
                    <a:pt x="0" y="0"/>
                  </a:moveTo>
                  <a:lnTo>
                    <a:pt x="8722" y="19984"/>
                  </a:lnTo>
                  <a:lnTo>
                    <a:pt x="9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891;p64">
              <a:extLst>
                <a:ext uri="{FF2B5EF4-FFF2-40B4-BE49-F238E27FC236}">
                  <a16:creationId xmlns:a16="http://schemas.microsoft.com/office/drawing/2014/main" id="{907051CA-17D5-2544-38AF-5ED64E4A1AC4}"/>
                </a:ext>
              </a:extLst>
            </p:cNvPr>
            <p:cNvSpPr/>
            <p:nvPr/>
          </p:nvSpPr>
          <p:spPr>
            <a:xfrm>
              <a:off x="1805275" y="2072600"/>
              <a:ext cx="262550" cy="514025"/>
            </a:xfrm>
            <a:custGeom>
              <a:avLst/>
              <a:gdLst/>
              <a:ahLst/>
              <a:cxnLst/>
              <a:rect l="l" t="t" r="r" b="b"/>
              <a:pathLst>
                <a:path w="10502" h="20561" extrusionOk="0">
                  <a:moveTo>
                    <a:pt x="9899" y="576"/>
                  </a:moveTo>
                  <a:lnTo>
                    <a:pt x="8850" y="19050"/>
                  </a:lnTo>
                  <a:lnTo>
                    <a:pt x="787" y="576"/>
                  </a:lnTo>
                  <a:close/>
                  <a:moveTo>
                    <a:pt x="345" y="1"/>
                  </a:moveTo>
                  <a:cubicBezTo>
                    <a:pt x="139" y="1"/>
                    <a:pt x="1" y="213"/>
                    <a:pt x="83" y="404"/>
                  </a:cubicBezTo>
                  <a:lnTo>
                    <a:pt x="8804" y="20388"/>
                  </a:lnTo>
                  <a:cubicBezTo>
                    <a:pt x="8850" y="20492"/>
                    <a:pt x="8953" y="20560"/>
                    <a:pt x="9066" y="20560"/>
                  </a:cubicBezTo>
                  <a:cubicBezTo>
                    <a:pt x="9067" y="20560"/>
                    <a:pt x="9068" y="20560"/>
                    <a:pt x="9069" y="20560"/>
                  </a:cubicBezTo>
                  <a:cubicBezTo>
                    <a:pt x="9086" y="20560"/>
                    <a:pt x="9103" y="20559"/>
                    <a:pt x="9120" y="20557"/>
                  </a:cubicBezTo>
                  <a:cubicBezTo>
                    <a:pt x="9252" y="20533"/>
                    <a:pt x="9349" y="20422"/>
                    <a:pt x="9357" y="20289"/>
                  </a:cubicBezTo>
                  <a:lnTo>
                    <a:pt x="10493" y="304"/>
                  </a:lnTo>
                  <a:cubicBezTo>
                    <a:pt x="10502" y="140"/>
                    <a:pt x="10371" y="1"/>
                    <a:pt x="10205" y="1"/>
                  </a:cubicBezTo>
                  <a:lnTo>
                    <a:pt x="347" y="1"/>
                  </a:lnTo>
                  <a:cubicBezTo>
                    <a:pt x="347" y="1"/>
                    <a:pt x="346"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92;p64">
              <a:extLst>
                <a:ext uri="{FF2B5EF4-FFF2-40B4-BE49-F238E27FC236}">
                  <a16:creationId xmlns:a16="http://schemas.microsoft.com/office/drawing/2014/main" id="{B9344965-CA59-A05E-6C4F-063F25691AB9}"/>
                </a:ext>
              </a:extLst>
            </p:cNvPr>
            <p:cNvSpPr/>
            <p:nvPr/>
          </p:nvSpPr>
          <p:spPr>
            <a:xfrm>
              <a:off x="1759225" y="2040900"/>
              <a:ext cx="272800" cy="538525"/>
            </a:xfrm>
            <a:custGeom>
              <a:avLst/>
              <a:gdLst/>
              <a:ahLst/>
              <a:cxnLst/>
              <a:rect l="l" t="t" r="r" b="b"/>
              <a:pathLst>
                <a:path w="10912" h="21541" extrusionOk="0">
                  <a:moveTo>
                    <a:pt x="0" y="1"/>
                  </a:moveTo>
                  <a:lnTo>
                    <a:pt x="10911" y="21540"/>
                  </a:lnTo>
                  <a:lnTo>
                    <a:pt x="9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93;p64">
              <a:extLst>
                <a:ext uri="{FF2B5EF4-FFF2-40B4-BE49-F238E27FC236}">
                  <a16:creationId xmlns:a16="http://schemas.microsoft.com/office/drawing/2014/main" id="{DFD9873D-A277-3091-4DC7-79EE75AA1183}"/>
                </a:ext>
              </a:extLst>
            </p:cNvPr>
            <p:cNvSpPr/>
            <p:nvPr/>
          </p:nvSpPr>
          <p:spPr>
            <a:xfrm>
              <a:off x="1750375" y="2033700"/>
              <a:ext cx="289025" cy="552925"/>
            </a:xfrm>
            <a:custGeom>
              <a:avLst/>
              <a:gdLst/>
              <a:ahLst/>
              <a:cxnLst/>
              <a:rect l="l" t="t" r="r" b="b"/>
              <a:pathLst>
                <a:path w="11561" h="22117" extrusionOk="0">
                  <a:moveTo>
                    <a:pt x="9936" y="578"/>
                  </a:moveTo>
                  <a:lnTo>
                    <a:pt x="10912" y="20493"/>
                  </a:lnTo>
                  <a:lnTo>
                    <a:pt x="823" y="578"/>
                  </a:lnTo>
                  <a:close/>
                  <a:moveTo>
                    <a:pt x="354" y="1"/>
                  </a:moveTo>
                  <a:cubicBezTo>
                    <a:pt x="139" y="1"/>
                    <a:pt x="0" y="228"/>
                    <a:pt x="97" y="419"/>
                  </a:cubicBezTo>
                  <a:lnTo>
                    <a:pt x="11009" y="21959"/>
                  </a:lnTo>
                  <a:cubicBezTo>
                    <a:pt x="11057" y="22055"/>
                    <a:pt x="11156" y="22116"/>
                    <a:pt x="11265" y="22116"/>
                  </a:cubicBezTo>
                  <a:cubicBezTo>
                    <a:pt x="11430" y="22116"/>
                    <a:pt x="11561" y="21979"/>
                    <a:pt x="11553" y="21815"/>
                  </a:cubicBezTo>
                  <a:lnTo>
                    <a:pt x="10500" y="276"/>
                  </a:lnTo>
                  <a:cubicBezTo>
                    <a:pt x="10492" y="122"/>
                    <a:pt x="10366" y="1"/>
                    <a:pt x="10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94;p64">
              <a:extLst>
                <a:ext uri="{FF2B5EF4-FFF2-40B4-BE49-F238E27FC236}">
                  <a16:creationId xmlns:a16="http://schemas.microsoft.com/office/drawing/2014/main" id="{654FE98A-7FFF-4A92-469A-00582242E997}"/>
                </a:ext>
              </a:extLst>
            </p:cNvPr>
            <p:cNvSpPr/>
            <p:nvPr/>
          </p:nvSpPr>
          <p:spPr>
            <a:xfrm>
              <a:off x="1173825" y="1944100"/>
              <a:ext cx="858200" cy="635325"/>
            </a:xfrm>
            <a:custGeom>
              <a:avLst/>
              <a:gdLst/>
              <a:ahLst/>
              <a:cxnLst/>
              <a:rect l="l" t="t" r="r" b="b"/>
              <a:pathLst>
                <a:path w="34328" h="25413" extrusionOk="0">
                  <a:moveTo>
                    <a:pt x="1" y="1"/>
                  </a:moveTo>
                  <a:lnTo>
                    <a:pt x="6279" y="25412"/>
                  </a:lnTo>
                  <a:lnTo>
                    <a:pt x="34327" y="25412"/>
                  </a:lnTo>
                  <a:lnTo>
                    <a:pt x="29880" y="2880"/>
                  </a:lnTo>
                  <a:lnTo>
                    <a:pt x="15923" y="2880"/>
                  </a:lnTo>
                  <a:lnTo>
                    <a:pt x="13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95;p64">
              <a:extLst>
                <a:ext uri="{FF2B5EF4-FFF2-40B4-BE49-F238E27FC236}">
                  <a16:creationId xmlns:a16="http://schemas.microsoft.com/office/drawing/2014/main" id="{3113DA61-D0FD-6CF6-CCE2-74C51ABA83EB}"/>
                </a:ext>
              </a:extLst>
            </p:cNvPr>
            <p:cNvSpPr/>
            <p:nvPr/>
          </p:nvSpPr>
          <p:spPr>
            <a:xfrm>
              <a:off x="1165700" y="1936875"/>
              <a:ext cx="874250" cy="649750"/>
            </a:xfrm>
            <a:custGeom>
              <a:avLst/>
              <a:gdLst/>
              <a:ahLst/>
              <a:cxnLst/>
              <a:rect l="l" t="t" r="r" b="b"/>
              <a:pathLst>
                <a:path w="34970" h="25990" extrusionOk="0">
                  <a:moveTo>
                    <a:pt x="13573" y="578"/>
                  </a:moveTo>
                  <a:lnTo>
                    <a:pt x="16032" y="3361"/>
                  </a:lnTo>
                  <a:cubicBezTo>
                    <a:pt x="16088" y="3422"/>
                    <a:pt x="16165" y="3458"/>
                    <a:pt x="16248" y="3458"/>
                  </a:cubicBezTo>
                  <a:lnTo>
                    <a:pt x="29969" y="3458"/>
                  </a:lnTo>
                  <a:lnTo>
                    <a:pt x="34302" y="25413"/>
                  </a:lnTo>
                  <a:lnTo>
                    <a:pt x="6829" y="25413"/>
                  </a:lnTo>
                  <a:lnTo>
                    <a:pt x="694" y="578"/>
                  </a:lnTo>
                  <a:close/>
                  <a:moveTo>
                    <a:pt x="326" y="1"/>
                  </a:moveTo>
                  <a:cubicBezTo>
                    <a:pt x="139" y="1"/>
                    <a:pt x="1" y="177"/>
                    <a:pt x="46" y="358"/>
                  </a:cubicBezTo>
                  <a:lnTo>
                    <a:pt x="6324" y="25772"/>
                  </a:lnTo>
                  <a:cubicBezTo>
                    <a:pt x="6355" y="25899"/>
                    <a:pt x="6470" y="25989"/>
                    <a:pt x="6604" y="25989"/>
                  </a:cubicBezTo>
                  <a:lnTo>
                    <a:pt x="34651" y="25989"/>
                  </a:lnTo>
                  <a:cubicBezTo>
                    <a:pt x="34832" y="25989"/>
                    <a:pt x="34969" y="25824"/>
                    <a:pt x="34934" y="25645"/>
                  </a:cubicBezTo>
                  <a:lnTo>
                    <a:pt x="30487" y="3113"/>
                  </a:lnTo>
                  <a:cubicBezTo>
                    <a:pt x="30460" y="2978"/>
                    <a:pt x="30342" y="2881"/>
                    <a:pt x="30205" y="2881"/>
                  </a:cubicBezTo>
                  <a:lnTo>
                    <a:pt x="16379" y="2881"/>
                  </a:lnTo>
                  <a:lnTo>
                    <a:pt x="13920" y="98"/>
                  </a:lnTo>
                  <a:cubicBezTo>
                    <a:pt x="13865" y="37"/>
                    <a:pt x="13787" y="1"/>
                    <a:pt x="13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96;p64">
              <a:extLst>
                <a:ext uri="{FF2B5EF4-FFF2-40B4-BE49-F238E27FC236}">
                  <a16:creationId xmlns:a16="http://schemas.microsoft.com/office/drawing/2014/main" id="{0B9A22B5-7535-29B3-3A47-7E87E52FFE4A}"/>
                </a:ext>
              </a:extLst>
            </p:cNvPr>
            <p:cNvSpPr/>
            <p:nvPr/>
          </p:nvSpPr>
          <p:spPr>
            <a:xfrm>
              <a:off x="1888075" y="1032825"/>
              <a:ext cx="941125" cy="557025"/>
            </a:xfrm>
            <a:custGeom>
              <a:avLst/>
              <a:gdLst/>
              <a:ahLst/>
              <a:cxnLst/>
              <a:rect l="l" t="t" r="r" b="b"/>
              <a:pathLst>
                <a:path w="37645" h="22281" extrusionOk="0">
                  <a:moveTo>
                    <a:pt x="55" y="1"/>
                  </a:moveTo>
                  <a:cubicBezTo>
                    <a:pt x="25" y="1"/>
                    <a:pt x="0" y="26"/>
                    <a:pt x="0" y="56"/>
                  </a:cubicBezTo>
                  <a:lnTo>
                    <a:pt x="0" y="22225"/>
                  </a:lnTo>
                  <a:cubicBezTo>
                    <a:pt x="0" y="22257"/>
                    <a:pt x="25" y="22281"/>
                    <a:pt x="55" y="22281"/>
                  </a:cubicBezTo>
                  <a:lnTo>
                    <a:pt x="37591" y="22281"/>
                  </a:lnTo>
                  <a:cubicBezTo>
                    <a:pt x="37621" y="22281"/>
                    <a:pt x="37645" y="22257"/>
                    <a:pt x="37645" y="22225"/>
                  </a:cubicBezTo>
                  <a:lnTo>
                    <a:pt x="37645" y="56"/>
                  </a:lnTo>
                  <a:cubicBezTo>
                    <a:pt x="37645" y="26"/>
                    <a:pt x="37621" y="1"/>
                    <a:pt x="37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97;p64">
              <a:extLst>
                <a:ext uri="{FF2B5EF4-FFF2-40B4-BE49-F238E27FC236}">
                  <a16:creationId xmlns:a16="http://schemas.microsoft.com/office/drawing/2014/main" id="{9EF41265-4051-02F5-D1FB-9E4A1AF7572C}"/>
                </a:ext>
              </a:extLst>
            </p:cNvPr>
            <p:cNvSpPr/>
            <p:nvPr/>
          </p:nvSpPr>
          <p:spPr>
            <a:xfrm>
              <a:off x="1880875" y="1025625"/>
              <a:ext cx="955550" cy="571450"/>
            </a:xfrm>
            <a:custGeom>
              <a:avLst/>
              <a:gdLst/>
              <a:ahLst/>
              <a:cxnLst/>
              <a:rect l="l" t="t" r="r" b="b"/>
              <a:pathLst>
                <a:path w="38222" h="22858" extrusionOk="0">
                  <a:moveTo>
                    <a:pt x="35820" y="578"/>
                  </a:moveTo>
                  <a:cubicBezTo>
                    <a:pt x="36828" y="579"/>
                    <a:pt x="37644" y="1395"/>
                    <a:pt x="37645" y="2402"/>
                  </a:cubicBezTo>
                  <a:lnTo>
                    <a:pt x="37645" y="20456"/>
                  </a:lnTo>
                  <a:cubicBezTo>
                    <a:pt x="37644" y="21464"/>
                    <a:pt x="36828" y="22279"/>
                    <a:pt x="35820" y="22281"/>
                  </a:cubicBezTo>
                  <a:lnTo>
                    <a:pt x="2400" y="22281"/>
                  </a:lnTo>
                  <a:cubicBezTo>
                    <a:pt x="1394" y="22279"/>
                    <a:pt x="577" y="21464"/>
                    <a:pt x="576" y="20456"/>
                  </a:cubicBezTo>
                  <a:lnTo>
                    <a:pt x="576" y="2402"/>
                  </a:lnTo>
                  <a:cubicBezTo>
                    <a:pt x="577" y="1395"/>
                    <a:pt x="1394" y="579"/>
                    <a:pt x="2400" y="578"/>
                  </a:cubicBezTo>
                  <a:close/>
                  <a:moveTo>
                    <a:pt x="2400" y="1"/>
                  </a:moveTo>
                  <a:cubicBezTo>
                    <a:pt x="1077" y="1"/>
                    <a:pt x="0" y="1078"/>
                    <a:pt x="0" y="2402"/>
                  </a:cubicBezTo>
                  <a:lnTo>
                    <a:pt x="0" y="20456"/>
                  </a:lnTo>
                  <a:cubicBezTo>
                    <a:pt x="0" y="21780"/>
                    <a:pt x="1077" y="22858"/>
                    <a:pt x="2400" y="22858"/>
                  </a:cubicBezTo>
                  <a:lnTo>
                    <a:pt x="35820" y="22858"/>
                  </a:lnTo>
                  <a:cubicBezTo>
                    <a:pt x="37145" y="22858"/>
                    <a:pt x="38222" y="21780"/>
                    <a:pt x="38222" y="20456"/>
                  </a:cubicBezTo>
                  <a:lnTo>
                    <a:pt x="38222" y="2402"/>
                  </a:lnTo>
                  <a:cubicBezTo>
                    <a:pt x="38222" y="1078"/>
                    <a:pt x="37145" y="1"/>
                    <a:pt x="35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98;p64">
              <a:extLst>
                <a:ext uri="{FF2B5EF4-FFF2-40B4-BE49-F238E27FC236}">
                  <a16:creationId xmlns:a16="http://schemas.microsoft.com/office/drawing/2014/main" id="{21356BC6-D615-3DB3-33EE-1BA7FF2AEE31}"/>
                </a:ext>
              </a:extLst>
            </p:cNvPr>
            <p:cNvSpPr/>
            <p:nvPr/>
          </p:nvSpPr>
          <p:spPr>
            <a:xfrm>
              <a:off x="1888075" y="1138475"/>
              <a:ext cx="941125" cy="201700"/>
            </a:xfrm>
            <a:custGeom>
              <a:avLst/>
              <a:gdLst/>
              <a:ahLst/>
              <a:cxnLst/>
              <a:rect l="l" t="t" r="r" b="b"/>
              <a:pathLst>
                <a:path w="37645" h="8068" extrusionOk="0">
                  <a:moveTo>
                    <a:pt x="0" y="0"/>
                  </a:moveTo>
                  <a:lnTo>
                    <a:pt x="0" y="8068"/>
                  </a:lnTo>
                  <a:lnTo>
                    <a:pt x="37645" y="8068"/>
                  </a:lnTo>
                  <a:lnTo>
                    <a:pt x="37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899;p64">
              <a:extLst>
                <a:ext uri="{FF2B5EF4-FFF2-40B4-BE49-F238E27FC236}">
                  <a16:creationId xmlns:a16="http://schemas.microsoft.com/office/drawing/2014/main" id="{317E3098-DDDD-304D-DA77-65A79B47672C}"/>
                </a:ext>
              </a:extLst>
            </p:cNvPr>
            <p:cNvSpPr/>
            <p:nvPr/>
          </p:nvSpPr>
          <p:spPr>
            <a:xfrm>
              <a:off x="1880875" y="1131300"/>
              <a:ext cx="955550" cy="216075"/>
            </a:xfrm>
            <a:custGeom>
              <a:avLst/>
              <a:gdLst/>
              <a:ahLst/>
              <a:cxnLst/>
              <a:rect l="l" t="t" r="r" b="b"/>
              <a:pathLst>
                <a:path w="38222" h="8643" extrusionOk="0">
                  <a:moveTo>
                    <a:pt x="37645" y="575"/>
                  </a:moveTo>
                  <a:lnTo>
                    <a:pt x="37645" y="8066"/>
                  </a:lnTo>
                  <a:lnTo>
                    <a:pt x="576" y="8066"/>
                  </a:lnTo>
                  <a:lnTo>
                    <a:pt x="576" y="575"/>
                  </a:lnTo>
                  <a:close/>
                  <a:moveTo>
                    <a:pt x="286" y="1"/>
                  </a:moveTo>
                  <a:cubicBezTo>
                    <a:pt x="127" y="1"/>
                    <a:pt x="0" y="130"/>
                    <a:pt x="0" y="289"/>
                  </a:cubicBezTo>
                  <a:lnTo>
                    <a:pt x="0" y="8355"/>
                  </a:lnTo>
                  <a:cubicBezTo>
                    <a:pt x="0" y="8513"/>
                    <a:pt x="129" y="8643"/>
                    <a:pt x="288" y="8643"/>
                  </a:cubicBezTo>
                  <a:lnTo>
                    <a:pt x="37933" y="8643"/>
                  </a:lnTo>
                  <a:cubicBezTo>
                    <a:pt x="38092" y="8643"/>
                    <a:pt x="38222" y="8513"/>
                    <a:pt x="38222" y="8355"/>
                  </a:cubicBezTo>
                  <a:lnTo>
                    <a:pt x="38222" y="289"/>
                  </a:lnTo>
                  <a:cubicBezTo>
                    <a:pt x="38222" y="130"/>
                    <a:pt x="38093" y="1"/>
                    <a:pt x="37935" y="1"/>
                  </a:cubicBezTo>
                  <a:cubicBezTo>
                    <a:pt x="37934" y="1"/>
                    <a:pt x="37933" y="1"/>
                    <a:pt x="37933" y="1"/>
                  </a:cubicBezTo>
                  <a:lnTo>
                    <a:pt x="288" y="1"/>
                  </a:lnTo>
                  <a:cubicBezTo>
                    <a:pt x="287" y="1"/>
                    <a:pt x="28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900;p64">
              <a:extLst>
                <a:ext uri="{FF2B5EF4-FFF2-40B4-BE49-F238E27FC236}">
                  <a16:creationId xmlns:a16="http://schemas.microsoft.com/office/drawing/2014/main" id="{E5CE138E-01A5-E5A2-B0B3-CE3583A56943}"/>
                </a:ext>
              </a:extLst>
            </p:cNvPr>
            <p:cNvSpPr/>
            <p:nvPr/>
          </p:nvSpPr>
          <p:spPr>
            <a:xfrm>
              <a:off x="2548725" y="1461550"/>
              <a:ext cx="81825" cy="78725"/>
            </a:xfrm>
            <a:custGeom>
              <a:avLst/>
              <a:gdLst/>
              <a:ahLst/>
              <a:cxnLst/>
              <a:rect l="l" t="t" r="r" b="b"/>
              <a:pathLst>
                <a:path w="3273" h="3149" extrusionOk="0">
                  <a:moveTo>
                    <a:pt x="1698" y="0"/>
                  </a:moveTo>
                  <a:cubicBezTo>
                    <a:pt x="1288" y="0"/>
                    <a:pt x="886" y="160"/>
                    <a:pt x="586" y="461"/>
                  </a:cubicBezTo>
                  <a:cubicBezTo>
                    <a:pt x="135" y="912"/>
                    <a:pt x="0" y="1588"/>
                    <a:pt x="244" y="2177"/>
                  </a:cubicBezTo>
                  <a:cubicBezTo>
                    <a:pt x="487" y="2765"/>
                    <a:pt x="1062" y="3149"/>
                    <a:pt x="1699" y="3149"/>
                  </a:cubicBezTo>
                  <a:cubicBezTo>
                    <a:pt x="2567" y="3149"/>
                    <a:pt x="3272" y="2444"/>
                    <a:pt x="3272" y="1575"/>
                  </a:cubicBezTo>
                  <a:cubicBezTo>
                    <a:pt x="3272" y="938"/>
                    <a:pt x="2888" y="364"/>
                    <a:pt x="2301" y="120"/>
                  </a:cubicBezTo>
                  <a:cubicBezTo>
                    <a:pt x="2106" y="40"/>
                    <a:pt x="1901"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901;p64">
              <a:extLst>
                <a:ext uri="{FF2B5EF4-FFF2-40B4-BE49-F238E27FC236}">
                  <a16:creationId xmlns:a16="http://schemas.microsoft.com/office/drawing/2014/main" id="{6BCC1D3A-AFB6-37B2-9E5F-5122FEAE1C27}"/>
                </a:ext>
              </a:extLst>
            </p:cNvPr>
            <p:cNvSpPr/>
            <p:nvPr/>
          </p:nvSpPr>
          <p:spPr>
            <a:xfrm>
              <a:off x="2540950" y="1454350"/>
              <a:ext cx="96800" cy="93150"/>
            </a:xfrm>
            <a:custGeom>
              <a:avLst/>
              <a:gdLst/>
              <a:ahLst/>
              <a:cxnLst/>
              <a:rect l="l" t="t" r="r" b="b"/>
              <a:pathLst>
                <a:path w="3872" h="3726" extrusionOk="0">
                  <a:moveTo>
                    <a:pt x="2008" y="577"/>
                  </a:moveTo>
                  <a:cubicBezTo>
                    <a:pt x="2719" y="577"/>
                    <a:pt x="3294" y="1153"/>
                    <a:pt x="3295" y="1863"/>
                  </a:cubicBezTo>
                  <a:cubicBezTo>
                    <a:pt x="3295" y="2384"/>
                    <a:pt x="2982" y="2853"/>
                    <a:pt x="2501" y="3052"/>
                  </a:cubicBezTo>
                  <a:cubicBezTo>
                    <a:pt x="2342" y="3118"/>
                    <a:pt x="2174" y="3150"/>
                    <a:pt x="2008" y="3150"/>
                  </a:cubicBezTo>
                  <a:cubicBezTo>
                    <a:pt x="1674" y="3150"/>
                    <a:pt x="1345" y="3020"/>
                    <a:pt x="1099" y="2774"/>
                  </a:cubicBezTo>
                  <a:cubicBezTo>
                    <a:pt x="732" y="2405"/>
                    <a:pt x="622" y="1852"/>
                    <a:pt x="821" y="1371"/>
                  </a:cubicBezTo>
                  <a:cubicBezTo>
                    <a:pt x="1019" y="890"/>
                    <a:pt x="1488" y="577"/>
                    <a:pt x="2008" y="577"/>
                  </a:cubicBezTo>
                  <a:close/>
                  <a:moveTo>
                    <a:pt x="2009" y="0"/>
                  </a:moveTo>
                  <a:cubicBezTo>
                    <a:pt x="1525" y="0"/>
                    <a:pt x="1048" y="190"/>
                    <a:pt x="691" y="546"/>
                  </a:cubicBezTo>
                  <a:cubicBezTo>
                    <a:pt x="159" y="1079"/>
                    <a:pt x="1" y="1880"/>
                    <a:pt x="288" y="2576"/>
                  </a:cubicBezTo>
                  <a:cubicBezTo>
                    <a:pt x="576" y="3271"/>
                    <a:pt x="1255" y="3726"/>
                    <a:pt x="2008" y="3726"/>
                  </a:cubicBezTo>
                  <a:cubicBezTo>
                    <a:pt x="3038" y="3725"/>
                    <a:pt x="3871" y="2891"/>
                    <a:pt x="3871" y="1863"/>
                  </a:cubicBezTo>
                  <a:cubicBezTo>
                    <a:pt x="3871" y="1109"/>
                    <a:pt x="3418" y="430"/>
                    <a:pt x="2721" y="142"/>
                  </a:cubicBezTo>
                  <a:cubicBezTo>
                    <a:pt x="2491" y="47"/>
                    <a:pt x="2249" y="0"/>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02;p64">
              <a:extLst>
                <a:ext uri="{FF2B5EF4-FFF2-40B4-BE49-F238E27FC236}">
                  <a16:creationId xmlns:a16="http://schemas.microsoft.com/office/drawing/2014/main" id="{4261841B-4E0E-A363-032E-DF93EB27B932}"/>
                </a:ext>
              </a:extLst>
            </p:cNvPr>
            <p:cNvSpPr/>
            <p:nvPr/>
          </p:nvSpPr>
          <p:spPr>
            <a:xfrm>
              <a:off x="2658050" y="1461550"/>
              <a:ext cx="81850" cy="78725"/>
            </a:xfrm>
            <a:custGeom>
              <a:avLst/>
              <a:gdLst/>
              <a:ahLst/>
              <a:cxnLst/>
              <a:rect l="l" t="t" r="r" b="b"/>
              <a:pathLst>
                <a:path w="3274" h="3149" extrusionOk="0">
                  <a:moveTo>
                    <a:pt x="1699" y="0"/>
                  </a:moveTo>
                  <a:cubicBezTo>
                    <a:pt x="1289" y="0"/>
                    <a:pt x="887" y="160"/>
                    <a:pt x="586" y="461"/>
                  </a:cubicBezTo>
                  <a:cubicBezTo>
                    <a:pt x="136" y="912"/>
                    <a:pt x="0" y="1588"/>
                    <a:pt x="244" y="2177"/>
                  </a:cubicBezTo>
                  <a:cubicBezTo>
                    <a:pt x="489" y="2765"/>
                    <a:pt x="1062" y="3149"/>
                    <a:pt x="1699" y="3149"/>
                  </a:cubicBezTo>
                  <a:cubicBezTo>
                    <a:pt x="2568" y="3149"/>
                    <a:pt x="3274" y="2444"/>
                    <a:pt x="3274" y="1575"/>
                  </a:cubicBezTo>
                  <a:cubicBezTo>
                    <a:pt x="3274" y="938"/>
                    <a:pt x="2890" y="364"/>
                    <a:pt x="2301" y="120"/>
                  </a:cubicBezTo>
                  <a:cubicBezTo>
                    <a:pt x="2106" y="40"/>
                    <a:pt x="1902" y="0"/>
                    <a:pt x="1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03;p64">
              <a:extLst>
                <a:ext uri="{FF2B5EF4-FFF2-40B4-BE49-F238E27FC236}">
                  <a16:creationId xmlns:a16="http://schemas.microsoft.com/office/drawing/2014/main" id="{9522DBAC-A0CE-E773-E783-C01EFCFD3A43}"/>
                </a:ext>
              </a:extLst>
            </p:cNvPr>
            <p:cNvSpPr/>
            <p:nvPr/>
          </p:nvSpPr>
          <p:spPr>
            <a:xfrm>
              <a:off x="2650275" y="1454350"/>
              <a:ext cx="96825" cy="93150"/>
            </a:xfrm>
            <a:custGeom>
              <a:avLst/>
              <a:gdLst/>
              <a:ahLst/>
              <a:cxnLst/>
              <a:rect l="l" t="t" r="r" b="b"/>
              <a:pathLst>
                <a:path w="3873" h="3726" extrusionOk="0">
                  <a:moveTo>
                    <a:pt x="2010" y="577"/>
                  </a:moveTo>
                  <a:cubicBezTo>
                    <a:pt x="2720" y="577"/>
                    <a:pt x="3294" y="1153"/>
                    <a:pt x="3297" y="1863"/>
                  </a:cubicBezTo>
                  <a:cubicBezTo>
                    <a:pt x="3297" y="2383"/>
                    <a:pt x="2984" y="2853"/>
                    <a:pt x="2503" y="3052"/>
                  </a:cubicBezTo>
                  <a:cubicBezTo>
                    <a:pt x="2343" y="3118"/>
                    <a:pt x="2176" y="3150"/>
                    <a:pt x="2010" y="3150"/>
                  </a:cubicBezTo>
                  <a:cubicBezTo>
                    <a:pt x="1675" y="3150"/>
                    <a:pt x="1347" y="3020"/>
                    <a:pt x="1101" y="2774"/>
                  </a:cubicBezTo>
                  <a:cubicBezTo>
                    <a:pt x="732" y="2405"/>
                    <a:pt x="622" y="1852"/>
                    <a:pt x="821" y="1371"/>
                  </a:cubicBezTo>
                  <a:cubicBezTo>
                    <a:pt x="1020" y="890"/>
                    <a:pt x="1489" y="577"/>
                    <a:pt x="2010" y="577"/>
                  </a:cubicBezTo>
                  <a:close/>
                  <a:moveTo>
                    <a:pt x="2010" y="0"/>
                  </a:moveTo>
                  <a:cubicBezTo>
                    <a:pt x="1525" y="0"/>
                    <a:pt x="1049" y="190"/>
                    <a:pt x="693" y="546"/>
                  </a:cubicBezTo>
                  <a:cubicBezTo>
                    <a:pt x="160" y="1079"/>
                    <a:pt x="1" y="1880"/>
                    <a:pt x="289" y="2576"/>
                  </a:cubicBezTo>
                  <a:cubicBezTo>
                    <a:pt x="578" y="3273"/>
                    <a:pt x="1257" y="3726"/>
                    <a:pt x="2010" y="3726"/>
                  </a:cubicBezTo>
                  <a:cubicBezTo>
                    <a:pt x="3038" y="3725"/>
                    <a:pt x="3871" y="2891"/>
                    <a:pt x="3873" y="1863"/>
                  </a:cubicBezTo>
                  <a:cubicBezTo>
                    <a:pt x="3871" y="1109"/>
                    <a:pt x="3418" y="430"/>
                    <a:pt x="2722" y="142"/>
                  </a:cubicBezTo>
                  <a:cubicBezTo>
                    <a:pt x="2492" y="47"/>
                    <a:pt x="2250" y="0"/>
                    <a:pt x="2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04;p64">
              <a:extLst>
                <a:ext uri="{FF2B5EF4-FFF2-40B4-BE49-F238E27FC236}">
                  <a16:creationId xmlns:a16="http://schemas.microsoft.com/office/drawing/2014/main" id="{9337E943-7CF6-045F-2018-EF0FF7F8C369}"/>
                </a:ext>
              </a:extLst>
            </p:cNvPr>
            <p:cNvSpPr/>
            <p:nvPr/>
          </p:nvSpPr>
          <p:spPr>
            <a:xfrm>
              <a:off x="3330175" y="659725"/>
              <a:ext cx="1007825" cy="653450"/>
            </a:xfrm>
            <a:custGeom>
              <a:avLst/>
              <a:gdLst/>
              <a:ahLst/>
              <a:cxnLst/>
              <a:rect l="l" t="t" r="r" b="b"/>
              <a:pathLst>
                <a:path w="40313" h="26138" extrusionOk="0">
                  <a:moveTo>
                    <a:pt x="1" y="0"/>
                  </a:moveTo>
                  <a:lnTo>
                    <a:pt x="1" y="26137"/>
                  </a:lnTo>
                  <a:lnTo>
                    <a:pt x="40313" y="26137"/>
                  </a:lnTo>
                  <a:lnTo>
                    <a:pt x="40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05;p64">
              <a:extLst>
                <a:ext uri="{FF2B5EF4-FFF2-40B4-BE49-F238E27FC236}">
                  <a16:creationId xmlns:a16="http://schemas.microsoft.com/office/drawing/2014/main" id="{6BA2E07C-48EF-66DF-B5B2-ED97A96C4B89}"/>
                </a:ext>
              </a:extLst>
            </p:cNvPr>
            <p:cNvSpPr/>
            <p:nvPr/>
          </p:nvSpPr>
          <p:spPr>
            <a:xfrm>
              <a:off x="3322950" y="652525"/>
              <a:ext cx="1022250" cy="667850"/>
            </a:xfrm>
            <a:custGeom>
              <a:avLst/>
              <a:gdLst/>
              <a:ahLst/>
              <a:cxnLst/>
              <a:rect l="l" t="t" r="r" b="b"/>
              <a:pathLst>
                <a:path w="40890" h="26714" extrusionOk="0">
                  <a:moveTo>
                    <a:pt x="40313" y="576"/>
                  </a:moveTo>
                  <a:lnTo>
                    <a:pt x="40313" y="26137"/>
                  </a:lnTo>
                  <a:lnTo>
                    <a:pt x="578" y="26137"/>
                  </a:lnTo>
                  <a:lnTo>
                    <a:pt x="578" y="576"/>
                  </a:lnTo>
                  <a:close/>
                  <a:moveTo>
                    <a:pt x="290" y="0"/>
                  </a:moveTo>
                  <a:cubicBezTo>
                    <a:pt x="130" y="0"/>
                    <a:pt x="1" y="130"/>
                    <a:pt x="1" y="288"/>
                  </a:cubicBezTo>
                  <a:lnTo>
                    <a:pt x="1" y="26425"/>
                  </a:lnTo>
                  <a:cubicBezTo>
                    <a:pt x="1" y="26584"/>
                    <a:pt x="130" y="26713"/>
                    <a:pt x="290" y="26713"/>
                  </a:cubicBezTo>
                  <a:lnTo>
                    <a:pt x="40601" y="26713"/>
                  </a:lnTo>
                  <a:cubicBezTo>
                    <a:pt x="40760" y="26713"/>
                    <a:pt x="40890" y="26584"/>
                    <a:pt x="40890" y="26425"/>
                  </a:cubicBezTo>
                  <a:lnTo>
                    <a:pt x="40890" y="288"/>
                  </a:lnTo>
                  <a:cubicBezTo>
                    <a:pt x="40890" y="130"/>
                    <a:pt x="40760" y="0"/>
                    <a:pt x="40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906;p64">
              <a:extLst>
                <a:ext uri="{FF2B5EF4-FFF2-40B4-BE49-F238E27FC236}">
                  <a16:creationId xmlns:a16="http://schemas.microsoft.com/office/drawing/2014/main" id="{A6659529-0205-F52B-F9C3-F81C2E530625}"/>
                </a:ext>
              </a:extLst>
            </p:cNvPr>
            <p:cNvSpPr/>
            <p:nvPr/>
          </p:nvSpPr>
          <p:spPr>
            <a:xfrm>
              <a:off x="3379200" y="701150"/>
              <a:ext cx="912950" cy="565175"/>
            </a:xfrm>
            <a:custGeom>
              <a:avLst/>
              <a:gdLst/>
              <a:ahLst/>
              <a:cxnLst/>
              <a:rect l="l" t="t" r="r" b="b"/>
              <a:pathLst>
                <a:path w="36518" h="22607" extrusionOk="0">
                  <a:moveTo>
                    <a:pt x="1" y="1"/>
                  </a:moveTo>
                  <a:lnTo>
                    <a:pt x="1" y="22607"/>
                  </a:lnTo>
                  <a:lnTo>
                    <a:pt x="36518" y="22607"/>
                  </a:lnTo>
                  <a:lnTo>
                    <a:pt x="365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907;p64">
              <a:extLst>
                <a:ext uri="{FF2B5EF4-FFF2-40B4-BE49-F238E27FC236}">
                  <a16:creationId xmlns:a16="http://schemas.microsoft.com/office/drawing/2014/main" id="{A8164D59-E26E-F8EE-1F32-06B4F722C931}"/>
                </a:ext>
              </a:extLst>
            </p:cNvPr>
            <p:cNvSpPr/>
            <p:nvPr/>
          </p:nvSpPr>
          <p:spPr>
            <a:xfrm>
              <a:off x="3372050" y="693950"/>
              <a:ext cx="927300" cy="579575"/>
            </a:xfrm>
            <a:custGeom>
              <a:avLst/>
              <a:gdLst/>
              <a:ahLst/>
              <a:cxnLst/>
              <a:rect l="l" t="t" r="r" b="b"/>
              <a:pathLst>
                <a:path w="37092" h="23183" extrusionOk="0">
                  <a:moveTo>
                    <a:pt x="36516" y="577"/>
                  </a:moveTo>
                  <a:lnTo>
                    <a:pt x="36516" y="22607"/>
                  </a:lnTo>
                  <a:lnTo>
                    <a:pt x="576" y="22607"/>
                  </a:lnTo>
                  <a:lnTo>
                    <a:pt x="576" y="577"/>
                  </a:lnTo>
                  <a:close/>
                  <a:moveTo>
                    <a:pt x="288" y="1"/>
                  </a:moveTo>
                  <a:cubicBezTo>
                    <a:pt x="129" y="1"/>
                    <a:pt x="0" y="129"/>
                    <a:pt x="0" y="289"/>
                  </a:cubicBezTo>
                  <a:lnTo>
                    <a:pt x="0" y="22895"/>
                  </a:lnTo>
                  <a:cubicBezTo>
                    <a:pt x="0" y="23053"/>
                    <a:pt x="129" y="23183"/>
                    <a:pt x="288" y="23183"/>
                  </a:cubicBezTo>
                  <a:lnTo>
                    <a:pt x="36804" y="23183"/>
                  </a:lnTo>
                  <a:cubicBezTo>
                    <a:pt x="36963" y="23183"/>
                    <a:pt x="37092" y="23053"/>
                    <a:pt x="37092" y="22895"/>
                  </a:cubicBezTo>
                  <a:lnTo>
                    <a:pt x="37092" y="289"/>
                  </a:lnTo>
                  <a:cubicBezTo>
                    <a:pt x="37092" y="129"/>
                    <a:pt x="36963" y="1"/>
                    <a:pt x="36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908;p64">
              <a:extLst>
                <a:ext uri="{FF2B5EF4-FFF2-40B4-BE49-F238E27FC236}">
                  <a16:creationId xmlns:a16="http://schemas.microsoft.com/office/drawing/2014/main" id="{DDF74376-2407-03F5-FB79-9E0FDE057B37}"/>
                </a:ext>
              </a:extLst>
            </p:cNvPr>
            <p:cNvSpPr/>
            <p:nvPr/>
          </p:nvSpPr>
          <p:spPr>
            <a:xfrm>
              <a:off x="3422700" y="927050"/>
              <a:ext cx="223600" cy="244550"/>
            </a:xfrm>
            <a:custGeom>
              <a:avLst/>
              <a:gdLst/>
              <a:ahLst/>
              <a:cxnLst/>
              <a:rect l="l" t="t" r="r" b="b"/>
              <a:pathLst>
                <a:path w="8944" h="9782" extrusionOk="0">
                  <a:moveTo>
                    <a:pt x="4472" y="0"/>
                  </a:moveTo>
                  <a:cubicBezTo>
                    <a:pt x="2002" y="0"/>
                    <a:pt x="0" y="4238"/>
                    <a:pt x="0" y="6708"/>
                  </a:cubicBezTo>
                  <a:cubicBezTo>
                    <a:pt x="0" y="9177"/>
                    <a:pt x="2002" y="9782"/>
                    <a:pt x="4472" y="9782"/>
                  </a:cubicBezTo>
                  <a:cubicBezTo>
                    <a:pt x="6941" y="9782"/>
                    <a:pt x="8943" y="9177"/>
                    <a:pt x="8943" y="6708"/>
                  </a:cubicBezTo>
                  <a:cubicBezTo>
                    <a:pt x="8943" y="4238"/>
                    <a:pt x="6941" y="0"/>
                    <a:pt x="4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909;p64">
              <a:extLst>
                <a:ext uri="{FF2B5EF4-FFF2-40B4-BE49-F238E27FC236}">
                  <a16:creationId xmlns:a16="http://schemas.microsoft.com/office/drawing/2014/main" id="{5CEE6DDD-84A4-03DC-2228-9D947C485945}"/>
                </a:ext>
              </a:extLst>
            </p:cNvPr>
            <p:cNvSpPr/>
            <p:nvPr/>
          </p:nvSpPr>
          <p:spPr>
            <a:xfrm>
              <a:off x="3415500" y="919850"/>
              <a:ext cx="238000" cy="258975"/>
            </a:xfrm>
            <a:custGeom>
              <a:avLst/>
              <a:gdLst/>
              <a:ahLst/>
              <a:cxnLst/>
              <a:rect l="l" t="t" r="r" b="b"/>
              <a:pathLst>
                <a:path w="9520" h="10359" extrusionOk="0">
                  <a:moveTo>
                    <a:pt x="4760" y="577"/>
                  </a:moveTo>
                  <a:cubicBezTo>
                    <a:pt x="6988" y="577"/>
                    <a:pt x="8943" y="4577"/>
                    <a:pt x="8943" y="6996"/>
                  </a:cubicBezTo>
                  <a:cubicBezTo>
                    <a:pt x="8943" y="8923"/>
                    <a:pt x="7653" y="9782"/>
                    <a:pt x="4760" y="9782"/>
                  </a:cubicBezTo>
                  <a:cubicBezTo>
                    <a:pt x="1867" y="9782"/>
                    <a:pt x="577" y="8923"/>
                    <a:pt x="577" y="6996"/>
                  </a:cubicBezTo>
                  <a:cubicBezTo>
                    <a:pt x="577" y="4577"/>
                    <a:pt x="2531" y="577"/>
                    <a:pt x="4760" y="577"/>
                  </a:cubicBezTo>
                  <a:close/>
                  <a:moveTo>
                    <a:pt x="4760" y="0"/>
                  </a:moveTo>
                  <a:cubicBezTo>
                    <a:pt x="2178" y="0"/>
                    <a:pt x="0" y="4297"/>
                    <a:pt x="0" y="6996"/>
                  </a:cubicBezTo>
                  <a:cubicBezTo>
                    <a:pt x="0" y="10359"/>
                    <a:pt x="3583" y="10359"/>
                    <a:pt x="4760" y="10359"/>
                  </a:cubicBezTo>
                  <a:cubicBezTo>
                    <a:pt x="5937" y="10359"/>
                    <a:pt x="9519" y="10359"/>
                    <a:pt x="9519" y="6996"/>
                  </a:cubicBezTo>
                  <a:cubicBezTo>
                    <a:pt x="9519" y="4298"/>
                    <a:pt x="7341" y="0"/>
                    <a:pt x="4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910;p64">
              <a:extLst>
                <a:ext uri="{FF2B5EF4-FFF2-40B4-BE49-F238E27FC236}">
                  <a16:creationId xmlns:a16="http://schemas.microsoft.com/office/drawing/2014/main" id="{C67FC824-A444-1429-D34B-A2870B714EE5}"/>
                </a:ext>
              </a:extLst>
            </p:cNvPr>
            <p:cNvSpPr/>
            <p:nvPr/>
          </p:nvSpPr>
          <p:spPr>
            <a:xfrm>
              <a:off x="3457625" y="794325"/>
              <a:ext cx="153725" cy="153725"/>
            </a:xfrm>
            <a:custGeom>
              <a:avLst/>
              <a:gdLst/>
              <a:ahLst/>
              <a:cxnLst/>
              <a:rect l="l" t="t" r="r" b="b"/>
              <a:pathLst>
                <a:path w="6149" h="6149" extrusionOk="0">
                  <a:moveTo>
                    <a:pt x="3075" y="0"/>
                  </a:moveTo>
                  <a:cubicBezTo>
                    <a:pt x="1376" y="0"/>
                    <a:pt x="0" y="1376"/>
                    <a:pt x="0" y="3075"/>
                  </a:cubicBezTo>
                  <a:cubicBezTo>
                    <a:pt x="0" y="4772"/>
                    <a:pt x="1376" y="6149"/>
                    <a:pt x="3075" y="6149"/>
                  </a:cubicBezTo>
                  <a:cubicBezTo>
                    <a:pt x="4773" y="6149"/>
                    <a:pt x="6149" y="4772"/>
                    <a:pt x="6149" y="3075"/>
                  </a:cubicBezTo>
                  <a:cubicBezTo>
                    <a:pt x="6149" y="1376"/>
                    <a:pt x="4773" y="0"/>
                    <a:pt x="3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911;p64">
              <a:extLst>
                <a:ext uri="{FF2B5EF4-FFF2-40B4-BE49-F238E27FC236}">
                  <a16:creationId xmlns:a16="http://schemas.microsoft.com/office/drawing/2014/main" id="{00F0EC0D-E476-2D22-0D6F-9FD30C2F5D0C}"/>
                </a:ext>
              </a:extLst>
            </p:cNvPr>
            <p:cNvSpPr/>
            <p:nvPr/>
          </p:nvSpPr>
          <p:spPr>
            <a:xfrm>
              <a:off x="3450425" y="787100"/>
              <a:ext cx="168125" cy="168150"/>
            </a:xfrm>
            <a:custGeom>
              <a:avLst/>
              <a:gdLst/>
              <a:ahLst/>
              <a:cxnLst/>
              <a:rect l="l" t="t" r="r" b="b"/>
              <a:pathLst>
                <a:path w="6725" h="6726" extrusionOk="0">
                  <a:moveTo>
                    <a:pt x="3363" y="577"/>
                  </a:moveTo>
                  <a:cubicBezTo>
                    <a:pt x="4899" y="577"/>
                    <a:pt x="6149" y="1827"/>
                    <a:pt x="6149" y="3362"/>
                  </a:cubicBezTo>
                  <a:cubicBezTo>
                    <a:pt x="6149" y="4899"/>
                    <a:pt x="4899" y="6149"/>
                    <a:pt x="3363" y="6149"/>
                  </a:cubicBezTo>
                  <a:cubicBezTo>
                    <a:pt x="1826" y="6149"/>
                    <a:pt x="576" y="4899"/>
                    <a:pt x="576" y="3362"/>
                  </a:cubicBezTo>
                  <a:cubicBezTo>
                    <a:pt x="576" y="1827"/>
                    <a:pt x="1826" y="577"/>
                    <a:pt x="3363" y="577"/>
                  </a:cubicBezTo>
                  <a:close/>
                  <a:moveTo>
                    <a:pt x="3363" y="0"/>
                  </a:moveTo>
                  <a:cubicBezTo>
                    <a:pt x="1508" y="0"/>
                    <a:pt x="1" y="1509"/>
                    <a:pt x="1" y="3362"/>
                  </a:cubicBezTo>
                  <a:cubicBezTo>
                    <a:pt x="1" y="5217"/>
                    <a:pt x="1508" y="6726"/>
                    <a:pt x="3363" y="6726"/>
                  </a:cubicBezTo>
                  <a:cubicBezTo>
                    <a:pt x="5217" y="6726"/>
                    <a:pt x="6725" y="5217"/>
                    <a:pt x="6725" y="3362"/>
                  </a:cubicBezTo>
                  <a:cubicBezTo>
                    <a:pt x="6725" y="1509"/>
                    <a:pt x="5217" y="0"/>
                    <a:pt x="3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912;p64">
              <a:extLst>
                <a:ext uri="{FF2B5EF4-FFF2-40B4-BE49-F238E27FC236}">
                  <a16:creationId xmlns:a16="http://schemas.microsoft.com/office/drawing/2014/main" id="{8A90848F-720B-573D-DF4F-6C87328AB5A5}"/>
                </a:ext>
              </a:extLst>
            </p:cNvPr>
            <p:cNvSpPr/>
            <p:nvPr/>
          </p:nvSpPr>
          <p:spPr>
            <a:xfrm>
              <a:off x="3743650" y="794325"/>
              <a:ext cx="215150" cy="28800"/>
            </a:xfrm>
            <a:custGeom>
              <a:avLst/>
              <a:gdLst/>
              <a:ahLst/>
              <a:cxnLst/>
              <a:rect l="l" t="t" r="r" b="b"/>
              <a:pathLst>
                <a:path w="8606" h="1152" extrusionOk="0">
                  <a:moveTo>
                    <a:pt x="8031" y="0"/>
                  </a:moveTo>
                  <a:cubicBezTo>
                    <a:pt x="8030" y="0"/>
                    <a:pt x="8030" y="0"/>
                    <a:pt x="8029" y="0"/>
                  </a:cubicBezTo>
                  <a:lnTo>
                    <a:pt x="577" y="0"/>
                  </a:lnTo>
                  <a:cubicBezTo>
                    <a:pt x="259" y="0"/>
                    <a:pt x="1" y="258"/>
                    <a:pt x="1" y="576"/>
                  </a:cubicBezTo>
                  <a:cubicBezTo>
                    <a:pt x="1" y="894"/>
                    <a:pt x="259" y="1152"/>
                    <a:pt x="577" y="1152"/>
                  </a:cubicBezTo>
                  <a:lnTo>
                    <a:pt x="8029" y="1152"/>
                  </a:lnTo>
                  <a:cubicBezTo>
                    <a:pt x="8348" y="1152"/>
                    <a:pt x="8606" y="894"/>
                    <a:pt x="8606" y="576"/>
                  </a:cubicBezTo>
                  <a:cubicBezTo>
                    <a:pt x="8606" y="259"/>
                    <a:pt x="8349" y="0"/>
                    <a:pt x="8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913;p64">
              <a:extLst>
                <a:ext uri="{FF2B5EF4-FFF2-40B4-BE49-F238E27FC236}">
                  <a16:creationId xmlns:a16="http://schemas.microsoft.com/office/drawing/2014/main" id="{6308C70A-27FA-759C-8BC9-FFEB3AC0FC3D}"/>
                </a:ext>
              </a:extLst>
            </p:cNvPr>
            <p:cNvSpPr/>
            <p:nvPr/>
          </p:nvSpPr>
          <p:spPr>
            <a:xfrm>
              <a:off x="3743650" y="875050"/>
              <a:ext cx="215150" cy="28850"/>
            </a:xfrm>
            <a:custGeom>
              <a:avLst/>
              <a:gdLst/>
              <a:ahLst/>
              <a:cxnLst/>
              <a:rect l="l" t="t" r="r" b="b"/>
              <a:pathLst>
                <a:path w="8606" h="1154" extrusionOk="0">
                  <a:moveTo>
                    <a:pt x="577" y="0"/>
                  </a:moveTo>
                  <a:cubicBezTo>
                    <a:pt x="259" y="0"/>
                    <a:pt x="1" y="258"/>
                    <a:pt x="1" y="576"/>
                  </a:cubicBezTo>
                  <a:cubicBezTo>
                    <a:pt x="1" y="895"/>
                    <a:pt x="259" y="1153"/>
                    <a:pt x="577" y="1153"/>
                  </a:cubicBezTo>
                  <a:lnTo>
                    <a:pt x="8029" y="1153"/>
                  </a:lnTo>
                  <a:cubicBezTo>
                    <a:pt x="8348" y="1153"/>
                    <a:pt x="8606" y="895"/>
                    <a:pt x="8606" y="576"/>
                  </a:cubicBezTo>
                  <a:cubicBezTo>
                    <a:pt x="8606" y="258"/>
                    <a:pt x="8348" y="0"/>
                    <a:pt x="8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914;p64">
              <a:extLst>
                <a:ext uri="{FF2B5EF4-FFF2-40B4-BE49-F238E27FC236}">
                  <a16:creationId xmlns:a16="http://schemas.microsoft.com/office/drawing/2014/main" id="{504490EF-27A4-0213-57FE-A07582122156}"/>
                </a:ext>
              </a:extLst>
            </p:cNvPr>
            <p:cNvSpPr/>
            <p:nvPr/>
          </p:nvSpPr>
          <p:spPr>
            <a:xfrm>
              <a:off x="3743650" y="1017875"/>
              <a:ext cx="463550" cy="28825"/>
            </a:xfrm>
            <a:custGeom>
              <a:avLst/>
              <a:gdLst/>
              <a:ahLst/>
              <a:cxnLst/>
              <a:rect l="l" t="t" r="r" b="b"/>
              <a:pathLst>
                <a:path w="18542" h="1153" extrusionOk="0">
                  <a:moveTo>
                    <a:pt x="577" y="0"/>
                  </a:moveTo>
                  <a:cubicBezTo>
                    <a:pt x="259" y="0"/>
                    <a:pt x="1" y="258"/>
                    <a:pt x="1" y="577"/>
                  </a:cubicBezTo>
                  <a:cubicBezTo>
                    <a:pt x="1" y="895"/>
                    <a:pt x="259" y="1153"/>
                    <a:pt x="577" y="1153"/>
                  </a:cubicBezTo>
                  <a:lnTo>
                    <a:pt x="17966" y="1153"/>
                  </a:lnTo>
                  <a:cubicBezTo>
                    <a:pt x="18284" y="1153"/>
                    <a:pt x="18542" y="895"/>
                    <a:pt x="18542" y="577"/>
                  </a:cubicBezTo>
                  <a:cubicBezTo>
                    <a:pt x="18542" y="258"/>
                    <a:pt x="18284" y="0"/>
                    <a:pt x="17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915;p64">
              <a:extLst>
                <a:ext uri="{FF2B5EF4-FFF2-40B4-BE49-F238E27FC236}">
                  <a16:creationId xmlns:a16="http://schemas.microsoft.com/office/drawing/2014/main" id="{94492E46-17FE-7E21-E430-92AC170D99AF}"/>
                </a:ext>
              </a:extLst>
            </p:cNvPr>
            <p:cNvSpPr/>
            <p:nvPr/>
          </p:nvSpPr>
          <p:spPr>
            <a:xfrm>
              <a:off x="3743650" y="1123450"/>
              <a:ext cx="463550" cy="28850"/>
            </a:xfrm>
            <a:custGeom>
              <a:avLst/>
              <a:gdLst/>
              <a:ahLst/>
              <a:cxnLst/>
              <a:rect l="l" t="t" r="r" b="b"/>
              <a:pathLst>
                <a:path w="18542" h="1154" extrusionOk="0">
                  <a:moveTo>
                    <a:pt x="577" y="1"/>
                  </a:moveTo>
                  <a:cubicBezTo>
                    <a:pt x="259" y="1"/>
                    <a:pt x="1" y="258"/>
                    <a:pt x="1" y="576"/>
                  </a:cubicBezTo>
                  <a:cubicBezTo>
                    <a:pt x="1" y="895"/>
                    <a:pt x="259" y="1153"/>
                    <a:pt x="577" y="1153"/>
                  </a:cubicBezTo>
                  <a:lnTo>
                    <a:pt x="17966" y="1153"/>
                  </a:lnTo>
                  <a:cubicBezTo>
                    <a:pt x="18284" y="1153"/>
                    <a:pt x="18542" y="895"/>
                    <a:pt x="18542" y="576"/>
                  </a:cubicBezTo>
                  <a:cubicBezTo>
                    <a:pt x="18542" y="258"/>
                    <a:pt x="18284" y="1"/>
                    <a:pt x="17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916;p64">
              <a:extLst>
                <a:ext uri="{FF2B5EF4-FFF2-40B4-BE49-F238E27FC236}">
                  <a16:creationId xmlns:a16="http://schemas.microsoft.com/office/drawing/2014/main" id="{BF75ACA9-A13D-C963-B2C4-DC41CAC00FA4}"/>
                </a:ext>
              </a:extLst>
            </p:cNvPr>
            <p:cNvSpPr/>
            <p:nvPr/>
          </p:nvSpPr>
          <p:spPr>
            <a:xfrm>
              <a:off x="4883650" y="1032825"/>
              <a:ext cx="917400" cy="558175"/>
            </a:xfrm>
            <a:custGeom>
              <a:avLst/>
              <a:gdLst/>
              <a:ahLst/>
              <a:cxnLst/>
              <a:rect l="l" t="t" r="r" b="b"/>
              <a:pathLst>
                <a:path w="36696" h="22327" extrusionOk="0">
                  <a:moveTo>
                    <a:pt x="88" y="1"/>
                  </a:moveTo>
                  <a:cubicBezTo>
                    <a:pt x="38" y="1"/>
                    <a:pt x="0" y="40"/>
                    <a:pt x="0" y="88"/>
                  </a:cubicBezTo>
                  <a:lnTo>
                    <a:pt x="0" y="22239"/>
                  </a:lnTo>
                  <a:cubicBezTo>
                    <a:pt x="0" y="22287"/>
                    <a:pt x="38" y="22326"/>
                    <a:pt x="88" y="22326"/>
                  </a:cubicBezTo>
                  <a:lnTo>
                    <a:pt x="36608" y="22326"/>
                  </a:lnTo>
                  <a:cubicBezTo>
                    <a:pt x="36656" y="22326"/>
                    <a:pt x="36696" y="22287"/>
                    <a:pt x="36696" y="22239"/>
                  </a:cubicBezTo>
                  <a:lnTo>
                    <a:pt x="36696" y="88"/>
                  </a:lnTo>
                  <a:cubicBezTo>
                    <a:pt x="36696" y="40"/>
                    <a:pt x="36656" y="1"/>
                    <a:pt x="36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917;p64">
              <a:extLst>
                <a:ext uri="{FF2B5EF4-FFF2-40B4-BE49-F238E27FC236}">
                  <a16:creationId xmlns:a16="http://schemas.microsoft.com/office/drawing/2014/main" id="{8B347BF0-EC5B-6444-D160-AF17F0175E24}"/>
                </a:ext>
              </a:extLst>
            </p:cNvPr>
            <p:cNvSpPr/>
            <p:nvPr/>
          </p:nvSpPr>
          <p:spPr>
            <a:xfrm>
              <a:off x="4869250" y="1018450"/>
              <a:ext cx="946225" cy="586925"/>
            </a:xfrm>
            <a:custGeom>
              <a:avLst/>
              <a:gdLst/>
              <a:ahLst/>
              <a:cxnLst/>
              <a:rect l="l" t="t" r="r" b="b"/>
              <a:pathLst>
                <a:path w="37849" h="23477" extrusionOk="0">
                  <a:moveTo>
                    <a:pt x="33913" y="1153"/>
                  </a:moveTo>
                  <a:cubicBezTo>
                    <a:pt x="35447" y="1153"/>
                    <a:pt x="36696" y="2400"/>
                    <a:pt x="36696" y="3934"/>
                  </a:cubicBezTo>
                  <a:lnTo>
                    <a:pt x="36696" y="19543"/>
                  </a:lnTo>
                  <a:cubicBezTo>
                    <a:pt x="36696" y="21077"/>
                    <a:pt x="35447" y="22325"/>
                    <a:pt x="33913" y="22325"/>
                  </a:cubicBezTo>
                  <a:lnTo>
                    <a:pt x="3933" y="22325"/>
                  </a:lnTo>
                  <a:cubicBezTo>
                    <a:pt x="2399" y="22325"/>
                    <a:pt x="1152" y="21077"/>
                    <a:pt x="1152" y="19543"/>
                  </a:cubicBezTo>
                  <a:lnTo>
                    <a:pt x="1152" y="3934"/>
                  </a:lnTo>
                  <a:cubicBezTo>
                    <a:pt x="1152" y="2400"/>
                    <a:pt x="2399" y="1153"/>
                    <a:pt x="3933" y="1153"/>
                  </a:cubicBezTo>
                  <a:close/>
                  <a:moveTo>
                    <a:pt x="3933" y="0"/>
                  </a:moveTo>
                  <a:cubicBezTo>
                    <a:pt x="1765" y="0"/>
                    <a:pt x="0" y="1765"/>
                    <a:pt x="0" y="3934"/>
                  </a:cubicBezTo>
                  <a:lnTo>
                    <a:pt x="0" y="19543"/>
                  </a:lnTo>
                  <a:cubicBezTo>
                    <a:pt x="0" y="21712"/>
                    <a:pt x="1765" y="23477"/>
                    <a:pt x="3933" y="23477"/>
                  </a:cubicBezTo>
                  <a:lnTo>
                    <a:pt x="33913" y="23477"/>
                  </a:lnTo>
                  <a:cubicBezTo>
                    <a:pt x="36083" y="23477"/>
                    <a:pt x="37849" y="21712"/>
                    <a:pt x="37849" y="19543"/>
                  </a:cubicBezTo>
                  <a:lnTo>
                    <a:pt x="37849" y="3934"/>
                  </a:lnTo>
                  <a:cubicBezTo>
                    <a:pt x="37849" y="1765"/>
                    <a:pt x="36083" y="0"/>
                    <a:pt x="33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18;p64">
              <a:extLst>
                <a:ext uri="{FF2B5EF4-FFF2-40B4-BE49-F238E27FC236}">
                  <a16:creationId xmlns:a16="http://schemas.microsoft.com/office/drawing/2014/main" id="{164DC12B-1E00-3D3D-4AFB-2460A51475F7}"/>
                </a:ext>
              </a:extLst>
            </p:cNvPr>
            <p:cNvSpPr/>
            <p:nvPr/>
          </p:nvSpPr>
          <p:spPr>
            <a:xfrm>
              <a:off x="4883650" y="1032825"/>
              <a:ext cx="917400" cy="275225"/>
            </a:xfrm>
            <a:custGeom>
              <a:avLst/>
              <a:gdLst/>
              <a:ahLst/>
              <a:cxnLst/>
              <a:rect l="l" t="t" r="r" b="b"/>
              <a:pathLst>
                <a:path w="36696" h="11009" extrusionOk="0">
                  <a:moveTo>
                    <a:pt x="1674" y="1"/>
                  </a:moveTo>
                  <a:cubicBezTo>
                    <a:pt x="750" y="1"/>
                    <a:pt x="0" y="751"/>
                    <a:pt x="0" y="1675"/>
                  </a:cubicBezTo>
                  <a:lnTo>
                    <a:pt x="0" y="2139"/>
                  </a:lnTo>
                  <a:lnTo>
                    <a:pt x="16574" y="10645"/>
                  </a:lnTo>
                  <a:cubicBezTo>
                    <a:pt x="17073" y="10888"/>
                    <a:pt x="17613" y="11009"/>
                    <a:pt x="18154" y="11009"/>
                  </a:cubicBezTo>
                  <a:cubicBezTo>
                    <a:pt x="18724" y="11009"/>
                    <a:pt x="19293" y="10874"/>
                    <a:pt x="19812" y="10605"/>
                  </a:cubicBezTo>
                  <a:lnTo>
                    <a:pt x="36696" y="2065"/>
                  </a:lnTo>
                  <a:lnTo>
                    <a:pt x="36696" y="1675"/>
                  </a:lnTo>
                  <a:cubicBezTo>
                    <a:pt x="36696" y="751"/>
                    <a:pt x="35946" y="1"/>
                    <a:pt x="35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9;p64">
              <a:extLst>
                <a:ext uri="{FF2B5EF4-FFF2-40B4-BE49-F238E27FC236}">
                  <a16:creationId xmlns:a16="http://schemas.microsoft.com/office/drawing/2014/main" id="{9A37BBFA-C150-202B-E4D1-DA709C7E1BB9}"/>
                </a:ext>
              </a:extLst>
            </p:cNvPr>
            <p:cNvSpPr/>
            <p:nvPr/>
          </p:nvSpPr>
          <p:spPr>
            <a:xfrm>
              <a:off x="4869225" y="1018400"/>
              <a:ext cx="946225" cy="304000"/>
            </a:xfrm>
            <a:custGeom>
              <a:avLst/>
              <a:gdLst/>
              <a:ahLst/>
              <a:cxnLst/>
              <a:rect l="l" t="t" r="r" b="b"/>
              <a:pathLst>
                <a:path w="37849" h="12160" extrusionOk="0">
                  <a:moveTo>
                    <a:pt x="35598" y="1155"/>
                  </a:moveTo>
                  <a:cubicBezTo>
                    <a:pt x="36205" y="1155"/>
                    <a:pt x="36696" y="1647"/>
                    <a:pt x="36697" y="2252"/>
                  </a:cubicBezTo>
                  <a:lnTo>
                    <a:pt x="36697" y="2288"/>
                  </a:lnTo>
                  <a:lnTo>
                    <a:pt x="20130" y="10669"/>
                  </a:lnTo>
                  <a:cubicBezTo>
                    <a:pt x="20128" y="10669"/>
                    <a:pt x="20127" y="10670"/>
                    <a:pt x="20126" y="10671"/>
                  </a:cubicBezTo>
                  <a:cubicBezTo>
                    <a:pt x="19689" y="10897"/>
                    <a:pt x="19207" y="11010"/>
                    <a:pt x="18727" y="11010"/>
                  </a:cubicBezTo>
                  <a:cubicBezTo>
                    <a:pt x="18275" y="11010"/>
                    <a:pt x="17824" y="10910"/>
                    <a:pt x="17414" y="10710"/>
                  </a:cubicBezTo>
                  <a:lnTo>
                    <a:pt x="1153" y="2365"/>
                  </a:lnTo>
                  <a:lnTo>
                    <a:pt x="1153" y="2252"/>
                  </a:lnTo>
                  <a:cubicBezTo>
                    <a:pt x="1154" y="1647"/>
                    <a:pt x="1645" y="1155"/>
                    <a:pt x="2251" y="1155"/>
                  </a:cubicBezTo>
                  <a:close/>
                  <a:moveTo>
                    <a:pt x="2250" y="1"/>
                  </a:moveTo>
                  <a:cubicBezTo>
                    <a:pt x="1010" y="1"/>
                    <a:pt x="0" y="1011"/>
                    <a:pt x="0" y="2252"/>
                  </a:cubicBezTo>
                  <a:lnTo>
                    <a:pt x="0" y="2716"/>
                  </a:lnTo>
                  <a:cubicBezTo>
                    <a:pt x="0" y="2932"/>
                    <a:pt x="121" y="3130"/>
                    <a:pt x="313" y="3229"/>
                  </a:cubicBezTo>
                  <a:lnTo>
                    <a:pt x="16899" y="11740"/>
                  </a:lnTo>
                  <a:cubicBezTo>
                    <a:pt x="17466" y="12016"/>
                    <a:pt x="18091" y="12160"/>
                    <a:pt x="18723" y="12160"/>
                  </a:cubicBezTo>
                  <a:cubicBezTo>
                    <a:pt x="18725" y="12160"/>
                    <a:pt x="18728" y="12160"/>
                    <a:pt x="18731" y="12160"/>
                  </a:cubicBezTo>
                  <a:cubicBezTo>
                    <a:pt x="18733" y="12160"/>
                    <a:pt x="18736" y="12160"/>
                    <a:pt x="18738" y="12160"/>
                  </a:cubicBezTo>
                  <a:cubicBezTo>
                    <a:pt x="19404" y="12160"/>
                    <a:pt x="20059" y="12000"/>
                    <a:pt x="20652" y="11694"/>
                  </a:cubicBezTo>
                  <a:lnTo>
                    <a:pt x="37533" y="3155"/>
                  </a:lnTo>
                  <a:cubicBezTo>
                    <a:pt x="37726" y="3057"/>
                    <a:pt x="37849" y="2859"/>
                    <a:pt x="37849" y="2642"/>
                  </a:cubicBezTo>
                  <a:lnTo>
                    <a:pt x="37849" y="2252"/>
                  </a:lnTo>
                  <a:cubicBezTo>
                    <a:pt x="37849" y="1011"/>
                    <a:pt x="36840" y="1"/>
                    <a:pt x="3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0;p64">
              <a:extLst>
                <a:ext uri="{FF2B5EF4-FFF2-40B4-BE49-F238E27FC236}">
                  <a16:creationId xmlns:a16="http://schemas.microsoft.com/office/drawing/2014/main" id="{7426DFB8-B9FA-00FE-E4BE-D472ABE59C15}"/>
                </a:ext>
              </a:extLst>
            </p:cNvPr>
            <p:cNvSpPr/>
            <p:nvPr/>
          </p:nvSpPr>
          <p:spPr>
            <a:xfrm>
              <a:off x="5394725" y="2005800"/>
              <a:ext cx="927275" cy="468050"/>
            </a:xfrm>
            <a:custGeom>
              <a:avLst/>
              <a:gdLst/>
              <a:ahLst/>
              <a:cxnLst/>
              <a:rect l="l" t="t" r="r" b="b"/>
              <a:pathLst>
                <a:path w="37091" h="18722" extrusionOk="0">
                  <a:moveTo>
                    <a:pt x="62" y="0"/>
                  </a:moveTo>
                  <a:cubicBezTo>
                    <a:pt x="28" y="0"/>
                    <a:pt x="0" y="28"/>
                    <a:pt x="0" y="61"/>
                  </a:cubicBezTo>
                  <a:lnTo>
                    <a:pt x="0" y="18661"/>
                  </a:lnTo>
                  <a:cubicBezTo>
                    <a:pt x="0" y="18695"/>
                    <a:pt x="28" y="18721"/>
                    <a:pt x="62" y="18721"/>
                  </a:cubicBezTo>
                  <a:lnTo>
                    <a:pt x="37031" y="18721"/>
                  </a:lnTo>
                  <a:cubicBezTo>
                    <a:pt x="37064" y="18721"/>
                    <a:pt x="37091" y="18695"/>
                    <a:pt x="37091" y="18661"/>
                  </a:cubicBezTo>
                  <a:lnTo>
                    <a:pt x="37091" y="61"/>
                  </a:lnTo>
                  <a:cubicBezTo>
                    <a:pt x="37091" y="28"/>
                    <a:pt x="37064" y="0"/>
                    <a:pt x="37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21;p64">
              <a:extLst>
                <a:ext uri="{FF2B5EF4-FFF2-40B4-BE49-F238E27FC236}">
                  <a16:creationId xmlns:a16="http://schemas.microsoft.com/office/drawing/2014/main" id="{708EAD01-93A8-78EA-A3CB-96E252B5D921}"/>
                </a:ext>
              </a:extLst>
            </p:cNvPr>
            <p:cNvSpPr/>
            <p:nvPr/>
          </p:nvSpPr>
          <p:spPr>
            <a:xfrm>
              <a:off x="5394725" y="2351400"/>
              <a:ext cx="140275" cy="251400"/>
            </a:xfrm>
            <a:custGeom>
              <a:avLst/>
              <a:gdLst/>
              <a:ahLst/>
              <a:cxnLst/>
              <a:rect l="l" t="t" r="r" b="b"/>
              <a:pathLst>
                <a:path w="5611" h="10056" extrusionOk="0">
                  <a:moveTo>
                    <a:pt x="0" y="1"/>
                  </a:moveTo>
                  <a:lnTo>
                    <a:pt x="0" y="10056"/>
                  </a:lnTo>
                  <a:lnTo>
                    <a:pt x="5610" y="359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22;p64">
              <a:extLst>
                <a:ext uri="{FF2B5EF4-FFF2-40B4-BE49-F238E27FC236}">
                  <a16:creationId xmlns:a16="http://schemas.microsoft.com/office/drawing/2014/main" id="{428F1811-CA31-8508-4130-5F69A5D0CB2A}"/>
                </a:ext>
              </a:extLst>
            </p:cNvPr>
            <p:cNvSpPr/>
            <p:nvPr/>
          </p:nvSpPr>
          <p:spPr>
            <a:xfrm>
              <a:off x="5618200" y="2200325"/>
              <a:ext cx="99875" cy="96125"/>
            </a:xfrm>
            <a:custGeom>
              <a:avLst/>
              <a:gdLst/>
              <a:ahLst/>
              <a:cxnLst/>
              <a:rect l="l" t="t" r="r" b="b"/>
              <a:pathLst>
                <a:path w="3995" h="3845" extrusionOk="0">
                  <a:moveTo>
                    <a:pt x="2075" y="1"/>
                  </a:moveTo>
                  <a:cubicBezTo>
                    <a:pt x="1574" y="1"/>
                    <a:pt x="1082" y="196"/>
                    <a:pt x="714" y="564"/>
                  </a:cubicBezTo>
                  <a:cubicBezTo>
                    <a:pt x="165" y="1113"/>
                    <a:pt x="1" y="1939"/>
                    <a:pt x="297" y="2658"/>
                  </a:cubicBezTo>
                  <a:cubicBezTo>
                    <a:pt x="595" y="3375"/>
                    <a:pt x="1296" y="3844"/>
                    <a:pt x="2073" y="3844"/>
                  </a:cubicBezTo>
                  <a:cubicBezTo>
                    <a:pt x="3134" y="3844"/>
                    <a:pt x="3995" y="2983"/>
                    <a:pt x="3995" y="1923"/>
                  </a:cubicBezTo>
                  <a:cubicBezTo>
                    <a:pt x="3995" y="1145"/>
                    <a:pt x="3526" y="444"/>
                    <a:pt x="2809" y="146"/>
                  </a:cubicBezTo>
                  <a:cubicBezTo>
                    <a:pt x="2571" y="48"/>
                    <a:pt x="2322" y="1"/>
                    <a:pt x="2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23;p64">
              <a:extLst>
                <a:ext uri="{FF2B5EF4-FFF2-40B4-BE49-F238E27FC236}">
                  <a16:creationId xmlns:a16="http://schemas.microsoft.com/office/drawing/2014/main" id="{3C7FFC38-A7DD-25F7-BE7E-73BD3F3DE343}"/>
                </a:ext>
              </a:extLst>
            </p:cNvPr>
            <p:cNvSpPr/>
            <p:nvPr/>
          </p:nvSpPr>
          <p:spPr>
            <a:xfrm>
              <a:off x="5824050" y="2200325"/>
              <a:ext cx="99925" cy="96125"/>
            </a:xfrm>
            <a:custGeom>
              <a:avLst/>
              <a:gdLst/>
              <a:ahLst/>
              <a:cxnLst/>
              <a:rect l="l" t="t" r="r" b="b"/>
              <a:pathLst>
                <a:path w="3997" h="3845" extrusionOk="0">
                  <a:moveTo>
                    <a:pt x="2076" y="1"/>
                  </a:moveTo>
                  <a:cubicBezTo>
                    <a:pt x="1575" y="1"/>
                    <a:pt x="1084" y="196"/>
                    <a:pt x="716" y="564"/>
                  </a:cubicBezTo>
                  <a:cubicBezTo>
                    <a:pt x="165" y="1113"/>
                    <a:pt x="1" y="1939"/>
                    <a:pt x="298" y="2658"/>
                  </a:cubicBezTo>
                  <a:cubicBezTo>
                    <a:pt x="596" y="3375"/>
                    <a:pt x="1296" y="3844"/>
                    <a:pt x="2074" y="3844"/>
                  </a:cubicBezTo>
                  <a:cubicBezTo>
                    <a:pt x="3135" y="3844"/>
                    <a:pt x="3996" y="2983"/>
                    <a:pt x="3996" y="1923"/>
                  </a:cubicBezTo>
                  <a:cubicBezTo>
                    <a:pt x="3996" y="1145"/>
                    <a:pt x="3527" y="444"/>
                    <a:pt x="2809" y="146"/>
                  </a:cubicBezTo>
                  <a:cubicBezTo>
                    <a:pt x="2572" y="48"/>
                    <a:pt x="2323" y="1"/>
                    <a:pt x="2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24;p64">
              <a:extLst>
                <a:ext uri="{FF2B5EF4-FFF2-40B4-BE49-F238E27FC236}">
                  <a16:creationId xmlns:a16="http://schemas.microsoft.com/office/drawing/2014/main" id="{90C32CF7-D41B-62A7-4903-DCB1627ADD63}"/>
                </a:ext>
              </a:extLst>
            </p:cNvPr>
            <p:cNvSpPr/>
            <p:nvPr/>
          </p:nvSpPr>
          <p:spPr>
            <a:xfrm>
              <a:off x="6029975" y="2200325"/>
              <a:ext cx="99875" cy="96125"/>
            </a:xfrm>
            <a:custGeom>
              <a:avLst/>
              <a:gdLst/>
              <a:ahLst/>
              <a:cxnLst/>
              <a:rect l="l" t="t" r="r" b="b"/>
              <a:pathLst>
                <a:path w="3995" h="3845" extrusionOk="0">
                  <a:moveTo>
                    <a:pt x="2074" y="1"/>
                  </a:moveTo>
                  <a:cubicBezTo>
                    <a:pt x="1574" y="1"/>
                    <a:pt x="1082" y="196"/>
                    <a:pt x="714" y="564"/>
                  </a:cubicBezTo>
                  <a:cubicBezTo>
                    <a:pt x="165" y="1113"/>
                    <a:pt x="0" y="1939"/>
                    <a:pt x="298" y="2658"/>
                  </a:cubicBezTo>
                  <a:cubicBezTo>
                    <a:pt x="595" y="3375"/>
                    <a:pt x="1296" y="3844"/>
                    <a:pt x="2073" y="3844"/>
                  </a:cubicBezTo>
                  <a:cubicBezTo>
                    <a:pt x="3135" y="3844"/>
                    <a:pt x="3995" y="2983"/>
                    <a:pt x="3995" y="1923"/>
                  </a:cubicBezTo>
                  <a:cubicBezTo>
                    <a:pt x="3995" y="1145"/>
                    <a:pt x="3527" y="444"/>
                    <a:pt x="2808" y="146"/>
                  </a:cubicBezTo>
                  <a:cubicBezTo>
                    <a:pt x="2571" y="48"/>
                    <a:pt x="2322" y="1"/>
                    <a:pt x="2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25;p64">
              <a:extLst>
                <a:ext uri="{FF2B5EF4-FFF2-40B4-BE49-F238E27FC236}">
                  <a16:creationId xmlns:a16="http://schemas.microsoft.com/office/drawing/2014/main" id="{75CF3519-08C1-7870-2890-D7D8487BB403}"/>
                </a:ext>
              </a:extLst>
            </p:cNvPr>
            <p:cNvSpPr/>
            <p:nvPr/>
          </p:nvSpPr>
          <p:spPr>
            <a:xfrm>
              <a:off x="1157425" y="3075450"/>
              <a:ext cx="875850" cy="648650"/>
            </a:xfrm>
            <a:custGeom>
              <a:avLst/>
              <a:gdLst/>
              <a:ahLst/>
              <a:cxnLst/>
              <a:rect l="l" t="t" r="r" b="b"/>
              <a:pathLst>
                <a:path w="35034" h="25946" extrusionOk="0">
                  <a:moveTo>
                    <a:pt x="32761" y="5477"/>
                  </a:moveTo>
                  <a:lnTo>
                    <a:pt x="31445" y="10363"/>
                  </a:lnTo>
                  <a:lnTo>
                    <a:pt x="31445" y="5477"/>
                  </a:lnTo>
                  <a:close/>
                  <a:moveTo>
                    <a:pt x="12979" y="5477"/>
                  </a:moveTo>
                  <a:lnTo>
                    <a:pt x="12979" y="13779"/>
                  </a:lnTo>
                  <a:lnTo>
                    <a:pt x="12542" y="13779"/>
                  </a:lnTo>
                  <a:lnTo>
                    <a:pt x="9775" y="5477"/>
                  </a:lnTo>
                  <a:close/>
                  <a:moveTo>
                    <a:pt x="18491" y="5477"/>
                  </a:moveTo>
                  <a:lnTo>
                    <a:pt x="18490" y="13779"/>
                  </a:lnTo>
                  <a:lnTo>
                    <a:pt x="14913" y="13779"/>
                  </a:lnTo>
                  <a:lnTo>
                    <a:pt x="14913" y="5477"/>
                  </a:lnTo>
                  <a:close/>
                  <a:moveTo>
                    <a:pt x="24001" y="5477"/>
                  </a:moveTo>
                  <a:lnTo>
                    <a:pt x="24001" y="13779"/>
                  </a:lnTo>
                  <a:lnTo>
                    <a:pt x="20423" y="13779"/>
                  </a:lnTo>
                  <a:lnTo>
                    <a:pt x="20423" y="5477"/>
                  </a:lnTo>
                  <a:close/>
                  <a:moveTo>
                    <a:pt x="29513" y="5477"/>
                  </a:moveTo>
                  <a:lnTo>
                    <a:pt x="29513" y="13779"/>
                  </a:lnTo>
                  <a:lnTo>
                    <a:pt x="25935" y="13779"/>
                  </a:lnTo>
                  <a:lnTo>
                    <a:pt x="25935" y="5477"/>
                  </a:lnTo>
                  <a:close/>
                  <a:moveTo>
                    <a:pt x="16702" y="21222"/>
                  </a:moveTo>
                  <a:cubicBezTo>
                    <a:pt x="16881" y="21222"/>
                    <a:pt x="17063" y="21257"/>
                    <a:pt x="17235" y="21328"/>
                  </a:cubicBezTo>
                  <a:cubicBezTo>
                    <a:pt x="17757" y="21544"/>
                    <a:pt x="18097" y="22054"/>
                    <a:pt x="18097" y="22619"/>
                  </a:cubicBezTo>
                  <a:cubicBezTo>
                    <a:pt x="18095" y="23389"/>
                    <a:pt x="17472" y="24012"/>
                    <a:pt x="16702" y="24014"/>
                  </a:cubicBezTo>
                  <a:cubicBezTo>
                    <a:pt x="16137" y="24014"/>
                    <a:pt x="15627" y="23674"/>
                    <a:pt x="15411" y="23152"/>
                  </a:cubicBezTo>
                  <a:cubicBezTo>
                    <a:pt x="15195" y="22631"/>
                    <a:pt x="15315" y="22030"/>
                    <a:pt x="15713" y="21630"/>
                  </a:cubicBezTo>
                  <a:cubicBezTo>
                    <a:pt x="15981" y="21364"/>
                    <a:pt x="16338" y="21222"/>
                    <a:pt x="16702" y="21222"/>
                  </a:cubicBezTo>
                  <a:close/>
                  <a:moveTo>
                    <a:pt x="26937" y="21222"/>
                  </a:moveTo>
                  <a:cubicBezTo>
                    <a:pt x="27116" y="21222"/>
                    <a:pt x="27298" y="21257"/>
                    <a:pt x="27470" y="21328"/>
                  </a:cubicBezTo>
                  <a:cubicBezTo>
                    <a:pt x="27992" y="21544"/>
                    <a:pt x="28331" y="22054"/>
                    <a:pt x="28331" y="22619"/>
                  </a:cubicBezTo>
                  <a:cubicBezTo>
                    <a:pt x="28330" y="23388"/>
                    <a:pt x="27706" y="24012"/>
                    <a:pt x="26938" y="24014"/>
                  </a:cubicBezTo>
                  <a:lnTo>
                    <a:pt x="26936" y="24014"/>
                  </a:lnTo>
                  <a:cubicBezTo>
                    <a:pt x="26371" y="24014"/>
                    <a:pt x="25863" y="23674"/>
                    <a:pt x="25646" y="23152"/>
                  </a:cubicBezTo>
                  <a:cubicBezTo>
                    <a:pt x="25430" y="22631"/>
                    <a:pt x="25550" y="22030"/>
                    <a:pt x="25949" y="21630"/>
                  </a:cubicBezTo>
                  <a:cubicBezTo>
                    <a:pt x="26216" y="21364"/>
                    <a:pt x="26573" y="21222"/>
                    <a:pt x="26937" y="21222"/>
                  </a:cubicBezTo>
                  <a:close/>
                  <a:moveTo>
                    <a:pt x="955" y="1"/>
                  </a:moveTo>
                  <a:cubicBezTo>
                    <a:pt x="426" y="7"/>
                    <a:pt x="1" y="437"/>
                    <a:pt x="1" y="966"/>
                  </a:cubicBezTo>
                  <a:cubicBezTo>
                    <a:pt x="1" y="1496"/>
                    <a:pt x="426" y="1927"/>
                    <a:pt x="955" y="1933"/>
                  </a:cubicBezTo>
                  <a:lnTo>
                    <a:pt x="6557" y="1933"/>
                  </a:lnTo>
                  <a:lnTo>
                    <a:pt x="12635" y="20168"/>
                  </a:lnTo>
                  <a:cubicBezTo>
                    <a:pt x="12766" y="20563"/>
                    <a:pt x="13136" y="20829"/>
                    <a:pt x="13552" y="20829"/>
                  </a:cubicBezTo>
                  <a:lnTo>
                    <a:pt x="13903" y="20829"/>
                  </a:lnTo>
                  <a:cubicBezTo>
                    <a:pt x="13571" y="21347"/>
                    <a:pt x="13373" y="21959"/>
                    <a:pt x="13373" y="22617"/>
                  </a:cubicBezTo>
                  <a:cubicBezTo>
                    <a:pt x="13373" y="24454"/>
                    <a:pt x="14866" y="25946"/>
                    <a:pt x="16702" y="25946"/>
                  </a:cubicBezTo>
                  <a:cubicBezTo>
                    <a:pt x="18537" y="25946"/>
                    <a:pt x="20030" y="24454"/>
                    <a:pt x="20030" y="22617"/>
                  </a:cubicBezTo>
                  <a:cubicBezTo>
                    <a:pt x="20029" y="21983"/>
                    <a:pt x="19844" y="21362"/>
                    <a:pt x="19499" y="20829"/>
                  </a:cubicBezTo>
                  <a:lnTo>
                    <a:pt x="24139" y="20829"/>
                  </a:lnTo>
                  <a:cubicBezTo>
                    <a:pt x="23807" y="21347"/>
                    <a:pt x="23608" y="21959"/>
                    <a:pt x="23608" y="22617"/>
                  </a:cubicBezTo>
                  <a:cubicBezTo>
                    <a:pt x="23608" y="24454"/>
                    <a:pt x="25101" y="25946"/>
                    <a:pt x="26936" y="25946"/>
                  </a:cubicBezTo>
                  <a:cubicBezTo>
                    <a:pt x="28772" y="25946"/>
                    <a:pt x="30265" y="24454"/>
                    <a:pt x="30265" y="22617"/>
                  </a:cubicBezTo>
                  <a:cubicBezTo>
                    <a:pt x="30264" y="21983"/>
                    <a:pt x="30079" y="21362"/>
                    <a:pt x="29735" y="20829"/>
                  </a:cubicBezTo>
                  <a:lnTo>
                    <a:pt x="30480" y="20829"/>
                  </a:lnTo>
                  <a:cubicBezTo>
                    <a:pt x="31013" y="20829"/>
                    <a:pt x="31446" y="20396"/>
                    <a:pt x="31446" y="19862"/>
                  </a:cubicBezTo>
                  <a:cubicBezTo>
                    <a:pt x="31446" y="19329"/>
                    <a:pt x="31013" y="18896"/>
                    <a:pt x="30480" y="18896"/>
                  </a:cubicBezTo>
                  <a:lnTo>
                    <a:pt x="14249" y="18896"/>
                  </a:lnTo>
                  <a:lnTo>
                    <a:pt x="13187" y="15711"/>
                  </a:lnTo>
                  <a:lnTo>
                    <a:pt x="31266" y="15711"/>
                  </a:lnTo>
                  <a:cubicBezTo>
                    <a:pt x="31703" y="15711"/>
                    <a:pt x="32086" y="15418"/>
                    <a:pt x="32200" y="14996"/>
                  </a:cubicBezTo>
                  <a:lnTo>
                    <a:pt x="34955" y="4761"/>
                  </a:lnTo>
                  <a:cubicBezTo>
                    <a:pt x="35034" y="4471"/>
                    <a:pt x="34971" y="4160"/>
                    <a:pt x="34789" y="3922"/>
                  </a:cubicBezTo>
                  <a:cubicBezTo>
                    <a:pt x="34606" y="3684"/>
                    <a:pt x="34325" y="3544"/>
                    <a:pt x="34025" y="3544"/>
                  </a:cubicBezTo>
                  <a:cubicBezTo>
                    <a:pt x="34024" y="3544"/>
                    <a:pt x="34023" y="3544"/>
                    <a:pt x="34022" y="3544"/>
                  </a:cubicBezTo>
                  <a:lnTo>
                    <a:pt x="9131" y="3544"/>
                  </a:lnTo>
                  <a:lnTo>
                    <a:pt x="8170" y="662"/>
                  </a:lnTo>
                  <a:cubicBezTo>
                    <a:pt x="8039" y="267"/>
                    <a:pt x="7670" y="1"/>
                    <a:pt x="7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26;p64">
              <a:extLst>
                <a:ext uri="{FF2B5EF4-FFF2-40B4-BE49-F238E27FC236}">
                  <a16:creationId xmlns:a16="http://schemas.microsoft.com/office/drawing/2014/main" id="{64A94A50-A57E-B1C2-75A1-0982681A33B2}"/>
                </a:ext>
              </a:extLst>
            </p:cNvPr>
            <p:cNvSpPr/>
            <p:nvPr/>
          </p:nvSpPr>
          <p:spPr>
            <a:xfrm>
              <a:off x="5604225" y="3056750"/>
              <a:ext cx="696275" cy="696225"/>
            </a:xfrm>
            <a:custGeom>
              <a:avLst/>
              <a:gdLst/>
              <a:ahLst/>
              <a:cxnLst/>
              <a:rect l="l" t="t" r="r" b="b"/>
              <a:pathLst>
                <a:path w="27851" h="27849" extrusionOk="0">
                  <a:moveTo>
                    <a:pt x="10436" y="2243"/>
                  </a:moveTo>
                  <a:lnTo>
                    <a:pt x="10436" y="2243"/>
                  </a:lnTo>
                  <a:cubicBezTo>
                    <a:pt x="9791" y="3179"/>
                    <a:pt x="9237" y="4378"/>
                    <a:pt x="8796" y="5784"/>
                  </a:cubicBezTo>
                  <a:lnTo>
                    <a:pt x="4868" y="5784"/>
                  </a:lnTo>
                  <a:cubicBezTo>
                    <a:pt x="6351" y="4138"/>
                    <a:pt x="8263" y="2893"/>
                    <a:pt x="10436" y="2243"/>
                  </a:cubicBezTo>
                  <a:close/>
                  <a:moveTo>
                    <a:pt x="13925" y="1729"/>
                  </a:moveTo>
                  <a:cubicBezTo>
                    <a:pt x="15095" y="1729"/>
                    <a:pt x="16336" y="3240"/>
                    <a:pt x="17221" y="5784"/>
                  </a:cubicBezTo>
                  <a:lnTo>
                    <a:pt x="10630" y="5784"/>
                  </a:lnTo>
                  <a:cubicBezTo>
                    <a:pt x="11514" y="3241"/>
                    <a:pt x="12756" y="1729"/>
                    <a:pt x="13925" y="1729"/>
                  </a:cubicBezTo>
                  <a:close/>
                  <a:moveTo>
                    <a:pt x="17414" y="2243"/>
                  </a:moveTo>
                  <a:cubicBezTo>
                    <a:pt x="19588" y="2893"/>
                    <a:pt x="21501" y="4138"/>
                    <a:pt x="22981" y="5784"/>
                  </a:cubicBezTo>
                  <a:lnTo>
                    <a:pt x="19053" y="5784"/>
                  </a:lnTo>
                  <a:cubicBezTo>
                    <a:pt x="18614" y="4378"/>
                    <a:pt x="18058" y="3179"/>
                    <a:pt x="17414" y="2243"/>
                  </a:cubicBezTo>
                  <a:close/>
                  <a:moveTo>
                    <a:pt x="8341" y="7512"/>
                  </a:moveTo>
                  <a:cubicBezTo>
                    <a:pt x="7971" y="9176"/>
                    <a:pt x="7746" y="11047"/>
                    <a:pt x="7695" y="13060"/>
                  </a:cubicBezTo>
                  <a:lnTo>
                    <a:pt x="1774" y="13060"/>
                  </a:lnTo>
                  <a:cubicBezTo>
                    <a:pt x="1910" y="11092"/>
                    <a:pt x="2528" y="9188"/>
                    <a:pt x="3570" y="7512"/>
                  </a:cubicBezTo>
                  <a:close/>
                  <a:moveTo>
                    <a:pt x="17724" y="7512"/>
                  </a:moveTo>
                  <a:cubicBezTo>
                    <a:pt x="18111" y="9112"/>
                    <a:pt x="18364" y="10984"/>
                    <a:pt x="18421" y="13060"/>
                  </a:cubicBezTo>
                  <a:lnTo>
                    <a:pt x="9431" y="13060"/>
                  </a:lnTo>
                  <a:cubicBezTo>
                    <a:pt x="9487" y="10984"/>
                    <a:pt x="9740" y="9111"/>
                    <a:pt x="10128" y="7512"/>
                  </a:cubicBezTo>
                  <a:close/>
                  <a:moveTo>
                    <a:pt x="24280" y="7512"/>
                  </a:moveTo>
                  <a:cubicBezTo>
                    <a:pt x="25322" y="9188"/>
                    <a:pt x="25939" y="11093"/>
                    <a:pt x="26077" y="13060"/>
                  </a:cubicBezTo>
                  <a:lnTo>
                    <a:pt x="20155" y="13060"/>
                  </a:lnTo>
                  <a:cubicBezTo>
                    <a:pt x="20105" y="11047"/>
                    <a:pt x="19879" y="9176"/>
                    <a:pt x="19510" y="7512"/>
                  </a:cubicBezTo>
                  <a:close/>
                  <a:moveTo>
                    <a:pt x="7695" y="14789"/>
                  </a:moveTo>
                  <a:cubicBezTo>
                    <a:pt x="7754" y="17158"/>
                    <a:pt x="8055" y="19334"/>
                    <a:pt x="8548" y="21202"/>
                  </a:cubicBezTo>
                  <a:lnTo>
                    <a:pt x="4162" y="21202"/>
                  </a:lnTo>
                  <a:cubicBezTo>
                    <a:pt x="2766" y="19338"/>
                    <a:pt x="1936" y="17112"/>
                    <a:pt x="1772" y="14789"/>
                  </a:cubicBezTo>
                  <a:close/>
                  <a:moveTo>
                    <a:pt x="18421" y="14789"/>
                  </a:moveTo>
                  <a:cubicBezTo>
                    <a:pt x="18355" y="17252"/>
                    <a:pt x="18009" y="19429"/>
                    <a:pt x="17495" y="21202"/>
                  </a:cubicBezTo>
                  <a:lnTo>
                    <a:pt x="10356" y="21202"/>
                  </a:lnTo>
                  <a:cubicBezTo>
                    <a:pt x="9841" y="19429"/>
                    <a:pt x="9497" y="17252"/>
                    <a:pt x="9430" y="14789"/>
                  </a:cubicBezTo>
                  <a:close/>
                  <a:moveTo>
                    <a:pt x="26077" y="14788"/>
                  </a:moveTo>
                  <a:cubicBezTo>
                    <a:pt x="25914" y="17112"/>
                    <a:pt x="25085" y="19338"/>
                    <a:pt x="23689" y="21202"/>
                  </a:cubicBezTo>
                  <a:lnTo>
                    <a:pt x="19302" y="21202"/>
                  </a:lnTo>
                  <a:cubicBezTo>
                    <a:pt x="19795" y="19334"/>
                    <a:pt x="20096" y="17158"/>
                    <a:pt x="20155" y="14788"/>
                  </a:cubicBezTo>
                  <a:close/>
                  <a:moveTo>
                    <a:pt x="9090" y="22930"/>
                  </a:moveTo>
                  <a:cubicBezTo>
                    <a:pt x="9474" y="23968"/>
                    <a:pt x="9926" y="24868"/>
                    <a:pt x="10436" y="25606"/>
                  </a:cubicBezTo>
                  <a:cubicBezTo>
                    <a:pt x="8662" y="25075"/>
                    <a:pt x="7064" y="24146"/>
                    <a:pt x="5729" y="22930"/>
                  </a:cubicBezTo>
                  <a:close/>
                  <a:moveTo>
                    <a:pt x="22121" y="22930"/>
                  </a:moveTo>
                  <a:cubicBezTo>
                    <a:pt x="20786" y="24146"/>
                    <a:pt x="19187" y="25075"/>
                    <a:pt x="17414" y="25606"/>
                  </a:cubicBezTo>
                  <a:cubicBezTo>
                    <a:pt x="17924" y="24868"/>
                    <a:pt x="18376" y="23968"/>
                    <a:pt x="18760" y="22930"/>
                  </a:cubicBezTo>
                  <a:close/>
                  <a:moveTo>
                    <a:pt x="16889" y="22930"/>
                  </a:moveTo>
                  <a:cubicBezTo>
                    <a:pt x="16040" y="24945"/>
                    <a:pt x="14954" y="26121"/>
                    <a:pt x="13925" y="26121"/>
                  </a:cubicBezTo>
                  <a:cubicBezTo>
                    <a:pt x="12895" y="26121"/>
                    <a:pt x="11811" y="24945"/>
                    <a:pt x="10961" y="22930"/>
                  </a:cubicBezTo>
                  <a:close/>
                  <a:moveTo>
                    <a:pt x="13925" y="0"/>
                  </a:moveTo>
                  <a:cubicBezTo>
                    <a:pt x="6248" y="0"/>
                    <a:pt x="1" y="6246"/>
                    <a:pt x="1" y="13925"/>
                  </a:cubicBezTo>
                  <a:cubicBezTo>
                    <a:pt x="1" y="21602"/>
                    <a:pt x="6248" y="27849"/>
                    <a:pt x="13925" y="27849"/>
                  </a:cubicBezTo>
                  <a:cubicBezTo>
                    <a:pt x="21604" y="27849"/>
                    <a:pt x="27851" y="21603"/>
                    <a:pt x="27851" y="13925"/>
                  </a:cubicBezTo>
                  <a:cubicBezTo>
                    <a:pt x="27851" y="6246"/>
                    <a:pt x="21605" y="0"/>
                    <a:pt x="13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C5FDE3D5-54E5-B330-78E3-683E9D6EA306}"/>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spTree>
    <p:extLst>
      <p:ext uri="{BB962C8B-B14F-4D97-AF65-F5344CB8AC3E}">
        <p14:creationId xmlns:p14="http://schemas.microsoft.com/office/powerpoint/2010/main" val="3238013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46581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OVERALL RESEARCH PROBLEM</a:t>
            </a:r>
          </a:p>
        </p:txBody>
      </p:sp>
      <p:pic>
        <p:nvPicPr>
          <p:cNvPr id="2050" name="Picture 2" descr="Problem - Free security icons">
            <a:extLst>
              <a:ext uri="{FF2B5EF4-FFF2-40B4-BE49-F238E27FC236}">
                <a16:creationId xmlns:a16="http://schemas.microsoft.com/office/drawing/2014/main" id="{A68C574F-34D9-0705-2A50-78E0F2974E4B}"/>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2885599" y="1164908"/>
            <a:ext cx="3372802" cy="3372802"/>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6">
            <a:extLst>
              <a:ext uri="{FF2B5EF4-FFF2-40B4-BE49-F238E27FC236}">
                <a16:creationId xmlns:a16="http://schemas.microsoft.com/office/drawing/2014/main" id="{F0861D3D-F189-EF5F-BAEF-0880DC5F0D3D}"/>
              </a:ext>
            </a:extLst>
          </p:cNvPr>
          <p:cNvSpPr>
            <a:spLocks noGrp="1"/>
          </p:cNvSpPr>
          <p:nvPr>
            <p:ph type="body" idx="1"/>
          </p:nvPr>
        </p:nvSpPr>
        <p:spPr>
          <a:xfrm>
            <a:off x="626624" y="940649"/>
            <a:ext cx="8203051" cy="3793275"/>
          </a:xfrm>
        </p:spPr>
        <p:txBody>
          <a:bodyPr/>
          <a:lstStyle/>
          <a:p>
            <a:r>
              <a:rPr lang="en-US" sz="1800" b="1" dirty="0">
                <a:latin typeface="Viga" panose="020B0604020202020204" charset="0"/>
              </a:rPr>
              <a:t>Lack of Personalization: </a:t>
            </a:r>
            <a:r>
              <a:rPr lang="en-US" sz="1800" dirty="0">
                <a:latin typeface="Viga" panose="020B0604020202020204" charset="0"/>
              </a:rPr>
              <a:t>E-learning platforms struggle to tailor personalized learning experiences to individual preferences and learning styles.  </a:t>
            </a:r>
          </a:p>
          <a:p>
            <a:endParaRPr lang="en-US" sz="1800" dirty="0">
              <a:latin typeface="Viga" panose="020B0604020202020204" charset="0"/>
            </a:endParaRPr>
          </a:p>
          <a:p>
            <a:r>
              <a:rPr lang="en-US" sz="1800" b="1" dirty="0">
                <a:latin typeface="Viga" panose="020B0604020202020204" charset="0"/>
              </a:rPr>
              <a:t>Generic Approaches: </a:t>
            </a:r>
            <a:r>
              <a:rPr lang="en-US" sz="1800" dirty="0">
                <a:latin typeface="Viga" panose="020B0604020202020204" charset="0"/>
              </a:rPr>
              <a:t>Current systems use content delivery methods that don't maximize user engagement or knowledge retention.  </a:t>
            </a:r>
          </a:p>
          <a:p>
            <a:endParaRPr lang="en-US" sz="1800" dirty="0">
              <a:latin typeface="Viga" panose="020B0604020202020204" charset="0"/>
            </a:endParaRPr>
          </a:p>
          <a:p>
            <a:r>
              <a:rPr lang="en-US" sz="1800" b="1" dirty="0">
                <a:latin typeface="Viga" panose="020B0604020202020204" charset="0"/>
              </a:rPr>
              <a:t>Limited Adaptability: </a:t>
            </a:r>
            <a:r>
              <a:rPr lang="en-US" sz="1800" dirty="0">
                <a:latin typeface="Viga" panose="020B0604020202020204" charset="0"/>
              </a:rPr>
              <a:t>Most platforms can't dynamically adjust to diverse learner needs, creating difficulties in accessing relevant materials.  </a:t>
            </a:r>
          </a:p>
          <a:p>
            <a:endParaRPr lang="en-US" sz="1800" dirty="0">
              <a:latin typeface="Viga" panose="020B0604020202020204" charset="0"/>
            </a:endParaRPr>
          </a:p>
          <a:p>
            <a:r>
              <a:rPr lang="en-US" sz="1800" b="1" dirty="0">
                <a:latin typeface="Viga" panose="020B0604020202020204" charset="0"/>
              </a:rPr>
              <a:t>Gap in Literature: </a:t>
            </a:r>
            <a:r>
              <a:rPr lang="en-US" sz="1800" dirty="0">
                <a:latin typeface="Viga" panose="020B0604020202020204" charset="0"/>
              </a:rPr>
              <a:t>There's a lack of research on developing adaptive machine learning models for customizing learning pathways in online education. </a:t>
            </a:r>
            <a:endParaRPr lang="en-US" sz="1600" dirty="0">
              <a:latin typeface="Viga" panose="020B0604020202020204" charset="0"/>
            </a:endParaRPr>
          </a:p>
        </p:txBody>
      </p:sp>
    </p:spTree>
    <p:extLst>
      <p:ext uri="{BB962C8B-B14F-4D97-AF65-F5344CB8AC3E}">
        <p14:creationId xmlns:p14="http://schemas.microsoft.com/office/powerpoint/2010/main" val="4081815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368" name="Picture 367">
            <a:extLst>
              <a:ext uri="{FF2B5EF4-FFF2-40B4-BE49-F238E27FC236}">
                <a16:creationId xmlns:a16="http://schemas.microsoft.com/office/drawing/2014/main" id="{90317C3A-11D3-758C-FFD5-B7BAE9090FFE}"/>
              </a:ext>
            </a:extLst>
          </p:cNvPr>
          <p:cNvPicPr>
            <a:picLocks noChangeAspect="1"/>
          </p:cNvPicPr>
          <p:nvPr/>
        </p:nvPicPr>
        <p:blipFill rotWithShape="1">
          <a:blip r:embed="rId3">
            <a:alphaModFix amt="5000"/>
          </a:blip>
          <a:srcRect l="2446" t="5710" r="4878" b="3426"/>
          <a:stretch/>
        </p:blipFill>
        <p:spPr>
          <a:xfrm>
            <a:off x="2563102" y="1053253"/>
            <a:ext cx="4017796" cy="3302850"/>
          </a:xfrm>
          <a:prstGeom prst="rect">
            <a:avLst/>
          </a:prstGeom>
        </p:spPr>
      </p:pic>
      <p:sp>
        <p:nvSpPr>
          <p:cNvPr id="297" name="Google Shape;297;p30"/>
          <p:cNvSpPr txBox="1">
            <a:spLocks noGrp="1"/>
          </p:cNvSpPr>
          <p:nvPr>
            <p:ph type="title"/>
          </p:nvPr>
        </p:nvSpPr>
        <p:spPr>
          <a:xfrm>
            <a:off x="626624" y="0"/>
            <a:ext cx="72791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RESEARCH PROBLEM</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419992" y="562828"/>
            <a:ext cx="8304016" cy="3793275"/>
          </a:xfrm>
        </p:spPr>
        <p:txBody>
          <a:bodyPr/>
          <a:lstStyle/>
          <a:p>
            <a:pPr marL="152400" indent="0">
              <a:buNone/>
            </a:pPr>
            <a:r>
              <a:rPr lang="en-GB" sz="1900" dirty="0">
                <a:latin typeface="Viga" panose="020B0604020202020204" charset="0"/>
              </a:rPr>
              <a:t>How to effectively tailor learning pathways to accommodate diverse individual characteristics, preferences, and goals?</a:t>
            </a:r>
          </a:p>
          <a:p>
            <a:pPr marL="152400" indent="0">
              <a:buNone/>
            </a:pPr>
            <a:endParaRPr lang="en-GB" sz="1900" dirty="0">
              <a:latin typeface="Viga" panose="020B0604020202020204" charset="0"/>
            </a:endParaRPr>
          </a:p>
          <a:p>
            <a:pPr marL="152400" indent="0">
              <a:buNone/>
            </a:pPr>
            <a:r>
              <a:rPr lang="en-GB" sz="1900" dirty="0">
                <a:latin typeface="Viga" panose="020B0604020202020204" charset="0"/>
              </a:rPr>
              <a:t>How can learning pathways be optimized to maximize learning outcomes while minimizing time and effort?</a:t>
            </a:r>
          </a:p>
          <a:p>
            <a:pPr marL="152400" indent="0">
              <a:buNone/>
            </a:pPr>
            <a:endParaRPr lang="en-GB" sz="1900" dirty="0">
              <a:latin typeface="Viga" panose="020B0604020202020204" charset="0"/>
            </a:endParaRPr>
          </a:p>
          <a:p>
            <a:pPr marL="152400" indent="0">
              <a:buNone/>
            </a:pPr>
            <a:r>
              <a:rPr lang="en-GB" sz="1900" dirty="0">
                <a:latin typeface="Viga" panose="020B0604020202020204" charset="0"/>
              </a:rPr>
              <a:t>How to develop a system that continuously adjusts learning pathways based on user feedback, performance, and evolving educational needs?</a:t>
            </a:r>
          </a:p>
          <a:p>
            <a:pPr marL="152400" indent="0">
              <a:buNone/>
            </a:pPr>
            <a:endParaRPr lang="en-GB" sz="1900" dirty="0">
              <a:latin typeface="Viga" panose="020B0604020202020204" charset="0"/>
            </a:endParaRPr>
          </a:p>
          <a:p>
            <a:pPr marL="152400" indent="0">
              <a:buNone/>
            </a:pPr>
            <a:r>
              <a:rPr lang="en-GB" sz="1900" dirty="0">
                <a:latin typeface="Viga" panose="020B0604020202020204" charset="0"/>
              </a:rPr>
              <a:t>What strategies can be employed to enhance user motivation, engagement, and satisfaction with the learning process?</a:t>
            </a:r>
          </a:p>
          <a:p>
            <a:pPr marL="152400" indent="0">
              <a:buNone/>
            </a:pPr>
            <a:endParaRPr lang="en-GB" sz="1900" dirty="0">
              <a:latin typeface="Viga" panose="020B0604020202020204" charset="0"/>
            </a:endParaRPr>
          </a:p>
          <a:p>
            <a:pPr marL="152400" indent="0">
              <a:buNone/>
            </a:pPr>
            <a:r>
              <a:rPr lang="en-GB" sz="1900" dirty="0">
                <a:latin typeface="Viga" panose="020B0604020202020204" charset="0"/>
              </a:rPr>
              <a:t>How to provide a diverse range of content formats and difficulty levels to promote a comprehensive and well-rounded learning experience?</a:t>
            </a:r>
            <a:endParaRPr lang="en-US" sz="1900" dirty="0">
              <a:latin typeface="Viga" panose="020B0604020202020204" charset="0"/>
            </a:endParaRPr>
          </a:p>
        </p:txBody>
      </p:sp>
      <p:sp>
        <p:nvSpPr>
          <p:cNvPr id="2" name="Rectangle 1">
            <a:extLst>
              <a:ext uri="{FF2B5EF4-FFF2-40B4-BE49-F238E27FC236}">
                <a16:creationId xmlns:a16="http://schemas.microsoft.com/office/drawing/2014/main" id="{3BD5705F-040C-9E2F-050F-861E4207422B}"/>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spTree>
    <p:extLst>
      <p:ext uri="{BB962C8B-B14F-4D97-AF65-F5344CB8AC3E}">
        <p14:creationId xmlns:p14="http://schemas.microsoft.com/office/powerpoint/2010/main" val="2800781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8" end="8"/>
                                            </p:txEl>
                                          </p:spTgt>
                                        </p:tgtEl>
                                        <p:attrNameLst>
                                          <p:attrName>style.visibility</p:attrName>
                                        </p:attrNameLst>
                                      </p:cBhvr>
                                      <p:to>
                                        <p:strVal val="visible"/>
                                      </p:to>
                                    </p:set>
                                    <p:anim calcmode="lin" valueType="num">
                                      <p:cBhvr additive="base">
                                        <p:cTn id="31" dur="500" fill="hold"/>
                                        <p:tgtEl>
                                          <p:spTgt spid="27">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2791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SPECIFIC AND SUB OBJECTIVES</a:t>
            </a:r>
          </a:p>
        </p:txBody>
      </p:sp>
      <p:pic>
        <p:nvPicPr>
          <p:cNvPr id="10" name="Picture 2" descr="7,649 Conclusions Icons Images, Stock Photos &amp; Vectors | Shutterstock">
            <a:extLst>
              <a:ext uri="{FF2B5EF4-FFF2-40B4-BE49-F238E27FC236}">
                <a16:creationId xmlns:a16="http://schemas.microsoft.com/office/drawing/2014/main" id="{A1C3ADD4-C4EE-76FA-18CB-51E01E4A69C9}"/>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0769" t="6429" r="11538" b="15714"/>
          <a:stretch/>
        </p:blipFill>
        <p:spPr bwMode="auto">
          <a:xfrm>
            <a:off x="2657474" y="777310"/>
            <a:ext cx="3524251" cy="3803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6">
            <a:extLst>
              <a:ext uri="{FF2B5EF4-FFF2-40B4-BE49-F238E27FC236}">
                <a16:creationId xmlns:a16="http://schemas.microsoft.com/office/drawing/2014/main" id="{38D5AD00-D7B7-B3A5-2C5F-110164D192FE}"/>
              </a:ext>
            </a:extLst>
          </p:cNvPr>
          <p:cNvSpPr txBox="1">
            <a:spLocks/>
          </p:cNvSpPr>
          <p:nvPr/>
        </p:nvSpPr>
        <p:spPr>
          <a:xfrm>
            <a:off x="626624" y="1025045"/>
            <a:ext cx="8269725" cy="37932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buNone/>
            </a:pPr>
            <a:r>
              <a:rPr lang="en-GB" sz="1400" dirty="0">
                <a:latin typeface="Viga" panose="020B0604020202020204" charset="0"/>
              </a:rPr>
              <a:t>The Dynamic Learning Pathway Generator aims to profile users based on their learning styles, proficiency levels, preferences, and goals.</a:t>
            </a:r>
          </a:p>
          <a:p>
            <a:pPr marL="152400" indent="0">
              <a:buNone/>
            </a:pPr>
            <a:endParaRPr lang="en-GB" sz="1400" dirty="0">
              <a:latin typeface="Viga" panose="020B0604020202020204" charset="0"/>
            </a:endParaRPr>
          </a:p>
          <a:p>
            <a:pPr marL="152400" indent="0">
              <a:buNone/>
            </a:pPr>
            <a:r>
              <a:rPr lang="en-GB" sz="1400" dirty="0">
                <a:latin typeface="Viga" panose="020B0604020202020204" charset="0"/>
              </a:rPr>
              <a:t>It recommends personalized learning materials, such as lectures and quizzes, tailored to individual preferences and proficiency levels.</a:t>
            </a:r>
          </a:p>
          <a:p>
            <a:pPr marL="152400" indent="0">
              <a:buNone/>
            </a:pPr>
            <a:endParaRPr lang="en-GB" sz="1400" dirty="0">
              <a:latin typeface="Viga" panose="020B0604020202020204" charset="0"/>
            </a:endParaRPr>
          </a:p>
          <a:p>
            <a:pPr marL="152400" indent="0">
              <a:buNone/>
            </a:pPr>
            <a:r>
              <a:rPr lang="en-GB" sz="1400" dirty="0">
                <a:latin typeface="Viga" panose="020B0604020202020204" charset="0"/>
              </a:rPr>
              <a:t>Efficiency is optimized by analysing user behaviour to minimize redundancy and maximize knowledge retention in content sequencing.</a:t>
            </a:r>
          </a:p>
          <a:p>
            <a:pPr marL="152400" indent="0">
              <a:buNone/>
            </a:pPr>
            <a:endParaRPr lang="en-GB" sz="1400" dirty="0">
              <a:latin typeface="Viga" panose="020B0604020202020204" charset="0"/>
            </a:endParaRPr>
          </a:p>
          <a:p>
            <a:pPr marL="152400" indent="0">
              <a:buNone/>
            </a:pPr>
            <a:r>
              <a:rPr lang="en-GB" sz="1400" dirty="0">
                <a:latin typeface="Viga" panose="020B0604020202020204" charset="0"/>
              </a:rPr>
              <a:t>Adaptation mechanisms continuously monitor user feedback to adjust learning pathways in real-time, ensuring relevance and effectiveness.</a:t>
            </a:r>
          </a:p>
          <a:p>
            <a:pPr marL="152400" indent="0">
              <a:buNone/>
            </a:pPr>
            <a:endParaRPr lang="en-GB" sz="1400" dirty="0">
              <a:latin typeface="Viga" panose="020B0604020202020204" charset="0"/>
            </a:endParaRPr>
          </a:p>
          <a:p>
            <a:pPr marL="152400" indent="0">
              <a:buNone/>
            </a:pPr>
            <a:r>
              <a:rPr lang="en-GB" sz="1400" dirty="0">
                <a:latin typeface="Viga" panose="020B0604020202020204" charset="0"/>
              </a:rPr>
              <a:t>Motivation and engagement strategies, like goal-setting and interactive features, are integrated to enhance user engagement throughout the learning process.</a:t>
            </a:r>
            <a:endParaRPr lang="en-US" sz="1400" dirty="0">
              <a:latin typeface="Viga" panose="020B0604020202020204" charset="0"/>
            </a:endParaRPr>
          </a:p>
        </p:txBody>
      </p:sp>
      <p:sp>
        <p:nvSpPr>
          <p:cNvPr id="2" name="Rectangle 1">
            <a:extLst>
              <a:ext uri="{FF2B5EF4-FFF2-40B4-BE49-F238E27FC236}">
                <a16:creationId xmlns:a16="http://schemas.microsoft.com/office/drawing/2014/main" id="{BC291CC7-D115-D24D-D1EA-ED1673EA2934}"/>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spTree>
    <p:extLst>
      <p:ext uri="{BB962C8B-B14F-4D97-AF65-F5344CB8AC3E}">
        <p14:creationId xmlns:p14="http://schemas.microsoft.com/office/powerpoint/2010/main" val="2399410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COMPLETED TASKS</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685553"/>
            <a:ext cx="7945875" cy="1910977"/>
          </a:xfrm>
        </p:spPr>
        <p:txBody>
          <a:bodyPr/>
          <a:lstStyle/>
          <a:p>
            <a:r>
              <a:rPr lang="en-GB" dirty="0"/>
              <a:t>Conducted comprehensive research on existing Learning Management System (LMS) platforms and their data usage.</a:t>
            </a:r>
          </a:p>
          <a:p>
            <a:r>
              <a:rPr lang="en-GB" dirty="0"/>
              <a:t>Explored various AI and machine learning algorithms suitable for implementing the Dynamic Learning Pathway Generator.</a:t>
            </a:r>
          </a:p>
          <a:p>
            <a:r>
              <a:rPr lang="en-GB" dirty="0"/>
              <a:t>Curated and finalized a dataset comprising 5000 rows for identifying user learning styles.</a:t>
            </a:r>
          </a:p>
          <a:p>
            <a:r>
              <a:rPr lang="en-GB" dirty="0"/>
              <a:t>Developed and implemented a model for the Dynamic Learning Pathway Generator, integrated with an API for seamless interaction.</a:t>
            </a:r>
          </a:p>
          <a:p>
            <a:r>
              <a:rPr lang="en-GB" dirty="0"/>
              <a:t>Identified suitable technology stack, backend configurations, and database configurations for the system.</a:t>
            </a:r>
          </a:p>
          <a:p>
            <a:r>
              <a:rPr lang="en-GB" dirty="0"/>
              <a:t>Acquired knowledge about related technologies and best practices for real-world implementation of educational technology systems.</a:t>
            </a:r>
          </a:p>
          <a:p>
            <a:endParaRPr lang="en-US" sz="1100" dirty="0">
              <a:latin typeface="Viga" panose="020B0604020202020204" charset="0"/>
            </a:endParaRPr>
          </a:p>
        </p:txBody>
      </p:sp>
      <p:pic>
        <p:nvPicPr>
          <p:cNvPr id="4" name="Picture 3" descr="Chart&#10;&#10;Description automatically generated">
            <a:extLst>
              <a:ext uri="{FF2B5EF4-FFF2-40B4-BE49-F238E27FC236}">
                <a16:creationId xmlns:a16="http://schemas.microsoft.com/office/drawing/2014/main" id="{3CB50DD4-737E-F0B7-D6D5-9E63E4122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98" y="2904978"/>
            <a:ext cx="3717803" cy="1848669"/>
          </a:xfrm>
          <a:prstGeom prst="rect">
            <a:avLst/>
          </a:prstGeom>
          <a:ln>
            <a:solidFill>
              <a:schemeClr val="accent1"/>
            </a:solidFill>
          </a:ln>
        </p:spPr>
      </p:pic>
      <p:sp>
        <p:nvSpPr>
          <p:cNvPr id="2" name="Rectangle 1">
            <a:extLst>
              <a:ext uri="{FF2B5EF4-FFF2-40B4-BE49-F238E27FC236}">
                <a16:creationId xmlns:a16="http://schemas.microsoft.com/office/drawing/2014/main" id="{0DAB5AE2-0DCC-F41D-5361-AE246C2FB110}"/>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spTree>
    <p:extLst>
      <p:ext uri="{BB962C8B-B14F-4D97-AF65-F5344CB8AC3E}">
        <p14:creationId xmlns:p14="http://schemas.microsoft.com/office/powerpoint/2010/main" val="2257477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 calcmode="lin" valueType="num">
                                      <p:cBhvr additive="base">
                                        <p:cTn id="19"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3" end="3"/>
                                            </p:txEl>
                                          </p:spTgt>
                                        </p:tgtEl>
                                        <p:attrNameLst>
                                          <p:attrName>style.visibility</p:attrName>
                                        </p:attrNameLst>
                                      </p:cBhvr>
                                      <p:to>
                                        <p:strVal val="visible"/>
                                      </p:to>
                                    </p:set>
                                    <p:anim calcmode="lin" valueType="num">
                                      <p:cBhvr additive="base">
                                        <p:cTn id="25"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anim calcmode="lin" valueType="num">
                                      <p:cBhvr additive="base">
                                        <p:cTn id="31"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xEl>
                                              <p:pRg st="5" end="5"/>
                                            </p:txEl>
                                          </p:spTgt>
                                        </p:tgtEl>
                                        <p:attrNameLst>
                                          <p:attrName>style.visibility</p:attrName>
                                        </p:attrNameLst>
                                      </p:cBhvr>
                                      <p:to>
                                        <p:strVal val="visible"/>
                                      </p:to>
                                    </p:set>
                                    <p:anim calcmode="lin" valueType="num">
                                      <p:cBhvr additive="base">
                                        <p:cTn id="37"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IN PROGRESS TASKS</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886651"/>
            <a:ext cx="5666229" cy="3478951"/>
          </a:xfrm>
        </p:spPr>
        <p:txBody>
          <a:bodyPr/>
          <a:lstStyle/>
          <a:p>
            <a:r>
              <a:rPr lang="en-GB" sz="1800" dirty="0">
                <a:latin typeface="Viga" panose="020B0604020202020204" charset="0"/>
              </a:rPr>
              <a:t>Conducting usability testing to gather feedback on the prototype of the Dynamic Learning Pathway Generator.</a:t>
            </a:r>
          </a:p>
          <a:p>
            <a:endParaRPr lang="en-GB" sz="1800" dirty="0">
              <a:latin typeface="Viga" panose="020B0604020202020204" charset="0"/>
            </a:endParaRPr>
          </a:p>
          <a:p>
            <a:r>
              <a:rPr lang="en-GB" sz="1800" dirty="0">
                <a:latin typeface="Viga" panose="020B0604020202020204" charset="0"/>
              </a:rPr>
              <a:t>Refining the user interface design based on feedback and usability testing results.</a:t>
            </a:r>
          </a:p>
          <a:p>
            <a:endParaRPr lang="en-GB" sz="1800" dirty="0">
              <a:latin typeface="Viga" panose="020B0604020202020204" charset="0"/>
            </a:endParaRPr>
          </a:p>
          <a:p>
            <a:r>
              <a:rPr lang="en-GB" sz="1800" dirty="0">
                <a:latin typeface="Viga" panose="020B0604020202020204" charset="0"/>
              </a:rPr>
              <a:t>Implementing the MySQL database configuration related to the Dynamic Learning pathway Generator part.</a:t>
            </a:r>
          </a:p>
          <a:p>
            <a:endParaRPr lang="en-GB" sz="1800" dirty="0">
              <a:latin typeface="Viga" panose="020B0604020202020204" charset="0"/>
            </a:endParaRPr>
          </a:p>
          <a:p>
            <a:r>
              <a:rPr lang="en-GB" sz="1800" dirty="0">
                <a:latin typeface="Viga" panose="020B0604020202020204" charset="0"/>
              </a:rPr>
              <a:t>Learn about more AIML technologies for develop the AIML module.</a:t>
            </a:r>
            <a:endParaRPr lang="en-US" sz="1800" dirty="0">
              <a:latin typeface="Viga" panose="020B0604020202020204" charset="0"/>
            </a:endParaRPr>
          </a:p>
        </p:txBody>
      </p:sp>
      <p:grpSp>
        <p:nvGrpSpPr>
          <p:cNvPr id="5" name="Google Shape;1486;p43">
            <a:extLst>
              <a:ext uri="{FF2B5EF4-FFF2-40B4-BE49-F238E27FC236}">
                <a16:creationId xmlns:a16="http://schemas.microsoft.com/office/drawing/2014/main" id="{71F81545-1C2F-5327-5C82-CA761C12B704}"/>
              </a:ext>
            </a:extLst>
          </p:cNvPr>
          <p:cNvGrpSpPr/>
          <p:nvPr/>
        </p:nvGrpSpPr>
        <p:grpSpPr>
          <a:xfrm>
            <a:off x="6371200" y="1320036"/>
            <a:ext cx="2772800" cy="3099564"/>
            <a:chOff x="5906263" y="1914018"/>
            <a:chExt cx="3526417" cy="3305683"/>
          </a:xfrm>
        </p:grpSpPr>
        <p:sp>
          <p:nvSpPr>
            <p:cNvPr id="6" name="Google Shape;1487;p43">
              <a:extLst>
                <a:ext uri="{FF2B5EF4-FFF2-40B4-BE49-F238E27FC236}">
                  <a16:creationId xmlns:a16="http://schemas.microsoft.com/office/drawing/2014/main" id="{9D515F26-F425-62A7-A8F0-E0B2EC19D5C0}"/>
                </a:ext>
              </a:extLst>
            </p:cNvPr>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88;p43">
              <a:extLst>
                <a:ext uri="{FF2B5EF4-FFF2-40B4-BE49-F238E27FC236}">
                  <a16:creationId xmlns:a16="http://schemas.microsoft.com/office/drawing/2014/main" id="{05C357ED-BD0D-021C-9972-745596D6B341}"/>
                </a:ext>
              </a:extLst>
            </p:cNvPr>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89;p43">
              <a:extLst>
                <a:ext uri="{FF2B5EF4-FFF2-40B4-BE49-F238E27FC236}">
                  <a16:creationId xmlns:a16="http://schemas.microsoft.com/office/drawing/2014/main" id="{E80F9E99-309D-1437-9EB0-C106F5A60BD6}"/>
                </a:ext>
              </a:extLst>
            </p:cNvPr>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91;p43">
              <a:extLst>
                <a:ext uri="{FF2B5EF4-FFF2-40B4-BE49-F238E27FC236}">
                  <a16:creationId xmlns:a16="http://schemas.microsoft.com/office/drawing/2014/main" id="{27784576-DC1F-A9FC-8034-BF42D2CAAD94}"/>
                </a:ext>
              </a:extLst>
            </p:cNvPr>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90;p43">
              <a:extLst>
                <a:ext uri="{FF2B5EF4-FFF2-40B4-BE49-F238E27FC236}">
                  <a16:creationId xmlns:a16="http://schemas.microsoft.com/office/drawing/2014/main" id="{EF9230FE-9C20-94D6-E043-C55A8234F3EF}"/>
                </a:ext>
              </a:extLst>
            </p:cNvPr>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92;p43">
              <a:extLst>
                <a:ext uri="{FF2B5EF4-FFF2-40B4-BE49-F238E27FC236}">
                  <a16:creationId xmlns:a16="http://schemas.microsoft.com/office/drawing/2014/main" id="{14346B30-915B-5AD0-81FE-8FF7940AB7C2}"/>
                </a:ext>
              </a:extLst>
            </p:cNvPr>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3;p43">
              <a:extLst>
                <a:ext uri="{FF2B5EF4-FFF2-40B4-BE49-F238E27FC236}">
                  <a16:creationId xmlns:a16="http://schemas.microsoft.com/office/drawing/2014/main" id="{6F374737-4484-E117-F191-51B7398748E8}"/>
                </a:ext>
              </a:extLst>
            </p:cNvPr>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4;p43">
              <a:extLst>
                <a:ext uri="{FF2B5EF4-FFF2-40B4-BE49-F238E27FC236}">
                  <a16:creationId xmlns:a16="http://schemas.microsoft.com/office/drawing/2014/main" id="{CA8DD0DE-9927-669A-8F8A-58DA9CB0C6C9}"/>
                </a:ext>
              </a:extLst>
            </p:cNvPr>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5;p43">
              <a:extLst>
                <a:ext uri="{FF2B5EF4-FFF2-40B4-BE49-F238E27FC236}">
                  <a16:creationId xmlns:a16="http://schemas.microsoft.com/office/drawing/2014/main" id="{83B19AB4-AF16-EE4D-396B-8A1233D4B772}"/>
                </a:ext>
              </a:extLst>
            </p:cNvPr>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6;p43">
              <a:extLst>
                <a:ext uri="{FF2B5EF4-FFF2-40B4-BE49-F238E27FC236}">
                  <a16:creationId xmlns:a16="http://schemas.microsoft.com/office/drawing/2014/main" id="{55E25948-D809-B19F-529D-66EBF3A16257}"/>
                </a:ext>
              </a:extLst>
            </p:cNvPr>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97;p43">
              <a:extLst>
                <a:ext uri="{FF2B5EF4-FFF2-40B4-BE49-F238E27FC236}">
                  <a16:creationId xmlns:a16="http://schemas.microsoft.com/office/drawing/2014/main" id="{988B2DCB-D520-C97E-2F68-B6FC581ADFBC}"/>
                </a:ext>
              </a:extLst>
            </p:cNvPr>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98;p43">
              <a:extLst>
                <a:ext uri="{FF2B5EF4-FFF2-40B4-BE49-F238E27FC236}">
                  <a16:creationId xmlns:a16="http://schemas.microsoft.com/office/drawing/2014/main" id="{90758533-1EBC-FA21-DF81-47F89A2C3B24}"/>
                </a:ext>
              </a:extLst>
            </p:cNvPr>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99;p43">
              <a:extLst>
                <a:ext uri="{FF2B5EF4-FFF2-40B4-BE49-F238E27FC236}">
                  <a16:creationId xmlns:a16="http://schemas.microsoft.com/office/drawing/2014/main" id="{017EE6CA-8DF7-2570-F5CA-74B6D121845B}"/>
                </a:ext>
              </a:extLst>
            </p:cNvPr>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00;p43">
              <a:extLst>
                <a:ext uri="{FF2B5EF4-FFF2-40B4-BE49-F238E27FC236}">
                  <a16:creationId xmlns:a16="http://schemas.microsoft.com/office/drawing/2014/main" id="{511A20DC-D16C-1C8B-A0AA-DC9000D380C9}"/>
                </a:ext>
              </a:extLst>
            </p:cNvPr>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01;p43">
              <a:extLst>
                <a:ext uri="{FF2B5EF4-FFF2-40B4-BE49-F238E27FC236}">
                  <a16:creationId xmlns:a16="http://schemas.microsoft.com/office/drawing/2014/main" id="{9F4380B1-E960-A18B-73F0-3B5B46125897}"/>
                </a:ext>
              </a:extLst>
            </p:cNvPr>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02;p43">
              <a:extLst>
                <a:ext uri="{FF2B5EF4-FFF2-40B4-BE49-F238E27FC236}">
                  <a16:creationId xmlns:a16="http://schemas.microsoft.com/office/drawing/2014/main" id="{6BA582B7-A6A6-3F65-ECB1-440D7CF76E3F}"/>
                </a:ext>
              </a:extLst>
            </p:cNvPr>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03;p43">
              <a:extLst>
                <a:ext uri="{FF2B5EF4-FFF2-40B4-BE49-F238E27FC236}">
                  <a16:creationId xmlns:a16="http://schemas.microsoft.com/office/drawing/2014/main" id="{5A21402A-B8DA-2CA3-44AC-30EF25B238C2}"/>
                </a:ext>
              </a:extLst>
            </p:cNvPr>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04;p43">
              <a:extLst>
                <a:ext uri="{FF2B5EF4-FFF2-40B4-BE49-F238E27FC236}">
                  <a16:creationId xmlns:a16="http://schemas.microsoft.com/office/drawing/2014/main" id="{50A0EB81-3D1A-71E7-6F39-7EFADD074B55}"/>
                </a:ext>
              </a:extLst>
            </p:cNvPr>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05;p43">
              <a:extLst>
                <a:ext uri="{FF2B5EF4-FFF2-40B4-BE49-F238E27FC236}">
                  <a16:creationId xmlns:a16="http://schemas.microsoft.com/office/drawing/2014/main" id="{5F26CCCC-B2CA-CAA0-90E3-422FFBF01288}"/>
                </a:ext>
              </a:extLst>
            </p:cNvPr>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06;p43">
              <a:extLst>
                <a:ext uri="{FF2B5EF4-FFF2-40B4-BE49-F238E27FC236}">
                  <a16:creationId xmlns:a16="http://schemas.microsoft.com/office/drawing/2014/main" id="{0171ED80-4E87-FA46-7C2E-9FED193D4A25}"/>
                </a:ext>
              </a:extLst>
            </p:cNvPr>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07;p43">
              <a:extLst>
                <a:ext uri="{FF2B5EF4-FFF2-40B4-BE49-F238E27FC236}">
                  <a16:creationId xmlns:a16="http://schemas.microsoft.com/office/drawing/2014/main" id="{7330A1C8-DCE8-B5C5-E407-B3C089764F18}"/>
                </a:ext>
              </a:extLst>
            </p:cNvPr>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08;p43">
              <a:extLst>
                <a:ext uri="{FF2B5EF4-FFF2-40B4-BE49-F238E27FC236}">
                  <a16:creationId xmlns:a16="http://schemas.microsoft.com/office/drawing/2014/main" id="{84AE92BA-F2D2-D953-2E26-3939E051FCF1}"/>
                </a:ext>
              </a:extLst>
            </p:cNvPr>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09;p43">
              <a:extLst>
                <a:ext uri="{FF2B5EF4-FFF2-40B4-BE49-F238E27FC236}">
                  <a16:creationId xmlns:a16="http://schemas.microsoft.com/office/drawing/2014/main" id="{07212B21-416E-FDAF-D264-E5521F311797}"/>
                </a:ext>
              </a:extLst>
            </p:cNvPr>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0;p43">
              <a:extLst>
                <a:ext uri="{FF2B5EF4-FFF2-40B4-BE49-F238E27FC236}">
                  <a16:creationId xmlns:a16="http://schemas.microsoft.com/office/drawing/2014/main" id="{A6E6B895-FE7E-19D2-6962-B2D210018F77}"/>
                </a:ext>
              </a:extLst>
            </p:cNvPr>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1;p43">
              <a:extLst>
                <a:ext uri="{FF2B5EF4-FFF2-40B4-BE49-F238E27FC236}">
                  <a16:creationId xmlns:a16="http://schemas.microsoft.com/office/drawing/2014/main" id="{9EF028C2-5F15-EA5F-BC59-EA4F2AC251E5}"/>
                </a:ext>
              </a:extLst>
            </p:cNvPr>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2;p43">
              <a:extLst>
                <a:ext uri="{FF2B5EF4-FFF2-40B4-BE49-F238E27FC236}">
                  <a16:creationId xmlns:a16="http://schemas.microsoft.com/office/drawing/2014/main" id="{5CD853E5-525C-F549-F5BF-77FC894810BC}"/>
                </a:ext>
              </a:extLst>
            </p:cNvPr>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13;p43">
              <a:extLst>
                <a:ext uri="{FF2B5EF4-FFF2-40B4-BE49-F238E27FC236}">
                  <a16:creationId xmlns:a16="http://schemas.microsoft.com/office/drawing/2014/main" id="{29F4ABEF-FDFE-C169-87E9-B05E8FB70545}"/>
                </a:ext>
              </a:extLst>
            </p:cNvPr>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14;p43">
              <a:extLst>
                <a:ext uri="{FF2B5EF4-FFF2-40B4-BE49-F238E27FC236}">
                  <a16:creationId xmlns:a16="http://schemas.microsoft.com/office/drawing/2014/main" id="{1381B4D9-4FA2-F80B-9F68-0B03EC32E9F8}"/>
                </a:ext>
              </a:extLst>
            </p:cNvPr>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15;p43">
              <a:extLst>
                <a:ext uri="{FF2B5EF4-FFF2-40B4-BE49-F238E27FC236}">
                  <a16:creationId xmlns:a16="http://schemas.microsoft.com/office/drawing/2014/main" id="{90F30717-351D-9C40-176C-3A66FE8AA79A}"/>
                </a:ext>
              </a:extLst>
            </p:cNvPr>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16;p43">
              <a:extLst>
                <a:ext uri="{FF2B5EF4-FFF2-40B4-BE49-F238E27FC236}">
                  <a16:creationId xmlns:a16="http://schemas.microsoft.com/office/drawing/2014/main" id="{7F2001A4-8013-C76B-CF1B-23F658FE6807}"/>
                </a:ext>
              </a:extLst>
            </p:cNvPr>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17;p43">
              <a:extLst>
                <a:ext uri="{FF2B5EF4-FFF2-40B4-BE49-F238E27FC236}">
                  <a16:creationId xmlns:a16="http://schemas.microsoft.com/office/drawing/2014/main" id="{208A6BE9-4EB9-B936-F934-D769AAD8D952}"/>
                </a:ext>
              </a:extLst>
            </p:cNvPr>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18;p43">
              <a:extLst>
                <a:ext uri="{FF2B5EF4-FFF2-40B4-BE49-F238E27FC236}">
                  <a16:creationId xmlns:a16="http://schemas.microsoft.com/office/drawing/2014/main" id="{53CF65FC-A255-D8D4-7A17-8CC4C2C3E461}"/>
                </a:ext>
              </a:extLst>
            </p:cNvPr>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19;p43">
              <a:extLst>
                <a:ext uri="{FF2B5EF4-FFF2-40B4-BE49-F238E27FC236}">
                  <a16:creationId xmlns:a16="http://schemas.microsoft.com/office/drawing/2014/main" id="{F22981A2-91F4-CD74-FEC3-3F994EBF7892}"/>
                </a:ext>
              </a:extLst>
            </p:cNvPr>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20;p43">
              <a:extLst>
                <a:ext uri="{FF2B5EF4-FFF2-40B4-BE49-F238E27FC236}">
                  <a16:creationId xmlns:a16="http://schemas.microsoft.com/office/drawing/2014/main" id="{9E3EC5D3-D3AC-D6C3-206B-3DAEF6FD2F98}"/>
                </a:ext>
              </a:extLst>
            </p:cNvPr>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21;p43">
              <a:extLst>
                <a:ext uri="{FF2B5EF4-FFF2-40B4-BE49-F238E27FC236}">
                  <a16:creationId xmlns:a16="http://schemas.microsoft.com/office/drawing/2014/main" id="{8E178ED6-7D72-EE9F-601C-58ADBD58CEF5}"/>
                </a:ext>
              </a:extLst>
            </p:cNvPr>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22;p43">
              <a:extLst>
                <a:ext uri="{FF2B5EF4-FFF2-40B4-BE49-F238E27FC236}">
                  <a16:creationId xmlns:a16="http://schemas.microsoft.com/office/drawing/2014/main" id="{3FEF252C-5261-F0E1-FDF6-982B387B82C4}"/>
                </a:ext>
              </a:extLst>
            </p:cNvPr>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23;p43">
              <a:extLst>
                <a:ext uri="{FF2B5EF4-FFF2-40B4-BE49-F238E27FC236}">
                  <a16:creationId xmlns:a16="http://schemas.microsoft.com/office/drawing/2014/main" id="{794CEFE8-2F7A-327D-9566-15908E2318F8}"/>
                </a:ext>
              </a:extLst>
            </p:cNvPr>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24;p43">
              <a:extLst>
                <a:ext uri="{FF2B5EF4-FFF2-40B4-BE49-F238E27FC236}">
                  <a16:creationId xmlns:a16="http://schemas.microsoft.com/office/drawing/2014/main" id="{1C9458A5-F6F2-824B-9C20-6321434E7188}"/>
                </a:ext>
              </a:extLst>
            </p:cNvPr>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25;p43">
              <a:extLst>
                <a:ext uri="{FF2B5EF4-FFF2-40B4-BE49-F238E27FC236}">
                  <a16:creationId xmlns:a16="http://schemas.microsoft.com/office/drawing/2014/main" id="{9DA260E1-EE09-F11C-DA2F-101D1F064E2B}"/>
                </a:ext>
              </a:extLst>
            </p:cNvPr>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26;p43">
              <a:extLst>
                <a:ext uri="{FF2B5EF4-FFF2-40B4-BE49-F238E27FC236}">
                  <a16:creationId xmlns:a16="http://schemas.microsoft.com/office/drawing/2014/main" id="{FC29344D-9857-929C-E362-FDC7B946EC62}"/>
                </a:ext>
              </a:extLst>
            </p:cNvPr>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27;p43">
              <a:extLst>
                <a:ext uri="{FF2B5EF4-FFF2-40B4-BE49-F238E27FC236}">
                  <a16:creationId xmlns:a16="http://schemas.microsoft.com/office/drawing/2014/main" id="{52E39D2E-A414-E8A0-299E-5EE47C3A11F4}"/>
                </a:ext>
              </a:extLst>
            </p:cNvPr>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28;p43">
              <a:extLst>
                <a:ext uri="{FF2B5EF4-FFF2-40B4-BE49-F238E27FC236}">
                  <a16:creationId xmlns:a16="http://schemas.microsoft.com/office/drawing/2014/main" id="{79E1978F-3617-CD01-ABA5-D894E515E677}"/>
                </a:ext>
              </a:extLst>
            </p:cNvPr>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29;p43">
              <a:extLst>
                <a:ext uri="{FF2B5EF4-FFF2-40B4-BE49-F238E27FC236}">
                  <a16:creationId xmlns:a16="http://schemas.microsoft.com/office/drawing/2014/main" id="{07B07F2D-1887-01C4-F2DC-B3DB555AF884}"/>
                </a:ext>
              </a:extLst>
            </p:cNvPr>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30;p43">
              <a:extLst>
                <a:ext uri="{FF2B5EF4-FFF2-40B4-BE49-F238E27FC236}">
                  <a16:creationId xmlns:a16="http://schemas.microsoft.com/office/drawing/2014/main" id="{991E6A14-1052-1443-0869-1A1353DB84E9}"/>
                </a:ext>
              </a:extLst>
            </p:cNvPr>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31;p43">
              <a:extLst>
                <a:ext uri="{FF2B5EF4-FFF2-40B4-BE49-F238E27FC236}">
                  <a16:creationId xmlns:a16="http://schemas.microsoft.com/office/drawing/2014/main" id="{DA8A711D-FC4D-1E6D-D5A6-008985DE51BC}"/>
                </a:ext>
              </a:extLst>
            </p:cNvPr>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32;p43">
              <a:extLst>
                <a:ext uri="{FF2B5EF4-FFF2-40B4-BE49-F238E27FC236}">
                  <a16:creationId xmlns:a16="http://schemas.microsoft.com/office/drawing/2014/main" id="{0800B8A6-48F6-E3C0-144F-627CAEA869DA}"/>
                </a:ext>
              </a:extLst>
            </p:cNvPr>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33;p43">
              <a:extLst>
                <a:ext uri="{FF2B5EF4-FFF2-40B4-BE49-F238E27FC236}">
                  <a16:creationId xmlns:a16="http://schemas.microsoft.com/office/drawing/2014/main" id="{8AB830FB-3636-6BE6-4972-A7777670BDE0}"/>
                </a:ext>
              </a:extLst>
            </p:cNvPr>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34;p43">
              <a:extLst>
                <a:ext uri="{FF2B5EF4-FFF2-40B4-BE49-F238E27FC236}">
                  <a16:creationId xmlns:a16="http://schemas.microsoft.com/office/drawing/2014/main" id="{0FC725C5-5C41-8642-7D9E-F1D0CD456478}"/>
                </a:ext>
              </a:extLst>
            </p:cNvPr>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35;p43">
              <a:extLst>
                <a:ext uri="{FF2B5EF4-FFF2-40B4-BE49-F238E27FC236}">
                  <a16:creationId xmlns:a16="http://schemas.microsoft.com/office/drawing/2014/main" id="{E5103CF1-649A-6C11-ACE7-069070163B17}"/>
                </a:ext>
              </a:extLst>
            </p:cNvPr>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36;p43">
              <a:extLst>
                <a:ext uri="{FF2B5EF4-FFF2-40B4-BE49-F238E27FC236}">
                  <a16:creationId xmlns:a16="http://schemas.microsoft.com/office/drawing/2014/main" id="{4BF2311F-A055-1758-3020-A74ED2B62B91}"/>
                </a:ext>
              </a:extLst>
            </p:cNvPr>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37;p43">
              <a:extLst>
                <a:ext uri="{FF2B5EF4-FFF2-40B4-BE49-F238E27FC236}">
                  <a16:creationId xmlns:a16="http://schemas.microsoft.com/office/drawing/2014/main" id="{EEDA40C2-D16C-464C-87D4-DD13E78746F6}"/>
                </a:ext>
              </a:extLst>
            </p:cNvPr>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38;p43">
              <a:extLst>
                <a:ext uri="{FF2B5EF4-FFF2-40B4-BE49-F238E27FC236}">
                  <a16:creationId xmlns:a16="http://schemas.microsoft.com/office/drawing/2014/main" id="{28139BBB-4B0A-D98F-93D7-C14A1F2DC73A}"/>
                </a:ext>
              </a:extLst>
            </p:cNvPr>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39;p43">
              <a:extLst>
                <a:ext uri="{FF2B5EF4-FFF2-40B4-BE49-F238E27FC236}">
                  <a16:creationId xmlns:a16="http://schemas.microsoft.com/office/drawing/2014/main" id="{ECC3B79A-291F-1DEF-EEEA-23C96D2A19B1}"/>
                </a:ext>
              </a:extLst>
            </p:cNvPr>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40;p43">
              <a:extLst>
                <a:ext uri="{FF2B5EF4-FFF2-40B4-BE49-F238E27FC236}">
                  <a16:creationId xmlns:a16="http://schemas.microsoft.com/office/drawing/2014/main" id="{8792DAD8-4D2F-4C72-1E8E-D5FBFE58965B}"/>
                </a:ext>
              </a:extLst>
            </p:cNvPr>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41;p43">
              <a:extLst>
                <a:ext uri="{FF2B5EF4-FFF2-40B4-BE49-F238E27FC236}">
                  <a16:creationId xmlns:a16="http://schemas.microsoft.com/office/drawing/2014/main" id="{366E00BF-BAD8-BA32-BA4F-0C785C0B7AD1}"/>
                </a:ext>
              </a:extLst>
            </p:cNvPr>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42;p43">
              <a:extLst>
                <a:ext uri="{FF2B5EF4-FFF2-40B4-BE49-F238E27FC236}">
                  <a16:creationId xmlns:a16="http://schemas.microsoft.com/office/drawing/2014/main" id="{CFE81B49-7872-C783-11D0-AF02111598CF}"/>
                </a:ext>
              </a:extLst>
            </p:cNvPr>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43;p43">
              <a:extLst>
                <a:ext uri="{FF2B5EF4-FFF2-40B4-BE49-F238E27FC236}">
                  <a16:creationId xmlns:a16="http://schemas.microsoft.com/office/drawing/2014/main" id="{11DE7404-BA60-6314-5853-0BDFE56D8D91}"/>
                </a:ext>
              </a:extLst>
            </p:cNvPr>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544;p43">
              <a:extLst>
                <a:ext uri="{FF2B5EF4-FFF2-40B4-BE49-F238E27FC236}">
                  <a16:creationId xmlns:a16="http://schemas.microsoft.com/office/drawing/2014/main" id="{3297A707-EA21-40D3-A4AD-D7C8AA0EC529}"/>
                </a:ext>
              </a:extLst>
            </p:cNvPr>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545;p43">
              <a:extLst>
                <a:ext uri="{FF2B5EF4-FFF2-40B4-BE49-F238E27FC236}">
                  <a16:creationId xmlns:a16="http://schemas.microsoft.com/office/drawing/2014/main" id="{7928CECF-6A6A-4972-A39D-7C6633143B69}"/>
                </a:ext>
              </a:extLst>
            </p:cNvPr>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546;p43">
              <a:extLst>
                <a:ext uri="{FF2B5EF4-FFF2-40B4-BE49-F238E27FC236}">
                  <a16:creationId xmlns:a16="http://schemas.microsoft.com/office/drawing/2014/main" id="{2FA0F8A1-E8FE-E380-BDF8-F4B46C8ED566}"/>
                </a:ext>
              </a:extLst>
            </p:cNvPr>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547;p43">
              <a:extLst>
                <a:ext uri="{FF2B5EF4-FFF2-40B4-BE49-F238E27FC236}">
                  <a16:creationId xmlns:a16="http://schemas.microsoft.com/office/drawing/2014/main" id="{133D6C75-567B-7CB2-9D2A-7087C96E090F}"/>
                </a:ext>
              </a:extLst>
            </p:cNvPr>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548;p43">
              <a:extLst>
                <a:ext uri="{FF2B5EF4-FFF2-40B4-BE49-F238E27FC236}">
                  <a16:creationId xmlns:a16="http://schemas.microsoft.com/office/drawing/2014/main" id="{0A3B4AEC-74AE-966A-35C0-41D43401009D}"/>
                </a:ext>
              </a:extLst>
            </p:cNvPr>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549;p43">
              <a:extLst>
                <a:ext uri="{FF2B5EF4-FFF2-40B4-BE49-F238E27FC236}">
                  <a16:creationId xmlns:a16="http://schemas.microsoft.com/office/drawing/2014/main" id="{5193C331-1F49-B35A-601E-FCE6A94A96AB}"/>
                </a:ext>
              </a:extLst>
            </p:cNvPr>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550;p43">
              <a:extLst>
                <a:ext uri="{FF2B5EF4-FFF2-40B4-BE49-F238E27FC236}">
                  <a16:creationId xmlns:a16="http://schemas.microsoft.com/office/drawing/2014/main" id="{3B60F00B-7E6E-221B-31F2-B5D849270466}"/>
                </a:ext>
              </a:extLst>
            </p:cNvPr>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551;p43">
              <a:extLst>
                <a:ext uri="{FF2B5EF4-FFF2-40B4-BE49-F238E27FC236}">
                  <a16:creationId xmlns:a16="http://schemas.microsoft.com/office/drawing/2014/main" id="{028A4CAF-D3CD-B377-62B8-CC2F21463DE3}"/>
                </a:ext>
              </a:extLst>
            </p:cNvPr>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552;p43">
              <a:extLst>
                <a:ext uri="{FF2B5EF4-FFF2-40B4-BE49-F238E27FC236}">
                  <a16:creationId xmlns:a16="http://schemas.microsoft.com/office/drawing/2014/main" id="{ADEB6C66-9286-11AE-5F5C-18A6158D1F84}"/>
                </a:ext>
              </a:extLst>
            </p:cNvPr>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553;p43">
              <a:extLst>
                <a:ext uri="{FF2B5EF4-FFF2-40B4-BE49-F238E27FC236}">
                  <a16:creationId xmlns:a16="http://schemas.microsoft.com/office/drawing/2014/main" id="{7961BD2A-61A3-AC82-DF3F-D5919B212C09}"/>
                </a:ext>
              </a:extLst>
            </p:cNvPr>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554;p43">
              <a:extLst>
                <a:ext uri="{FF2B5EF4-FFF2-40B4-BE49-F238E27FC236}">
                  <a16:creationId xmlns:a16="http://schemas.microsoft.com/office/drawing/2014/main" id="{E7DD64A2-871D-7634-A4DF-550F5788D9C6}"/>
                </a:ext>
              </a:extLst>
            </p:cNvPr>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555;p43">
              <a:extLst>
                <a:ext uri="{FF2B5EF4-FFF2-40B4-BE49-F238E27FC236}">
                  <a16:creationId xmlns:a16="http://schemas.microsoft.com/office/drawing/2014/main" id="{06349BD3-BED1-8B44-B1ED-A1CC304409CE}"/>
                </a:ext>
              </a:extLst>
            </p:cNvPr>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556;p43">
              <a:extLst>
                <a:ext uri="{FF2B5EF4-FFF2-40B4-BE49-F238E27FC236}">
                  <a16:creationId xmlns:a16="http://schemas.microsoft.com/office/drawing/2014/main" id="{3CE09305-4F2B-D2DE-2A31-A780158EB8C6}"/>
                </a:ext>
              </a:extLst>
            </p:cNvPr>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557;p43">
              <a:extLst>
                <a:ext uri="{FF2B5EF4-FFF2-40B4-BE49-F238E27FC236}">
                  <a16:creationId xmlns:a16="http://schemas.microsoft.com/office/drawing/2014/main" id="{B34B1FF7-82FB-3A62-1984-B822BCC456D0}"/>
                </a:ext>
              </a:extLst>
            </p:cNvPr>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558;p43">
              <a:extLst>
                <a:ext uri="{FF2B5EF4-FFF2-40B4-BE49-F238E27FC236}">
                  <a16:creationId xmlns:a16="http://schemas.microsoft.com/office/drawing/2014/main" id="{13A88007-86F8-ED1A-72E1-3F54548585AC}"/>
                </a:ext>
              </a:extLst>
            </p:cNvPr>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559;p43">
              <a:extLst>
                <a:ext uri="{FF2B5EF4-FFF2-40B4-BE49-F238E27FC236}">
                  <a16:creationId xmlns:a16="http://schemas.microsoft.com/office/drawing/2014/main" id="{483EC2CE-1FAF-ABD2-82B6-97A2CA406B40}"/>
                </a:ext>
              </a:extLst>
            </p:cNvPr>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560;p43">
              <a:extLst>
                <a:ext uri="{FF2B5EF4-FFF2-40B4-BE49-F238E27FC236}">
                  <a16:creationId xmlns:a16="http://schemas.microsoft.com/office/drawing/2014/main" id="{26F1908C-5DC2-8222-193E-28762AAFE8A6}"/>
                </a:ext>
              </a:extLst>
            </p:cNvPr>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561;p43">
              <a:extLst>
                <a:ext uri="{FF2B5EF4-FFF2-40B4-BE49-F238E27FC236}">
                  <a16:creationId xmlns:a16="http://schemas.microsoft.com/office/drawing/2014/main" id="{0C37A32F-9D2A-5792-66A9-D14AEF9A7D4F}"/>
                </a:ext>
              </a:extLst>
            </p:cNvPr>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562;p43">
              <a:extLst>
                <a:ext uri="{FF2B5EF4-FFF2-40B4-BE49-F238E27FC236}">
                  <a16:creationId xmlns:a16="http://schemas.microsoft.com/office/drawing/2014/main" id="{7792D1DB-23DA-04C7-ACC2-CBD3ED582FB3}"/>
                </a:ext>
              </a:extLst>
            </p:cNvPr>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563;p43">
              <a:extLst>
                <a:ext uri="{FF2B5EF4-FFF2-40B4-BE49-F238E27FC236}">
                  <a16:creationId xmlns:a16="http://schemas.microsoft.com/office/drawing/2014/main" id="{9EE965AA-4285-EF61-0DF3-453939042070}"/>
                </a:ext>
              </a:extLst>
            </p:cNvPr>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564;p43">
              <a:extLst>
                <a:ext uri="{FF2B5EF4-FFF2-40B4-BE49-F238E27FC236}">
                  <a16:creationId xmlns:a16="http://schemas.microsoft.com/office/drawing/2014/main" id="{6A84EB44-93B0-0BBE-7F56-597C4EC521C0}"/>
                </a:ext>
              </a:extLst>
            </p:cNvPr>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565;p43">
              <a:extLst>
                <a:ext uri="{FF2B5EF4-FFF2-40B4-BE49-F238E27FC236}">
                  <a16:creationId xmlns:a16="http://schemas.microsoft.com/office/drawing/2014/main" id="{78E7DCEF-4591-E66D-6FB1-DCD947EB7B25}"/>
                </a:ext>
              </a:extLst>
            </p:cNvPr>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566;p43">
              <a:extLst>
                <a:ext uri="{FF2B5EF4-FFF2-40B4-BE49-F238E27FC236}">
                  <a16:creationId xmlns:a16="http://schemas.microsoft.com/office/drawing/2014/main" id="{487B1D96-2B20-0C96-15B5-D8014ABFF9EE}"/>
                </a:ext>
              </a:extLst>
            </p:cNvPr>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567;p43">
              <a:extLst>
                <a:ext uri="{FF2B5EF4-FFF2-40B4-BE49-F238E27FC236}">
                  <a16:creationId xmlns:a16="http://schemas.microsoft.com/office/drawing/2014/main" id="{0221EA26-A23A-EB8D-43F3-112E3424C463}"/>
                </a:ext>
              </a:extLst>
            </p:cNvPr>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568;p43">
              <a:extLst>
                <a:ext uri="{FF2B5EF4-FFF2-40B4-BE49-F238E27FC236}">
                  <a16:creationId xmlns:a16="http://schemas.microsoft.com/office/drawing/2014/main" id="{8E7E36F3-9443-F168-4E96-53D305230813}"/>
                </a:ext>
              </a:extLst>
            </p:cNvPr>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569;p43">
              <a:extLst>
                <a:ext uri="{FF2B5EF4-FFF2-40B4-BE49-F238E27FC236}">
                  <a16:creationId xmlns:a16="http://schemas.microsoft.com/office/drawing/2014/main" id="{D25FE476-4E97-1E6F-03D6-191759CD0269}"/>
                </a:ext>
              </a:extLst>
            </p:cNvPr>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570;p43">
              <a:extLst>
                <a:ext uri="{FF2B5EF4-FFF2-40B4-BE49-F238E27FC236}">
                  <a16:creationId xmlns:a16="http://schemas.microsoft.com/office/drawing/2014/main" id="{90F79DEC-5D6D-737F-7411-0163E3E48252}"/>
                </a:ext>
              </a:extLst>
            </p:cNvPr>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571;p43">
              <a:extLst>
                <a:ext uri="{FF2B5EF4-FFF2-40B4-BE49-F238E27FC236}">
                  <a16:creationId xmlns:a16="http://schemas.microsoft.com/office/drawing/2014/main" id="{4AAF4D7F-E1F3-AB0B-87CC-C9BFA7F1E22E}"/>
                </a:ext>
              </a:extLst>
            </p:cNvPr>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572;p43">
              <a:extLst>
                <a:ext uri="{FF2B5EF4-FFF2-40B4-BE49-F238E27FC236}">
                  <a16:creationId xmlns:a16="http://schemas.microsoft.com/office/drawing/2014/main" id="{DECFE8AC-CFC2-67E1-106C-F584E06AF943}"/>
                </a:ext>
              </a:extLst>
            </p:cNvPr>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573;p43">
              <a:extLst>
                <a:ext uri="{FF2B5EF4-FFF2-40B4-BE49-F238E27FC236}">
                  <a16:creationId xmlns:a16="http://schemas.microsoft.com/office/drawing/2014/main" id="{83229525-9D6D-EE51-7BD0-DC8533AD15E7}"/>
                </a:ext>
              </a:extLst>
            </p:cNvPr>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574;p43">
              <a:extLst>
                <a:ext uri="{FF2B5EF4-FFF2-40B4-BE49-F238E27FC236}">
                  <a16:creationId xmlns:a16="http://schemas.microsoft.com/office/drawing/2014/main" id="{A6E939F4-9260-3D61-7A62-E270835F80DE}"/>
                </a:ext>
              </a:extLst>
            </p:cNvPr>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575;p43">
              <a:extLst>
                <a:ext uri="{FF2B5EF4-FFF2-40B4-BE49-F238E27FC236}">
                  <a16:creationId xmlns:a16="http://schemas.microsoft.com/office/drawing/2014/main" id="{8328EC24-6456-4F44-6E20-42416735D0C6}"/>
                </a:ext>
              </a:extLst>
            </p:cNvPr>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576;p43">
              <a:extLst>
                <a:ext uri="{FF2B5EF4-FFF2-40B4-BE49-F238E27FC236}">
                  <a16:creationId xmlns:a16="http://schemas.microsoft.com/office/drawing/2014/main" id="{7F61DD0E-3E1B-54C5-A71E-CDB38B7134C0}"/>
                </a:ext>
              </a:extLst>
            </p:cNvPr>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577;p43">
              <a:extLst>
                <a:ext uri="{FF2B5EF4-FFF2-40B4-BE49-F238E27FC236}">
                  <a16:creationId xmlns:a16="http://schemas.microsoft.com/office/drawing/2014/main" id="{7D0B8F16-B400-F37A-71A2-6A41FD66EF12}"/>
                </a:ext>
              </a:extLst>
            </p:cNvPr>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578;p43">
              <a:extLst>
                <a:ext uri="{FF2B5EF4-FFF2-40B4-BE49-F238E27FC236}">
                  <a16:creationId xmlns:a16="http://schemas.microsoft.com/office/drawing/2014/main" id="{F46039C0-D163-3898-DA2D-22B7DE5769AF}"/>
                </a:ext>
              </a:extLst>
            </p:cNvPr>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579;p43">
              <a:extLst>
                <a:ext uri="{FF2B5EF4-FFF2-40B4-BE49-F238E27FC236}">
                  <a16:creationId xmlns:a16="http://schemas.microsoft.com/office/drawing/2014/main" id="{696D531D-0DB6-E06C-4471-894D6E86CFF5}"/>
                </a:ext>
              </a:extLst>
            </p:cNvPr>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580;p43">
              <a:extLst>
                <a:ext uri="{FF2B5EF4-FFF2-40B4-BE49-F238E27FC236}">
                  <a16:creationId xmlns:a16="http://schemas.microsoft.com/office/drawing/2014/main" id="{1520CF8C-0A41-026C-4787-8A7006C237B9}"/>
                </a:ext>
              </a:extLst>
            </p:cNvPr>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581;p43">
              <a:extLst>
                <a:ext uri="{FF2B5EF4-FFF2-40B4-BE49-F238E27FC236}">
                  <a16:creationId xmlns:a16="http://schemas.microsoft.com/office/drawing/2014/main" id="{A12093E8-E5E9-1851-E330-23EA9A90F06E}"/>
                </a:ext>
              </a:extLst>
            </p:cNvPr>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582;p43">
              <a:extLst>
                <a:ext uri="{FF2B5EF4-FFF2-40B4-BE49-F238E27FC236}">
                  <a16:creationId xmlns:a16="http://schemas.microsoft.com/office/drawing/2014/main" id="{17583ABF-1C4B-753F-DBAE-592DA43E4249}"/>
                </a:ext>
              </a:extLst>
            </p:cNvPr>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583;p43">
              <a:extLst>
                <a:ext uri="{FF2B5EF4-FFF2-40B4-BE49-F238E27FC236}">
                  <a16:creationId xmlns:a16="http://schemas.microsoft.com/office/drawing/2014/main" id="{023DF29F-F4EE-56AF-9C7C-F98250EC57CE}"/>
                </a:ext>
              </a:extLst>
            </p:cNvPr>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584;p43">
              <a:extLst>
                <a:ext uri="{FF2B5EF4-FFF2-40B4-BE49-F238E27FC236}">
                  <a16:creationId xmlns:a16="http://schemas.microsoft.com/office/drawing/2014/main" id="{3D9C65E8-F270-A910-CAE9-FEE661775B03}"/>
                </a:ext>
              </a:extLst>
            </p:cNvPr>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585;p43">
              <a:extLst>
                <a:ext uri="{FF2B5EF4-FFF2-40B4-BE49-F238E27FC236}">
                  <a16:creationId xmlns:a16="http://schemas.microsoft.com/office/drawing/2014/main" id="{E40A2515-C83C-C406-2DCC-79E1B4A385FB}"/>
                </a:ext>
              </a:extLst>
            </p:cNvPr>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586;p43">
              <a:extLst>
                <a:ext uri="{FF2B5EF4-FFF2-40B4-BE49-F238E27FC236}">
                  <a16:creationId xmlns:a16="http://schemas.microsoft.com/office/drawing/2014/main" id="{96619A6A-96D2-7454-DFFC-BD313325BDC8}"/>
                </a:ext>
              </a:extLst>
            </p:cNvPr>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587;p43">
              <a:extLst>
                <a:ext uri="{FF2B5EF4-FFF2-40B4-BE49-F238E27FC236}">
                  <a16:creationId xmlns:a16="http://schemas.microsoft.com/office/drawing/2014/main" id="{647A64EE-31DB-9AE0-B1B7-E27104B19A81}"/>
                </a:ext>
              </a:extLst>
            </p:cNvPr>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588;p43">
              <a:extLst>
                <a:ext uri="{FF2B5EF4-FFF2-40B4-BE49-F238E27FC236}">
                  <a16:creationId xmlns:a16="http://schemas.microsoft.com/office/drawing/2014/main" id="{CE813D5F-FBF3-963D-A093-02A023B11182}"/>
                </a:ext>
              </a:extLst>
            </p:cNvPr>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589;p43">
              <a:extLst>
                <a:ext uri="{FF2B5EF4-FFF2-40B4-BE49-F238E27FC236}">
                  <a16:creationId xmlns:a16="http://schemas.microsoft.com/office/drawing/2014/main" id="{A9CB2C76-6AA9-DB10-E35A-9F01DA7D0653}"/>
                </a:ext>
              </a:extLst>
            </p:cNvPr>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590;p43">
              <a:extLst>
                <a:ext uri="{FF2B5EF4-FFF2-40B4-BE49-F238E27FC236}">
                  <a16:creationId xmlns:a16="http://schemas.microsoft.com/office/drawing/2014/main" id="{2B72AFDF-E55C-2ABD-CD00-DA94F2AD916E}"/>
                </a:ext>
              </a:extLst>
            </p:cNvPr>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591;p43">
              <a:extLst>
                <a:ext uri="{FF2B5EF4-FFF2-40B4-BE49-F238E27FC236}">
                  <a16:creationId xmlns:a16="http://schemas.microsoft.com/office/drawing/2014/main" id="{3C3824C4-6D3F-5D57-022C-A3CB0928B433}"/>
                </a:ext>
              </a:extLst>
            </p:cNvPr>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592;p43">
              <a:extLst>
                <a:ext uri="{FF2B5EF4-FFF2-40B4-BE49-F238E27FC236}">
                  <a16:creationId xmlns:a16="http://schemas.microsoft.com/office/drawing/2014/main" id="{01E49F9D-E7E0-C441-C09A-90C75689A7EE}"/>
                </a:ext>
              </a:extLst>
            </p:cNvPr>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593;p43">
              <a:extLst>
                <a:ext uri="{FF2B5EF4-FFF2-40B4-BE49-F238E27FC236}">
                  <a16:creationId xmlns:a16="http://schemas.microsoft.com/office/drawing/2014/main" id="{099DF242-5C87-2658-56D2-6D381C2A354D}"/>
                </a:ext>
              </a:extLst>
            </p:cNvPr>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594;p43">
              <a:extLst>
                <a:ext uri="{FF2B5EF4-FFF2-40B4-BE49-F238E27FC236}">
                  <a16:creationId xmlns:a16="http://schemas.microsoft.com/office/drawing/2014/main" id="{9B261D46-D705-509B-74F2-FFA4C6F34269}"/>
                </a:ext>
              </a:extLst>
            </p:cNvPr>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595;p43">
              <a:extLst>
                <a:ext uri="{FF2B5EF4-FFF2-40B4-BE49-F238E27FC236}">
                  <a16:creationId xmlns:a16="http://schemas.microsoft.com/office/drawing/2014/main" id="{8E6AE8B0-5A87-1CBB-25F8-D2AEDBF1AA3F}"/>
                </a:ext>
              </a:extLst>
            </p:cNvPr>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596;p43">
              <a:extLst>
                <a:ext uri="{FF2B5EF4-FFF2-40B4-BE49-F238E27FC236}">
                  <a16:creationId xmlns:a16="http://schemas.microsoft.com/office/drawing/2014/main" id="{79C2DE4B-8F27-F6D0-0CA7-45DA4CAAE8B4}"/>
                </a:ext>
              </a:extLst>
            </p:cNvPr>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597;p43">
              <a:extLst>
                <a:ext uri="{FF2B5EF4-FFF2-40B4-BE49-F238E27FC236}">
                  <a16:creationId xmlns:a16="http://schemas.microsoft.com/office/drawing/2014/main" id="{1F7A528A-A8EA-EA2A-A0EF-444CE8505E68}"/>
                </a:ext>
              </a:extLst>
            </p:cNvPr>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598;p43">
              <a:extLst>
                <a:ext uri="{FF2B5EF4-FFF2-40B4-BE49-F238E27FC236}">
                  <a16:creationId xmlns:a16="http://schemas.microsoft.com/office/drawing/2014/main" id="{BEAF9668-F8A8-C92B-586F-9F0E14F0F44C}"/>
                </a:ext>
              </a:extLst>
            </p:cNvPr>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599;p43">
              <a:extLst>
                <a:ext uri="{FF2B5EF4-FFF2-40B4-BE49-F238E27FC236}">
                  <a16:creationId xmlns:a16="http://schemas.microsoft.com/office/drawing/2014/main" id="{71FECD8D-0B49-E598-B5B7-DD9B4CFBBE8D}"/>
                </a:ext>
              </a:extLst>
            </p:cNvPr>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600;p43">
              <a:extLst>
                <a:ext uri="{FF2B5EF4-FFF2-40B4-BE49-F238E27FC236}">
                  <a16:creationId xmlns:a16="http://schemas.microsoft.com/office/drawing/2014/main" id="{D4CD5972-8BF8-063A-0FAF-BCA1928E52C8}"/>
                </a:ext>
              </a:extLst>
            </p:cNvPr>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601;p43">
              <a:extLst>
                <a:ext uri="{FF2B5EF4-FFF2-40B4-BE49-F238E27FC236}">
                  <a16:creationId xmlns:a16="http://schemas.microsoft.com/office/drawing/2014/main" id="{69B6F2B6-25CF-D215-57C7-0E8CEBBE2523}"/>
                </a:ext>
              </a:extLst>
            </p:cNvPr>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602;p43">
              <a:extLst>
                <a:ext uri="{FF2B5EF4-FFF2-40B4-BE49-F238E27FC236}">
                  <a16:creationId xmlns:a16="http://schemas.microsoft.com/office/drawing/2014/main" id="{A2BB1CFD-95AE-C7BF-8A71-20C92CFBFA49}"/>
                </a:ext>
              </a:extLst>
            </p:cNvPr>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603;p43">
              <a:extLst>
                <a:ext uri="{FF2B5EF4-FFF2-40B4-BE49-F238E27FC236}">
                  <a16:creationId xmlns:a16="http://schemas.microsoft.com/office/drawing/2014/main" id="{5BFD03CD-1DB7-C9D2-6845-2F4A2F5F97E6}"/>
                </a:ext>
              </a:extLst>
            </p:cNvPr>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604;p43">
              <a:extLst>
                <a:ext uri="{FF2B5EF4-FFF2-40B4-BE49-F238E27FC236}">
                  <a16:creationId xmlns:a16="http://schemas.microsoft.com/office/drawing/2014/main" id="{50C2E53C-D0FF-89B3-B3BC-8490784E8F77}"/>
                </a:ext>
              </a:extLst>
            </p:cNvPr>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605;p43">
              <a:extLst>
                <a:ext uri="{FF2B5EF4-FFF2-40B4-BE49-F238E27FC236}">
                  <a16:creationId xmlns:a16="http://schemas.microsoft.com/office/drawing/2014/main" id="{29D80219-B8A2-BE65-2D4A-9A4B603BABF5}"/>
                </a:ext>
              </a:extLst>
            </p:cNvPr>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606;p43">
              <a:extLst>
                <a:ext uri="{FF2B5EF4-FFF2-40B4-BE49-F238E27FC236}">
                  <a16:creationId xmlns:a16="http://schemas.microsoft.com/office/drawing/2014/main" id="{4A15F646-629A-1323-3A85-D2668DD30C1C}"/>
                </a:ext>
              </a:extLst>
            </p:cNvPr>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607;p43">
              <a:extLst>
                <a:ext uri="{FF2B5EF4-FFF2-40B4-BE49-F238E27FC236}">
                  <a16:creationId xmlns:a16="http://schemas.microsoft.com/office/drawing/2014/main" id="{F0CFCAB6-8640-5CD2-D8D3-4A45039F0C42}"/>
                </a:ext>
              </a:extLst>
            </p:cNvPr>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608;p43">
              <a:extLst>
                <a:ext uri="{FF2B5EF4-FFF2-40B4-BE49-F238E27FC236}">
                  <a16:creationId xmlns:a16="http://schemas.microsoft.com/office/drawing/2014/main" id="{144565CB-AD19-7387-43D2-D66AC9CA3F03}"/>
                </a:ext>
              </a:extLst>
            </p:cNvPr>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609;p43">
              <a:extLst>
                <a:ext uri="{FF2B5EF4-FFF2-40B4-BE49-F238E27FC236}">
                  <a16:creationId xmlns:a16="http://schemas.microsoft.com/office/drawing/2014/main" id="{83B3546E-853B-8F21-FBB4-B929F6EAE449}"/>
                </a:ext>
              </a:extLst>
            </p:cNvPr>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610;p43">
              <a:extLst>
                <a:ext uri="{FF2B5EF4-FFF2-40B4-BE49-F238E27FC236}">
                  <a16:creationId xmlns:a16="http://schemas.microsoft.com/office/drawing/2014/main" id="{34E5CF78-9F6D-3145-666C-A499F55E2A3A}"/>
                </a:ext>
              </a:extLst>
            </p:cNvPr>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611;p43">
              <a:extLst>
                <a:ext uri="{FF2B5EF4-FFF2-40B4-BE49-F238E27FC236}">
                  <a16:creationId xmlns:a16="http://schemas.microsoft.com/office/drawing/2014/main" id="{CC2AAE5F-FC9C-FCB5-D9FC-BF63F4C3271E}"/>
                </a:ext>
              </a:extLst>
            </p:cNvPr>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612;p43">
              <a:extLst>
                <a:ext uri="{FF2B5EF4-FFF2-40B4-BE49-F238E27FC236}">
                  <a16:creationId xmlns:a16="http://schemas.microsoft.com/office/drawing/2014/main" id="{9BA3BDBB-C54A-2769-9398-01700AC1CED9}"/>
                </a:ext>
              </a:extLst>
            </p:cNvPr>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613;p43">
              <a:extLst>
                <a:ext uri="{FF2B5EF4-FFF2-40B4-BE49-F238E27FC236}">
                  <a16:creationId xmlns:a16="http://schemas.microsoft.com/office/drawing/2014/main" id="{1FB2EC42-465C-880B-0508-DA407270BD42}"/>
                </a:ext>
              </a:extLst>
            </p:cNvPr>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614;p43">
              <a:extLst>
                <a:ext uri="{FF2B5EF4-FFF2-40B4-BE49-F238E27FC236}">
                  <a16:creationId xmlns:a16="http://schemas.microsoft.com/office/drawing/2014/main" id="{B5CC924E-446B-BFCB-7976-CB9902C4EE94}"/>
                </a:ext>
              </a:extLst>
            </p:cNvPr>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615;p43">
              <a:extLst>
                <a:ext uri="{FF2B5EF4-FFF2-40B4-BE49-F238E27FC236}">
                  <a16:creationId xmlns:a16="http://schemas.microsoft.com/office/drawing/2014/main" id="{DF2826BD-9507-99BA-8E61-30951578DE68}"/>
                </a:ext>
              </a:extLst>
            </p:cNvPr>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616;p43">
              <a:extLst>
                <a:ext uri="{FF2B5EF4-FFF2-40B4-BE49-F238E27FC236}">
                  <a16:creationId xmlns:a16="http://schemas.microsoft.com/office/drawing/2014/main" id="{7AFCCBD1-8504-0615-B7E5-6A615A24AB99}"/>
                </a:ext>
              </a:extLst>
            </p:cNvPr>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617;p43">
              <a:extLst>
                <a:ext uri="{FF2B5EF4-FFF2-40B4-BE49-F238E27FC236}">
                  <a16:creationId xmlns:a16="http://schemas.microsoft.com/office/drawing/2014/main" id="{2552B87F-17C9-5219-7538-69D4A130B66C}"/>
                </a:ext>
              </a:extLst>
            </p:cNvPr>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618;p43">
              <a:extLst>
                <a:ext uri="{FF2B5EF4-FFF2-40B4-BE49-F238E27FC236}">
                  <a16:creationId xmlns:a16="http://schemas.microsoft.com/office/drawing/2014/main" id="{AC11BD70-D30D-4430-9C3C-2FF81DB12FFD}"/>
                </a:ext>
              </a:extLst>
            </p:cNvPr>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619;p43">
              <a:extLst>
                <a:ext uri="{FF2B5EF4-FFF2-40B4-BE49-F238E27FC236}">
                  <a16:creationId xmlns:a16="http://schemas.microsoft.com/office/drawing/2014/main" id="{09579AAE-504D-F410-E1CF-A67E23D3609D}"/>
                </a:ext>
              </a:extLst>
            </p:cNvPr>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620;p43">
              <a:extLst>
                <a:ext uri="{FF2B5EF4-FFF2-40B4-BE49-F238E27FC236}">
                  <a16:creationId xmlns:a16="http://schemas.microsoft.com/office/drawing/2014/main" id="{4B51636C-671E-9B2D-8A80-31204559CCBA}"/>
                </a:ext>
              </a:extLst>
            </p:cNvPr>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621;p43">
              <a:extLst>
                <a:ext uri="{FF2B5EF4-FFF2-40B4-BE49-F238E27FC236}">
                  <a16:creationId xmlns:a16="http://schemas.microsoft.com/office/drawing/2014/main" id="{4FEE36A8-3DD1-4E7F-A51F-6C376A7AA7C2}"/>
                </a:ext>
              </a:extLst>
            </p:cNvPr>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622;p43">
              <a:extLst>
                <a:ext uri="{FF2B5EF4-FFF2-40B4-BE49-F238E27FC236}">
                  <a16:creationId xmlns:a16="http://schemas.microsoft.com/office/drawing/2014/main" id="{87E4D478-506A-157B-156B-F4B6E31DA67B}"/>
                </a:ext>
              </a:extLst>
            </p:cNvPr>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623;p43">
              <a:extLst>
                <a:ext uri="{FF2B5EF4-FFF2-40B4-BE49-F238E27FC236}">
                  <a16:creationId xmlns:a16="http://schemas.microsoft.com/office/drawing/2014/main" id="{42DB0E7E-1E43-024E-0BE7-148F14297383}"/>
                </a:ext>
              </a:extLst>
            </p:cNvPr>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624;p43">
              <a:extLst>
                <a:ext uri="{FF2B5EF4-FFF2-40B4-BE49-F238E27FC236}">
                  <a16:creationId xmlns:a16="http://schemas.microsoft.com/office/drawing/2014/main" id="{ECEBFF00-6DA0-C58B-312A-23DC7DA409F1}"/>
                </a:ext>
              </a:extLst>
            </p:cNvPr>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625;p43">
              <a:extLst>
                <a:ext uri="{FF2B5EF4-FFF2-40B4-BE49-F238E27FC236}">
                  <a16:creationId xmlns:a16="http://schemas.microsoft.com/office/drawing/2014/main" id="{230F11A6-314F-1F20-6F72-74C12DB06F79}"/>
                </a:ext>
              </a:extLst>
            </p:cNvPr>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626;p43">
              <a:extLst>
                <a:ext uri="{FF2B5EF4-FFF2-40B4-BE49-F238E27FC236}">
                  <a16:creationId xmlns:a16="http://schemas.microsoft.com/office/drawing/2014/main" id="{8AC0F366-5B64-1B90-6ACE-2A11D18D6375}"/>
                </a:ext>
              </a:extLst>
            </p:cNvPr>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627;p43">
              <a:extLst>
                <a:ext uri="{FF2B5EF4-FFF2-40B4-BE49-F238E27FC236}">
                  <a16:creationId xmlns:a16="http://schemas.microsoft.com/office/drawing/2014/main" id="{A27CEE7F-03E8-0EBB-532E-FCC9BA23B0DA}"/>
                </a:ext>
              </a:extLst>
            </p:cNvPr>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628;p43">
              <a:extLst>
                <a:ext uri="{FF2B5EF4-FFF2-40B4-BE49-F238E27FC236}">
                  <a16:creationId xmlns:a16="http://schemas.microsoft.com/office/drawing/2014/main" id="{CC4D5BEE-BE98-C72C-9F5E-618030F42F54}"/>
                </a:ext>
              </a:extLst>
            </p:cNvPr>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629;p43">
              <a:extLst>
                <a:ext uri="{FF2B5EF4-FFF2-40B4-BE49-F238E27FC236}">
                  <a16:creationId xmlns:a16="http://schemas.microsoft.com/office/drawing/2014/main" id="{41485397-43DF-D248-B0B4-1FEB66E624F5}"/>
                </a:ext>
              </a:extLst>
            </p:cNvPr>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630;p43">
              <a:extLst>
                <a:ext uri="{FF2B5EF4-FFF2-40B4-BE49-F238E27FC236}">
                  <a16:creationId xmlns:a16="http://schemas.microsoft.com/office/drawing/2014/main" id="{C32DB909-2FA4-6F37-BC12-0919041CD435}"/>
                </a:ext>
              </a:extLst>
            </p:cNvPr>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631;p43">
              <a:extLst>
                <a:ext uri="{FF2B5EF4-FFF2-40B4-BE49-F238E27FC236}">
                  <a16:creationId xmlns:a16="http://schemas.microsoft.com/office/drawing/2014/main" id="{3A3F5740-2B5F-7CA8-2837-406322D21D89}"/>
                </a:ext>
              </a:extLst>
            </p:cNvPr>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632;p43">
              <a:extLst>
                <a:ext uri="{FF2B5EF4-FFF2-40B4-BE49-F238E27FC236}">
                  <a16:creationId xmlns:a16="http://schemas.microsoft.com/office/drawing/2014/main" id="{44B48B7B-E1DE-BC02-5D8B-6C768166C477}"/>
                </a:ext>
              </a:extLst>
            </p:cNvPr>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633;p43">
              <a:extLst>
                <a:ext uri="{FF2B5EF4-FFF2-40B4-BE49-F238E27FC236}">
                  <a16:creationId xmlns:a16="http://schemas.microsoft.com/office/drawing/2014/main" id="{B7E2F72C-F4C6-B57C-417A-8CC68991B4B8}"/>
                </a:ext>
              </a:extLst>
            </p:cNvPr>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634;p43">
              <a:extLst>
                <a:ext uri="{FF2B5EF4-FFF2-40B4-BE49-F238E27FC236}">
                  <a16:creationId xmlns:a16="http://schemas.microsoft.com/office/drawing/2014/main" id="{9BD22A3E-9A59-4D93-0AF0-00F797E99B21}"/>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635;p43">
              <a:extLst>
                <a:ext uri="{FF2B5EF4-FFF2-40B4-BE49-F238E27FC236}">
                  <a16:creationId xmlns:a16="http://schemas.microsoft.com/office/drawing/2014/main" id="{76054493-CFAF-7D8D-1AEF-2CC3BA939682}"/>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1636;p43">
              <a:extLst>
                <a:ext uri="{FF2B5EF4-FFF2-40B4-BE49-F238E27FC236}">
                  <a16:creationId xmlns:a16="http://schemas.microsoft.com/office/drawing/2014/main" id="{D94D6753-7943-6295-7B30-0FE8803296A9}"/>
                </a:ext>
              </a:extLst>
            </p:cNvPr>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637;p43">
              <a:extLst>
                <a:ext uri="{FF2B5EF4-FFF2-40B4-BE49-F238E27FC236}">
                  <a16:creationId xmlns:a16="http://schemas.microsoft.com/office/drawing/2014/main" id="{5AA58D76-074E-8696-AB11-51F6546642FD}"/>
                </a:ext>
              </a:extLst>
            </p:cNvPr>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638;p43">
              <a:extLst>
                <a:ext uri="{FF2B5EF4-FFF2-40B4-BE49-F238E27FC236}">
                  <a16:creationId xmlns:a16="http://schemas.microsoft.com/office/drawing/2014/main" id="{F9A09A21-44FD-9549-BF11-C6ACFA533284}"/>
                </a:ext>
              </a:extLst>
            </p:cNvPr>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639;p43">
              <a:extLst>
                <a:ext uri="{FF2B5EF4-FFF2-40B4-BE49-F238E27FC236}">
                  <a16:creationId xmlns:a16="http://schemas.microsoft.com/office/drawing/2014/main" id="{707453E7-5802-6C79-1D36-9B17FFDF0BCC}"/>
                </a:ext>
              </a:extLst>
            </p:cNvPr>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640;p43">
              <a:extLst>
                <a:ext uri="{FF2B5EF4-FFF2-40B4-BE49-F238E27FC236}">
                  <a16:creationId xmlns:a16="http://schemas.microsoft.com/office/drawing/2014/main" id="{D3AA27F2-F5EA-9375-0739-B59983340A16}"/>
                </a:ext>
              </a:extLst>
            </p:cNvPr>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641;p43">
              <a:extLst>
                <a:ext uri="{FF2B5EF4-FFF2-40B4-BE49-F238E27FC236}">
                  <a16:creationId xmlns:a16="http://schemas.microsoft.com/office/drawing/2014/main" id="{C61B0A62-374E-E40D-5724-EE6C74F2AAD1}"/>
                </a:ext>
              </a:extLst>
            </p:cNvPr>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642;p43">
              <a:extLst>
                <a:ext uri="{FF2B5EF4-FFF2-40B4-BE49-F238E27FC236}">
                  <a16:creationId xmlns:a16="http://schemas.microsoft.com/office/drawing/2014/main" id="{B78B664B-EE5A-442E-BE68-E4D9278E32F9}"/>
                </a:ext>
              </a:extLst>
            </p:cNvPr>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643;p43">
              <a:extLst>
                <a:ext uri="{FF2B5EF4-FFF2-40B4-BE49-F238E27FC236}">
                  <a16:creationId xmlns:a16="http://schemas.microsoft.com/office/drawing/2014/main" id="{8C3A7909-38E8-A8D8-75CE-0CC1148EE1B7}"/>
                </a:ext>
              </a:extLst>
            </p:cNvPr>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349547C9-9DFD-9FCE-6F04-C0B30EDC1FBB}"/>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spTree>
    <p:extLst>
      <p:ext uri="{BB962C8B-B14F-4D97-AF65-F5344CB8AC3E}">
        <p14:creationId xmlns:p14="http://schemas.microsoft.com/office/powerpoint/2010/main" val="2062722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TASK TO DO</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5666229" cy="3478951"/>
          </a:xfrm>
        </p:spPr>
        <p:txBody>
          <a:bodyPr/>
          <a:lstStyle/>
          <a:p>
            <a:r>
              <a:rPr lang="en-GB" sz="1500" b="1" dirty="0">
                <a:latin typeface="Viga" panose="020B0604020202020204" charset="0"/>
              </a:rPr>
              <a:t>Web Application Design and Implementations</a:t>
            </a:r>
          </a:p>
          <a:p>
            <a:endParaRPr lang="en-GB" sz="1500" b="1" dirty="0">
              <a:latin typeface="Viga" panose="020B0604020202020204" charset="0"/>
            </a:endParaRPr>
          </a:p>
          <a:p>
            <a:r>
              <a:rPr lang="en-GB" sz="1500" b="1" dirty="0">
                <a:latin typeface="Viga" panose="020B0604020202020204" charset="0"/>
              </a:rPr>
              <a:t>Integrate all components together.</a:t>
            </a:r>
          </a:p>
          <a:p>
            <a:endParaRPr lang="en-GB" sz="1500" b="1" dirty="0">
              <a:latin typeface="Viga" panose="020B0604020202020204" charset="0"/>
            </a:endParaRPr>
          </a:p>
          <a:p>
            <a:r>
              <a:rPr lang="en-GB" sz="1500" b="1" dirty="0">
                <a:latin typeface="Viga" panose="020B0604020202020204" charset="0"/>
              </a:rPr>
              <a:t>Conduct a QA process to validate all.</a:t>
            </a:r>
          </a:p>
          <a:p>
            <a:endParaRPr lang="en-GB" sz="1500" b="1" dirty="0">
              <a:latin typeface="Viga" panose="020B0604020202020204" charset="0"/>
            </a:endParaRPr>
          </a:p>
          <a:p>
            <a:r>
              <a:rPr lang="en-GB" sz="1500" b="1" dirty="0">
                <a:latin typeface="Viga" panose="020B0604020202020204" charset="0"/>
              </a:rPr>
              <a:t>Enhance the model to Predict Suitable Learning time, Goals And other Data</a:t>
            </a:r>
          </a:p>
          <a:p>
            <a:endParaRPr lang="en-GB" sz="1500" b="1" dirty="0">
              <a:latin typeface="Viga" panose="020B0604020202020204" charset="0"/>
            </a:endParaRPr>
          </a:p>
          <a:p>
            <a:r>
              <a:rPr lang="en-GB" sz="1500" b="1" dirty="0">
                <a:latin typeface="Viga" panose="020B0604020202020204" charset="0"/>
              </a:rPr>
              <a:t>Implement A frontend</a:t>
            </a:r>
          </a:p>
          <a:p>
            <a:endParaRPr lang="en-GB" sz="1500" b="1" dirty="0">
              <a:latin typeface="Viga" panose="020B0604020202020204" charset="0"/>
            </a:endParaRPr>
          </a:p>
          <a:p>
            <a:r>
              <a:rPr lang="en-GB" sz="1500" b="1" dirty="0">
                <a:latin typeface="Viga" panose="020B0604020202020204" charset="0"/>
              </a:rPr>
              <a:t>Finalize Database Connection</a:t>
            </a:r>
            <a:endParaRPr lang="en-US" sz="1500" b="1" dirty="0">
              <a:latin typeface="Viga" panose="020B0604020202020204" charset="0"/>
            </a:endParaRPr>
          </a:p>
        </p:txBody>
      </p:sp>
      <p:grpSp>
        <p:nvGrpSpPr>
          <p:cNvPr id="357" name="Google Shape;1486;p43">
            <a:extLst>
              <a:ext uri="{FF2B5EF4-FFF2-40B4-BE49-F238E27FC236}">
                <a16:creationId xmlns:a16="http://schemas.microsoft.com/office/drawing/2014/main" id="{6DBCBE6A-B5FF-1794-6DA4-0CC13B967295}"/>
              </a:ext>
            </a:extLst>
          </p:cNvPr>
          <p:cNvGrpSpPr/>
          <p:nvPr/>
        </p:nvGrpSpPr>
        <p:grpSpPr>
          <a:xfrm>
            <a:off x="6371200" y="1320036"/>
            <a:ext cx="2772800" cy="3099564"/>
            <a:chOff x="5906263" y="1914018"/>
            <a:chExt cx="3526417" cy="3305683"/>
          </a:xfrm>
        </p:grpSpPr>
        <p:sp>
          <p:nvSpPr>
            <p:cNvPr id="358" name="Google Shape;1487;p43">
              <a:extLst>
                <a:ext uri="{FF2B5EF4-FFF2-40B4-BE49-F238E27FC236}">
                  <a16:creationId xmlns:a16="http://schemas.microsoft.com/office/drawing/2014/main" id="{ED3C4D68-E4F6-1D2A-12D5-BA5FC4D71BDE}"/>
                </a:ext>
              </a:extLst>
            </p:cNvPr>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488;p43">
              <a:extLst>
                <a:ext uri="{FF2B5EF4-FFF2-40B4-BE49-F238E27FC236}">
                  <a16:creationId xmlns:a16="http://schemas.microsoft.com/office/drawing/2014/main" id="{7B3B6392-852E-990D-D564-B93205691BD9}"/>
                </a:ext>
              </a:extLst>
            </p:cNvPr>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489;p43">
              <a:extLst>
                <a:ext uri="{FF2B5EF4-FFF2-40B4-BE49-F238E27FC236}">
                  <a16:creationId xmlns:a16="http://schemas.microsoft.com/office/drawing/2014/main" id="{5EF844DE-C8D9-35C6-1A3A-F4D56E9B972F}"/>
                </a:ext>
              </a:extLst>
            </p:cNvPr>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491;p43">
              <a:extLst>
                <a:ext uri="{FF2B5EF4-FFF2-40B4-BE49-F238E27FC236}">
                  <a16:creationId xmlns:a16="http://schemas.microsoft.com/office/drawing/2014/main" id="{B55B9916-2194-B261-8103-1D604E0778F1}"/>
                </a:ext>
              </a:extLst>
            </p:cNvPr>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490;p43">
              <a:extLst>
                <a:ext uri="{FF2B5EF4-FFF2-40B4-BE49-F238E27FC236}">
                  <a16:creationId xmlns:a16="http://schemas.microsoft.com/office/drawing/2014/main" id="{B952F950-B7B7-47B4-9F17-C5FE03ADCF20}"/>
                </a:ext>
              </a:extLst>
            </p:cNvPr>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492;p43">
              <a:extLst>
                <a:ext uri="{FF2B5EF4-FFF2-40B4-BE49-F238E27FC236}">
                  <a16:creationId xmlns:a16="http://schemas.microsoft.com/office/drawing/2014/main" id="{549A2981-3F15-7948-4EE9-9376A678D415}"/>
                </a:ext>
              </a:extLst>
            </p:cNvPr>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493;p43">
              <a:extLst>
                <a:ext uri="{FF2B5EF4-FFF2-40B4-BE49-F238E27FC236}">
                  <a16:creationId xmlns:a16="http://schemas.microsoft.com/office/drawing/2014/main" id="{8D22C3EB-EC48-02C2-44FA-0996FE171D14}"/>
                </a:ext>
              </a:extLst>
            </p:cNvPr>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494;p43">
              <a:extLst>
                <a:ext uri="{FF2B5EF4-FFF2-40B4-BE49-F238E27FC236}">
                  <a16:creationId xmlns:a16="http://schemas.microsoft.com/office/drawing/2014/main" id="{C043C40E-AE0F-782F-9B2E-EB31E774787A}"/>
                </a:ext>
              </a:extLst>
            </p:cNvPr>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495;p43">
              <a:extLst>
                <a:ext uri="{FF2B5EF4-FFF2-40B4-BE49-F238E27FC236}">
                  <a16:creationId xmlns:a16="http://schemas.microsoft.com/office/drawing/2014/main" id="{AC770329-2177-5DC6-EEE8-3C33D29B56C6}"/>
                </a:ext>
              </a:extLst>
            </p:cNvPr>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496;p43">
              <a:extLst>
                <a:ext uri="{FF2B5EF4-FFF2-40B4-BE49-F238E27FC236}">
                  <a16:creationId xmlns:a16="http://schemas.microsoft.com/office/drawing/2014/main" id="{A4896ECF-1A79-C0DA-D1B3-3E021969FAB4}"/>
                </a:ext>
              </a:extLst>
            </p:cNvPr>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497;p43">
              <a:extLst>
                <a:ext uri="{FF2B5EF4-FFF2-40B4-BE49-F238E27FC236}">
                  <a16:creationId xmlns:a16="http://schemas.microsoft.com/office/drawing/2014/main" id="{164EEBA0-77A6-D024-79CC-872725B0E579}"/>
                </a:ext>
              </a:extLst>
            </p:cNvPr>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498;p43">
              <a:extLst>
                <a:ext uri="{FF2B5EF4-FFF2-40B4-BE49-F238E27FC236}">
                  <a16:creationId xmlns:a16="http://schemas.microsoft.com/office/drawing/2014/main" id="{162D487D-51BB-2FAA-8916-5959F0BB1416}"/>
                </a:ext>
              </a:extLst>
            </p:cNvPr>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499;p43">
              <a:extLst>
                <a:ext uri="{FF2B5EF4-FFF2-40B4-BE49-F238E27FC236}">
                  <a16:creationId xmlns:a16="http://schemas.microsoft.com/office/drawing/2014/main" id="{81366CF7-D8BF-AF2D-CAC9-3AD73DF8C850}"/>
                </a:ext>
              </a:extLst>
            </p:cNvPr>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500;p43">
              <a:extLst>
                <a:ext uri="{FF2B5EF4-FFF2-40B4-BE49-F238E27FC236}">
                  <a16:creationId xmlns:a16="http://schemas.microsoft.com/office/drawing/2014/main" id="{32A0C8E4-003E-3572-E6C9-C34282ADF354}"/>
                </a:ext>
              </a:extLst>
            </p:cNvPr>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501;p43">
              <a:extLst>
                <a:ext uri="{FF2B5EF4-FFF2-40B4-BE49-F238E27FC236}">
                  <a16:creationId xmlns:a16="http://schemas.microsoft.com/office/drawing/2014/main" id="{757874FD-25A6-9E2A-8B5D-0FD7AA8B539C}"/>
                </a:ext>
              </a:extLst>
            </p:cNvPr>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502;p43">
              <a:extLst>
                <a:ext uri="{FF2B5EF4-FFF2-40B4-BE49-F238E27FC236}">
                  <a16:creationId xmlns:a16="http://schemas.microsoft.com/office/drawing/2014/main" id="{BB6F44F5-2E59-F7EE-E750-97747EE35936}"/>
                </a:ext>
              </a:extLst>
            </p:cNvPr>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503;p43">
              <a:extLst>
                <a:ext uri="{FF2B5EF4-FFF2-40B4-BE49-F238E27FC236}">
                  <a16:creationId xmlns:a16="http://schemas.microsoft.com/office/drawing/2014/main" id="{A75818C1-D749-B585-6DB0-B1BEEC952A18}"/>
                </a:ext>
              </a:extLst>
            </p:cNvPr>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504;p43">
              <a:extLst>
                <a:ext uri="{FF2B5EF4-FFF2-40B4-BE49-F238E27FC236}">
                  <a16:creationId xmlns:a16="http://schemas.microsoft.com/office/drawing/2014/main" id="{41BB4D8B-136F-2E91-DFA6-FD2DB6DABD0C}"/>
                </a:ext>
              </a:extLst>
            </p:cNvPr>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505;p43">
              <a:extLst>
                <a:ext uri="{FF2B5EF4-FFF2-40B4-BE49-F238E27FC236}">
                  <a16:creationId xmlns:a16="http://schemas.microsoft.com/office/drawing/2014/main" id="{B0FD5DF7-6B05-48D9-6F58-879CF9B835CA}"/>
                </a:ext>
              </a:extLst>
            </p:cNvPr>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506;p43">
              <a:extLst>
                <a:ext uri="{FF2B5EF4-FFF2-40B4-BE49-F238E27FC236}">
                  <a16:creationId xmlns:a16="http://schemas.microsoft.com/office/drawing/2014/main" id="{9E29E600-8857-3233-BC63-96EB6CA3D130}"/>
                </a:ext>
              </a:extLst>
            </p:cNvPr>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507;p43">
              <a:extLst>
                <a:ext uri="{FF2B5EF4-FFF2-40B4-BE49-F238E27FC236}">
                  <a16:creationId xmlns:a16="http://schemas.microsoft.com/office/drawing/2014/main" id="{740F7D1B-74CD-705E-8E34-8887A316B68E}"/>
                </a:ext>
              </a:extLst>
            </p:cNvPr>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508;p43">
              <a:extLst>
                <a:ext uri="{FF2B5EF4-FFF2-40B4-BE49-F238E27FC236}">
                  <a16:creationId xmlns:a16="http://schemas.microsoft.com/office/drawing/2014/main" id="{CF48229C-410F-5E77-60B7-FFB89D96A694}"/>
                </a:ext>
              </a:extLst>
            </p:cNvPr>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509;p43">
              <a:extLst>
                <a:ext uri="{FF2B5EF4-FFF2-40B4-BE49-F238E27FC236}">
                  <a16:creationId xmlns:a16="http://schemas.microsoft.com/office/drawing/2014/main" id="{8DFB106E-C738-A411-D42C-F462E61BB5E0}"/>
                </a:ext>
              </a:extLst>
            </p:cNvPr>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510;p43">
              <a:extLst>
                <a:ext uri="{FF2B5EF4-FFF2-40B4-BE49-F238E27FC236}">
                  <a16:creationId xmlns:a16="http://schemas.microsoft.com/office/drawing/2014/main" id="{584E1267-4A28-2BE0-5245-CCADED69A681}"/>
                </a:ext>
              </a:extLst>
            </p:cNvPr>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511;p43">
              <a:extLst>
                <a:ext uri="{FF2B5EF4-FFF2-40B4-BE49-F238E27FC236}">
                  <a16:creationId xmlns:a16="http://schemas.microsoft.com/office/drawing/2014/main" id="{FB991C83-1769-E4A5-B034-1F66F0E270CC}"/>
                </a:ext>
              </a:extLst>
            </p:cNvPr>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512;p43">
              <a:extLst>
                <a:ext uri="{FF2B5EF4-FFF2-40B4-BE49-F238E27FC236}">
                  <a16:creationId xmlns:a16="http://schemas.microsoft.com/office/drawing/2014/main" id="{960D6DB1-7419-357F-BB17-ADD9E0F0308B}"/>
                </a:ext>
              </a:extLst>
            </p:cNvPr>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513;p43">
              <a:extLst>
                <a:ext uri="{FF2B5EF4-FFF2-40B4-BE49-F238E27FC236}">
                  <a16:creationId xmlns:a16="http://schemas.microsoft.com/office/drawing/2014/main" id="{17A2793A-845D-5EEF-CF86-5C1D0537257E}"/>
                </a:ext>
              </a:extLst>
            </p:cNvPr>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514;p43">
              <a:extLst>
                <a:ext uri="{FF2B5EF4-FFF2-40B4-BE49-F238E27FC236}">
                  <a16:creationId xmlns:a16="http://schemas.microsoft.com/office/drawing/2014/main" id="{A6B5E129-B879-FA02-0DF6-62026D0AB38B}"/>
                </a:ext>
              </a:extLst>
            </p:cNvPr>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515;p43">
              <a:extLst>
                <a:ext uri="{FF2B5EF4-FFF2-40B4-BE49-F238E27FC236}">
                  <a16:creationId xmlns:a16="http://schemas.microsoft.com/office/drawing/2014/main" id="{902B6F03-8CDC-300B-74F4-30B668E629B3}"/>
                </a:ext>
              </a:extLst>
            </p:cNvPr>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516;p43">
              <a:extLst>
                <a:ext uri="{FF2B5EF4-FFF2-40B4-BE49-F238E27FC236}">
                  <a16:creationId xmlns:a16="http://schemas.microsoft.com/office/drawing/2014/main" id="{7709D006-5DE5-33C3-6466-05CE78A5B14C}"/>
                </a:ext>
              </a:extLst>
            </p:cNvPr>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517;p43">
              <a:extLst>
                <a:ext uri="{FF2B5EF4-FFF2-40B4-BE49-F238E27FC236}">
                  <a16:creationId xmlns:a16="http://schemas.microsoft.com/office/drawing/2014/main" id="{9D476EA8-3F18-D7A6-7119-5B2471D00DB8}"/>
                </a:ext>
              </a:extLst>
            </p:cNvPr>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518;p43">
              <a:extLst>
                <a:ext uri="{FF2B5EF4-FFF2-40B4-BE49-F238E27FC236}">
                  <a16:creationId xmlns:a16="http://schemas.microsoft.com/office/drawing/2014/main" id="{80704914-56F0-1F48-05B7-13C966F6EB2F}"/>
                </a:ext>
              </a:extLst>
            </p:cNvPr>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519;p43">
              <a:extLst>
                <a:ext uri="{FF2B5EF4-FFF2-40B4-BE49-F238E27FC236}">
                  <a16:creationId xmlns:a16="http://schemas.microsoft.com/office/drawing/2014/main" id="{F9E5F85A-788E-9828-560E-91B01D10EBCA}"/>
                </a:ext>
              </a:extLst>
            </p:cNvPr>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520;p43">
              <a:extLst>
                <a:ext uri="{FF2B5EF4-FFF2-40B4-BE49-F238E27FC236}">
                  <a16:creationId xmlns:a16="http://schemas.microsoft.com/office/drawing/2014/main" id="{F3E86968-807D-076F-DC42-B064C3E89E72}"/>
                </a:ext>
              </a:extLst>
            </p:cNvPr>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521;p43">
              <a:extLst>
                <a:ext uri="{FF2B5EF4-FFF2-40B4-BE49-F238E27FC236}">
                  <a16:creationId xmlns:a16="http://schemas.microsoft.com/office/drawing/2014/main" id="{14D05F38-78C5-9038-5A5B-BCFB387A8A51}"/>
                </a:ext>
              </a:extLst>
            </p:cNvPr>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522;p43">
              <a:extLst>
                <a:ext uri="{FF2B5EF4-FFF2-40B4-BE49-F238E27FC236}">
                  <a16:creationId xmlns:a16="http://schemas.microsoft.com/office/drawing/2014/main" id="{66EF6A78-CE52-7816-22C7-E573052C9935}"/>
                </a:ext>
              </a:extLst>
            </p:cNvPr>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523;p43">
              <a:extLst>
                <a:ext uri="{FF2B5EF4-FFF2-40B4-BE49-F238E27FC236}">
                  <a16:creationId xmlns:a16="http://schemas.microsoft.com/office/drawing/2014/main" id="{ED7014E0-39C0-B5E1-9A55-6EE5E5C01556}"/>
                </a:ext>
              </a:extLst>
            </p:cNvPr>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524;p43">
              <a:extLst>
                <a:ext uri="{FF2B5EF4-FFF2-40B4-BE49-F238E27FC236}">
                  <a16:creationId xmlns:a16="http://schemas.microsoft.com/office/drawing/2014/main" id="{076F27EF-1249-5A45-5294-DA7ACA5DC390}"/>
                </a:ext>
              </a:extLst>
            </p:cNvPr>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525;p43">
              <a:extLst>
                <a:ext uri="{FF2B5EF4-FFF2-40B4-BE49-F238E27FC236}">
                  <a16:creationId xmlns:a16="http://schemas.microsoft.com/office/drawing/2014/main" id="{A49B53EF-20B0-ACE0-835B-9ED0B408D0BF}"/>
                </a:ext>
              </a:extLst>
            </p:cNvPr>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526;p43">
              <a:extLst>
                <a:ext uri="{FF2B5EF4-FFF2-40B4-BE49-F238E27FC236}">
                  <a16:creationId xmlns:a16="http://schemas.microsoft.com/office/drawing/2014/main" id="{A764FEF9-298C-A649-41EE-F449F2491C13}"/>
                </a:ext>
              </a:extLst>
            </p:cNvPr>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527;p43">
              <a:extLst>
                <a:ext uri="{FF2B5EF4-FFF2-40B4-BE49-F238E27FC236}">
                  <a16:creationId xmlns:a16="http://schemas.microsoft.com/office/drawing/2014/main" id="{E9956D97-9877-C313-0276-0BE85C331C3E}"/>
                </a:ext>
              </a:extLst>
            </p:cNvPr>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528;p43">
              <a:extLst>
                <a:ext uri="{FF2B5EF4-FFF2-40B4-BE49-F238E27FC236}">
                  <a16:creationId xmlns:a16="http://schemas.microsoft.com/office/drawing/2014/main" id="{19C0C235-6D5F-38A9-281D-C8D8963B1CF5}"/>
                </a:ext>
              </a:extLst>
            </p:cNvPr>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529;p43">
              <a:extLst>
                <a:ext uri="{FF2B5EF4-FFF2-40B4-BE49-F238E27FC236}">
                  <a16:creationId xmlns:a16="http://schemas.microsoft.com/office/drawing/2014/main" id="{F9F5490B-C52A-E48A-2C48-BE7841A32744}"/>
                </a:ext>
              </a:extLst>
            </p:cNvPr>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530;p43">
              <a:extLst>
                <a:ext uri="{FF2B5EF4-FFF2-40B4-BE49-F238E27FC236}">
                  <a16:creationId xmlns:a16="http://schemas.microsoft.com/office/drawing/2014/main" id="{D2158F30-8738-FF43-FDC1-00FD5678FF5E}"/>
                </a:ext>
              </a:extLst>
            </p:cNvPr>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531;p43">
              <a:extLst>
                <a:ext uri="{FF2B5EF4-FFF2-40B4-BE49-F238E27FC236}">
                  <a16:creationId xmlns:a16="http://schemas.microsoft.com/office/drawing/2014/main" id="{C1957CA0-A55C-7862-DC66-5D937D8335DA}"/>
                </a:ext>
              </a:extLst>
            </p:cNvPr>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532;p43">
              <a:extLst>
                <a:ext uri="{FF2B5EF4-FFF2-40B4-BE49-F238E27FC236}">
                  <a16:creationId xmlns:a16="http://schemas.microsoft.com/office/drawing/2014/main" id="{749F8516-EB9A-1483-52D5-961D87ACA965}"/>
                </a:ext>
              </a:extLst>
            </p:cNvPr>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533;p43">
              <a:extLst>
                <a:ext uri="{FF2B5EF4-FFF2-40B4-BE49-F238E27FC236}">
                  <a16:creationId xmlns:a16="http://schemas.microsoft.com/office/drawing/2014/main" id="{7531D75B-EDA0-A766-7CB3-4EC598C9D98D}"/>
                </a:ext>
              </a:extLst>
            </p:cNvPr>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534;p43">
              <a:extLst>
                <a:ext uri="{FF2B5EF4-FFF2-40B4-BE49-F238E27FC236}">
                  <a16:creationId xmlns:a16="http://schemas.microsoft.com/office/drawing/2014/main" id="{16C03B0A-F8A9-53F6-B063-4F96551DE555}"/>
                </a:ext>
              </a:extLst>
            </p:cNvPr>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535;p43">
              <a:extLst>
                <a:ext uri="{FF2B5EF4-FFF2-40B4-BE49-F238E27FC236}">
                  <a16:creationId xmlns:a16="http://schemas.microsoft.com/office/drawing/2014/main" id="{57B889DD-C60B-326A-0BA8-9782F085830F}"/>
                </a:ext>
              </a:extLst>
            </p:cNvPr>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536;p43">
              <a:extLst>
                <a:ext uri="{FF2B5EF4-FFF2-40B4-BE49-F238E27FC236}">
                  <a16:creationId xmlns:a16="http://schemas.microsoft.com/office/drawing/2014/main" id="{17D28017-E2B0-97ED-511F-547FB7796C30}"/>
                </a:ext>
              </a:extLst>
            </p:cNvPr>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537;p43">
              <a:extLst>
                <a:ext uri="{FF2B5EF4-FFF2-40B4-BE49-F238E27FC236}">
                  <a16:creationId xmlns:a16="http://schemas.microsoft.com/office/drawing/2014/main" id="{5A5F50A0-C5C7-7DD8-9E05-7E48B4C4DC57}"/>
                </a:ext>
              </a:extLst>
            </p:cNvPr>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538;p43">
              <a:extLst>
                <a:ext uri="{FF2B5EF4-FFF2-40B4-BE49-F238E27FC236}">
                  <a16:creationId xmlns:a16="http://schemas.microsoft.com/office/drawing/2014/main" id="{963633D1-13CF-2964-F6E3-28276002EB2E}"/>
                </a:ext>
              </a:extLst>
            </p:cNvPr>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539;p43">
              <a:extLst>
                <a:ext uri="{FF2B5EF4-FFF2-40B4-BE49-F238E27FC236}">
                  <a16:creationId xmlns:a16="http://schemas.microsoft.com/office/drawing/2014/main" id="{E1CC7987-41A2-EE2D-D3C1-C6031FBE9DF0}"/>
                </a:ext>
              </a:extLst>
            </p:cNvPr>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540;p43">
              <a:extLst>
                <a:ext uri="{FF2B5EF4-FFF2-40B4-BE49-F238E27FC236}">
                  <a16:creationId xmlns:a16="http://schemas.microsoft.com/office/drawing/2014/main" id="{99871523-461D-85A9-E61A-E30CF407EC94}"/>
                </a:ext>
              </a:extLst>
            </p:cNvPr>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541;p43">
              <a:extLst>
                <a:ext uri="{FF2B5EF4-FFF2-40B4-BE49-F238E27FC236}">
                  <a16:creationId xmlns:a16="http://schemas.microsoft.com/office/drawing/2014/main" id="{983B6144-4F9F-4DEC-8020-D01F9CFC29DF}"/>
                </a:ext>
              </a:extLst>
            </p:cNvPr>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542;p43">
              <a:extLst>
                <a:ext uri="{FF2B5EF4-FFF2-40B4-BE49-F238E27FC236}">
                  <a16:creationId xmlns:a16="http://schemas.microsoft.com/office/drawing/2014/main" id="{1B482DD8-6C56-AE72-4BFD-3FB448F3E7C7}"/>
                </a:ext>
              </a:extLst>
            </p:cNvPr>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543;p43">
              <a:extLst>
                <a:ext uri="{FF2B5EF4-FFF2-40B4-BE49-F238E27FC236}">
                  <a16:creationId xmlns:a16="http://schemas.microsoft.com/office/drawing/2014/main" id="{90BE1914-A200-199C-32E4-34E075F4EDF0}"/>
                </a:ext>
              </a:extLst>
            </p:cNvPr>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544;p43">
              <a:extLst>
                <a:ext uri="{FF2B5EF4-FFF2-40B4-BE49-F238E27FC236}">
                  <a16:creationId xmlns:a16="http://schemas.microsoft.com/office/drawing/2014/main" id="{960B221C-6A81-6B95-491E-091EC7DD1E1F}"/>
                </a:ext>
              </a:extLst>
            </p:cNvPr>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545;p43">
              <a:extLst>
                <a:ext uri="{FF2B5EF4-FFF2-40B4-BE49-F238E27FC236}">
                  <a16:creationId xmlns:a16="http://schemas.microsoft.com/office/drawing/2014/main" id="{BE291887-871D-92B6-6ABE-07B58F22F23B}"/>
                </a:ext>
              </a:extLst>
            </p:cNvPr>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546;p43">
              <a:extLst>
                <a:ext uri="{FF2B5EF4-FFF2-40B4-BE49-F238E27FC236}">
                  <a16:creationId xmlns:a16="http://schemas.microsoft.com/office/drawing/2014/main" id="{4E7D7C00-6764-E667-2B72-9419DC6E06A3}"/>
                </a:ext>
              </a:extLst>
            </p:cNvPr>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547;p43">
              <a:extLst>
                <a:ext uri="{FF2B5EF4-FFF2-40B4-BE49-F238E27FC236}">
                  <a16:creationId xmlns:a16="http://schemas.microsoft.com/office/drawing/2014/main" id="{CB6BFE46-9289-49BC-5E1C-27030C4298F1}"/>
                </a:ext>
              </a:extLst>
            </p:cNvPr>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548;p43">
              <a:extLst>
                <a:ext uri="{FF2B5EF4-FFF2-40B4-BE49-F238E27FC236}">
                  <a16:creationId xmlns:a16="http://schemas.microsoft.com/office/drawing/2014/main" id="{704F605B-B92F-C59D-0736-29FA72391A19}"/>
                </a:ext>
              </a:extLst>
            </p:cNvPr>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549;p43">
              <a:extLst>
                <a:ext uri="{FF2B5EF4-FFF2-40B4-BE49-F238E27FC236}">
                  <a16:creationId xmlns:a16="http://schemas.microsoft.com/office/drawing/2014/main" id="{D1E4DF4B-DDE5-B727-0B7E-FD4E3C18E304}"/>
                </a:ext>
              </a:extLst>
            </p:cNvPr>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550;p43">
              <a:extLst>
                <a:ext uri="{FF2B5EF4-FFF2-40B4-BE49-F238E27FC236}">
                  <a16:creationId xmlns:a16="http://schemas.microsoft.com/office/drawing/2014/main" id="{A6D4A054-857C-9422-1A64-3021969BED5A}"/>
                </a:ext>
              </a:extLst>
            </p:cNvPr>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551;p43">
              <a:extLst>
                <a:ext uri="{FF2B5EF4-FFF2-40B4-BE49-F238E27FC236}">
                  <a16:creationId xmlns:a16="http://schemas.microsoft.com/office/drawing/2014/main" id="{1BFC35B7-C3E6-1EEF-C58B-A1EC18B7681B}"/>
                </a:ext>
              </a:extLst>
            </p:cNvPr>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552;p43">
              <a:extLst>
                <a:ext uri="{FF2B5EF4-FFF2-40B4-BE49-F238E27FC236}">
                  <a16:creationId xmlns:a16="http://schemas.microsoft.com/office/drawing/2014/main" id="{5D1AD2E8-E2DD-87C1-A9ED-F68AC3B29787}"/>
                </a:ext>
              </a:extLst>
            </p:cNvPr>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553;p43">
              <a:extLst>
                <a:ext uri="{FF2B5EF4-FFF2-40B4-BE49-F238E27FC236}">
                  <a16:creationId xmlns:a16="http://schemas.microsoft.com/office/drawing/2014/main" id="{D17788EF-21A2-AD28-B6C7-419CB8E1DF21}"/>
                </a:ext>
              </a:extLst>
            </p:cNvPr>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554;p43">
              <a:extLst>
                <a:ext uri="{FF2B5EF4-FFF2-40B4-BE49-F238E27FC236}">
                  <a16:creationId xmlns:a16="http://schemas.microsoft.com/office/drawing/2014/main" id="{81E39DE8-8BDA-617D-7CCA-F3566FF3C293}"/>
                </a:ext>
              </a:extLst>
            </p:cNvPr>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555;p43">
              <a:extLst>
                <a:ext uri="{FF2B5EF4-FFF2-40B4-BE49-F238E27FC236}">
                  <a16:creationId xmlns:a16="http://schemas.microsoft.com/office/drawing/2014/main" id="{0C5F4448-AD69-9BAD-1DC5-D8D3A20F6FEA}"/>
                </a:ext>
              </a:extLst>
            </p:cNvPr>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556;p43">
              <a:extLst>
                <a:ext uri="{FF2B5EF4-FFF2-40B4-BE49-F238E27FC236}">
                  <a16:creationId xmlns:a16="http://schemas.microsoft.com/office/drawing/2014/main" id="{E3A208B7-A611-02C7-1E7C-253FA2644ED9}"/>
                </a:ext>
              </a:extLst>
            </p:cNvPr>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557;p43">
              <a:extLst>
                <a:ext uri="{FF2B5EF4-FFF2-40B4-BE49-F238E27FC236}">
                  <a16:creationId xmlns:a16="http://schemas.microsoft.com/office/drawing/2014/main" id="{5DE35BEC-1B10-020F-CA98-857DA09540AB}"/>
                </a:ext>
              </a:extLst>
            </p:cNvPr>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558;p43">
              <a:extLst>
                <a:ext uri="{FF2B5EF4-FFF2-40B4-BE49-F238E27FC236}">
                  <a16:creationId xmlns:a16="http://schemas.microsoft.com/office/drawing/2014/main" id="{7F7E4181-BA6B-BC0D-EBF0-F1FE7D074988}"/>
                </a:ext>
              </a:extLst>
            </p:cNvPr>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559;p43">
              <a:extLst>
                <a:ext uri="{FF2B5EF4-FFF2-40B4-BE49-F238E27FC236}">
                  <a16:creationId xmlns:a16="http://schemas.microsoft.com/office/drawing/2014/main" id="{6C108603-5399-1CF0-5B99-3A21EC9000F5}"/>
                </a:ext>
              </a:extLst>
            </p:cNvPr>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560;p43">
              <a:extLst>
                <a:ext uri="{FF2B5EF4-FFF2-40B4-BE49-F238E27FC236}">
                  <a16:creationId xmlns:a16="http://schemas.microsoft.com/office/drawing/2014/main" id="{7F275EDD-A6D5-2329-A446-5F5DC1674944}"/>
                </a:ext>
              </a:extLst>
            </p:cNvPr>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561;p43">
              <a:extLst>
                <a:ext uri="{FF2B5EF4-FFF2-40B4-BE49-F238E27FC236}">
                  <a16:creationId xmlns:a16="http://schemas.microsoft.com/office/drawing/2014/main" id="{DC7E4F44-F51C-124B-7693-AD06AC7771EC}"/>
                </a:ext>
              </a:extLst>
            </p:cNvPr>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562;p43">
              <a:extLst>
                <a:ext uri="{FF2B5EF4-FFF2-40B4-BE49-F238E27FC236}">
                  <a16:creationId xmlns:a16="http://schemas.microsoft.com/office/drawing/2014/main" id="{C6F291D0-D4AB-5355-78C8-E5C1B86A8A24}"/>
                </a:ext>
              </a:extLst>
            </p:cNvPr>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563;p43">
              <a:extLst>
                <a:ext uri="{FF2B5EF4-FFF2-40B4-BE49-F238E27FC236}">
                  <a16:creationId xmlns:a16="http://schemas.microsoft.com/office/drawing/2014/main" id="{3A8E17CA-F753-AACB-AE61-2B6E2450E496}"/>
                </a:ext>
              </a:extLst>
            </p:cNvPr>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564;p43">
              <a:extLst>
                <a:ext uri="{FF2B5EF4-FFF2-40B4-BE49-F238E27FC236}">
                  <a16:creationId xmlns:a16="http://schemas.microsoft.com/office/drawing/2014/main" id="{84A28B7C-EE08-F544-DF3D-511E25D8E206}"/>
                </a:ext>
              </a:extLst>
            </p:cNvPr>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565;p43">
              <a:extLst>
                <a:ext uri="{FF2B5EF4-FFF2-40B4-BE49-F238E27FC236}">
                  <a16:creationId xmlns:a16="http://schemas.microsoft.com/office/drawing/2014/main" id="{EB74FD14-BF01-C837-AA63-2C6C94E7D9CB}"/>
                </a:ext>
              </a:extLst>
            </p:cNvPr>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566;p43">
              <a:extLst>
                <a:ext uri="{FF2B5EF4-FFF2-40B4-BE49-F238E27FC236}">
                  <a16:creationId xmlns:a16="http://schemas.microsoft.com/office/drawing/2014/main" id="{462AEFD3-4C5C-70A2-8B7B-63FC5B4E25B0}"/>
                </a:ext>
              </a:extLst>
            </p:cNvPr>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567;p43">
              <a:extLst>
                <a:ext uri="{FF2B5EF4-FFF2-40B4-BE49-F238E27FC236}">
                  <a16:creationId xmlns:a16="http://schemas.microsoft.com/office/drawing/2014/main" id="{A5A97B63-A30E-8CE5-ECA6-0A970A594C0A}"/>
                </a:ext>
              </a:extLst>
            </p:cNvPr>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568;p43">
              <a:extLst>
                <a:ext uri="{FF2B5EF4-FFF2-40B4-BE49-F238E27FC236}">
                  <a16:creationId xmlns:a16="http://schemas.microsoft.com/office/drawing/2014/main" id="{502C7B8E-DBCD-DC16-73ED-1D4737127110}"/>
                </a:ext>
              </a:extLst>
            </p:cNvPr>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569;p43">
              <a:extLst>
                <a:ext uri="{FF2B5EF4-FFF2-40B4-BE49-F238E27FC236}">
                  <a16:creationId xmlns:a16="http://schemas.microsoft.com/office/drawing/2014/main" id="{89D2DF6B-5E5F-E94B-1681-082C7A09F48F}"/>
                </a:ext>
              </a:extLst>
            </p:cNvPr>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570;p43">
              <a:extLst>
                <a:ext uri="{FF2B5EF4-FFF2-40B4-BE49-F238E27FC236}">
                  <a16:creationId xmlns:a16="http://schemas.microsoft.com/office/drawing/2014/main" id="{E94EA449-71DD-4E86-A90F-1241ED1E4176}"/>
                </a:ext>
              </a:extLst>
            </p:cNvPr>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571;p43">
              <a:extLst>
                <a:ext uri="{FF2B5EF4-FFF2-40B4-BE49-F238E27FC236}">
                  <a16:creationId xmlns:a16="http://schemas.microsoft.com/office/drawing/2014/main" id="{552C32F7-54CE-388C-DCC2-DF633013E545}"/>
                </a:ext>
              </a:extLst>
            </p:cNvPr>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572;p43">
              <a:extLst>
                <a:ext uri="{FF2B5EF4-FFF2-40B4-BE49-F238E27FC236}">
                  <a16:creationId xmlns:a16="http://schemas.microsoft.com/office/drawing/2014/main" id="{AB4F92FA-E0A8-A0B6-833E-FBA28DD37E02}"/>
                </a:ext>
              </a:extLst>
            </p:cNvPr>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573;p43">
              <a:extLst>
                <a:ext uri="{FF2B5EF4-FFF2-40B4-BE49-F238E27FC236}">
                  <a16:creationId xmlns:a16="http://schemas.microsoft.com/office/drawing/2014/main" id="{5E9F19B1-04BA-997D-5034-A94C63D6AA67}"/>
                </a:ext>
              </a:extLst>
            </p:cNvPr>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574;p43">
              <a:extLst>
                <a:ext uri="{FF2B5EF4-FFF2-40B4-BE49-F238E27FC236}">
                  <a16:creationId xmlns:a16="http://schemas.microsoft.com/office/drawing/2014/main" id="{C0B1E025-DCC4-5C20-61F2-4A65A0ADB3FA}"/>
                </a:ext>
              </a:extLst>
            </p:cNvPr>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575;p43">
              <a:extLst>
                <a:ext uri="{FF2B5EF4-FFF2-40B4-BE49-F238E27FC236}">
                  <a16:creationId xmlns:a16="http://schemas.microsoft.com/office/drawing/2014/main" id="{40033225-F11E-AB53-6A45-BAC5156870BF}"/>
                </a:ext>
              </a:extLst>
            </p:cNvPr>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576;p43">
              <a:extLst>
                <a:ext uri="{FF2B5EF4-FFF2-40B4-BE49-F238E27FC236}">
                  <a16:creationId xmlns:a16="http://schemas.microsoft.com/office/drawing/2014/main" id="{FDDAC90C-6511-8F7C-5722-092A6A121B04}"/>
                </a:ext>
              </a:extLst>
            </p:cNvPr>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577;p43">
              <a:extLst>
                <a:ext uri="{FF2B5EF4-FFF2-40B4-BE49-F238E27FC236}">
                  <a16:creationId xmlns:a16="http://schemas.microsoft.com/office/drawing/2014/main" id="{C3F588B6-CF85-AD53-47A2-CA93EB9DD9A3}"/>
                </a:ext>
              </a:extLst>
            </p:cNvPr>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578;p43">
              <a:extLst>
                <a:ext uri="{FF2B5EF4-FFF2-40B4-BE49-F238E27FC236}">
                  <a16:creationId xmlns:a16="http://schemas.microsoft.com/office/drawing/2014/main" id="{E084E786-22D7-0E59-9A39-C9BE1BE4C45C}"/>
                </a:ext>
              </a:extLst>
            </p:cNvPr>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579;p43">
              <a:extLst>
                <a:ext uri="{FF2B5EF4-FFF2-40B4-BE49-F238E27FC236}">
                  <a16:creationId xmlns:a16="http://schemas.microsoft.com/office/drawing/2014/main" id="{11A7A0C2-E11F-558B-81ED-B841F880E8D3}"/>
                </a:ext>
              </a:extLst>
            </p:cNvPr>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580;p43">
              <a:extLst>
                <a:ext uri="{FF2B5EF4-FFF2-40B4-BE49-F238E27FC236}">
                  <a16:creationId xmlns:a16="http://schemas.microsoft.com/office/drawing/2014/main" id="{CBBB354C-A44C-2663-CC99-67356B8B1DA5}"/>
                </a:ext>
              </a:extLst>
            </p:cNvPr>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581;p43">
              <a:extLst>
                <a:ext uri="{FF2B5EF4-FFF2-40B4-BE49-F238E27FC236}">
                  <a16:creationId xmlns:a16="http://schemas.microsoft.com/office/drawing/2014/main" id="{2EE6C7EF-CA79-95ED-AF0E-9B25A8E4D6FC}"/>
                </a:ext>
              </a:extLst>
            </p:cNvPr>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582;p43">
              <a:extLst>
                <a:ext uri="{FF2B5EF4-FFF2-40B4-BE49-F238E27FC236}">
                  <a16:creationId xmlns:a16="http://schemas.microsoft.com/office/drawing/2014/main" id="{BD3857C9-E400-0F70-C28C-0BE3688FB46E}"/>
                </a:ext>
              </a:extLst>
            </p:cNvPr>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583;p43">
              <a:extLst>
                <a:ext uri="{FF2B5EF4-FFF2-40B4-BE49-F238E27FC236}">
                  <a16:creationId xmlns:a16="http://schemas.microsoft.com/office/drawing/2014/main" id="{920F7B9C-9E32-F057-8ECD-3C2EAC46D59F}"/>
                </a:ext>
              </a:extLst>
            </p:cNvPr>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584;p43">
              <a:extLst>
                <a:ext uri="{FF2B5EF4-FFF2-40B4-BE49-F238E27FC236}">
                  <a16:creationId xmlns:a16="http://schemas.microsoft.com/office/drawing/2014/main" id="{BA02DA63-0CB1-4DD5-8938-6DEDA98F4048}"/>
                </a:ext>
              </a:extLst>
            </p:cNvPr>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585;p43">
              <a:extLst>
                <a:ext uri="{FF2B5EF4-FFF2-40B4-BE49-F238E27FC236}">
                  <a16:creationId xmlns:a16="http://schemas.microsoft.com/office/drawing/2014/main" id="{BC40CC08-3BC5-9DF3-1224-297FB21B056A}"/>
                </a:ext>
              </a:extLst>
            </p:cNvPr>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586;p43">
              <a:extLst>
                <a:ext uri="{FF2B5EF4-FFF2-40B4-BE49-F238E27FC236}">
                  <a16:creationId xmlns:a16="http://schemas.microsoft.com/office/drawing/2014/main" id="{62C8C8A9-C613-FDE1-4A2B-AF1FE2682C38}"/>
                </a:ext>
              </a:extLst>
            </p:cNvPr>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587;p43">
              <a:extLst>
                <a:ext uri="{FF2B5EF4-FFF2-40B4-BE49-F238E27FC236}">
                  <a16:creationId xmlns:a16="http://schemas.microsoft.com/office/drawing/2014/main" id="{45E0C3EE-2E6B-08B2-C6CC-76FA8F42343A}"/>
                </a:ext>
              </a:extLst>
            </p:cNvPr>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588;p43">
              <a:extLst>
                <a:ext uri="{FF2B5EF4-FFF2-40B4-BE49-F238E27FC236}">
                  <a16:creationId xmlns:a16="http://schemas.microsoft.com/office/drawing/2014/main" id="{40305DC5-77D4-0FA5-9365-3ABEE4DE58E2}"/>
                </a:ext>
              </a:extLst>
            </p:cNvPr>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589;p43">
              <a:extLst>
                <a:ext uri="{FF2B5EF4-FFF2-40B4-BE49-F238E27FC236}">
                  <a16:creationId xmlns:a16="http://schemas.microsoft.com/office/drawing/2014/main" id="{0F5C6313-278C-EF33-AD30-DCB2F2FC9BCA}"/>
                </a:ext>
              </a:extLst>
            </p:cNvPr>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590;p43">
              <a:extLst>
                <a:ext uri="{FF2B5EF4-FFF2-40B4-BE49-F238E27FC236}">
                  <a16:creationId xmlns:a16="http://schemas.microsoft.com/office/drawing/2014/main" id="{40E30060-A6C1-1C26-208E-1DAEAE8B0AFD}"/>
                </a:ext>
              </a:extLst>
            </p:cNvPr>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591;p43">
              <a:extLst>
                <a:ext uri="{FF2B5EF4-FFF2-40B4-BE49-F238E27FC236}">
                  <a16:creationId xmlns:a16="http://schemas.microsoft.com/office/drawing/2014/main" id="{9CB12F20-657D-13FF-FE14-DD479CD3578F}"/>
                </a:ext>
              </a:extLst>
            </p:cNvPr>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592;p43">
              <a:extLst>
                <a:ext uri="{FF2B5EF4-FFF2-40B4-BE49-F238E27FC236}">
                  <a16:creationId xmlns:a16="http://schemas.microsoft.com/office/drawing/2014/main" id="{FC9BDF28-56E9-AED0-804B-D42E1EC2B8DA}"/>
                </a:ext>
              </a:extLst>
            </p:cNvPr>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593;p43">
              <a:extLst>
                <a:ext uri="{FF2B5EF4-FFF2-40B4-BE49-F238E27FC236}">
                  <a16:creationId xmlns:a16="http://schemas.microsoft.com/office/drawing/2014/main" id="{311CCE0B-3879-85C7-E9B4-B7B8BB562D07}"/>
                </a:ext>
              </a:extLst>
            </p:cNvPr>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594;p43">
              <a:extLst>
                <a:ext uri="{FF2B5EF4-FFF2-40B4-BE49-F238E27FC236}">
                  <a16:creationId xmlns:a16="http://schemas.microsoft.com/office/drawing/2014/main" id="{8EAAD3A6-DDB5-6867-6E7C-C1EAA297D810}"/>
                </a:ext>
              </a:extLst>
            </p:cNvPr>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595;p43">
              <a:extLst>
                <a:ext uri="{FF2B5EF4-FFF2-40B4-BE49-F238E27FC236}">
                  <a16:creationId xmlns:a16="http://schemas.microsoft.com/office/drawing/2014/main" id="{7CAD14FA-47BB-0629-4D77-C7E23C59168E}"/>
                </a:ext>
              </a:extLst>
            </p:cNvPr>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596;p43">
              <a:extLst>
                <a:ext uri="{FF2B5EF4-FFF2-40B4-BE49-F238E27FC236}">
                  <a16:creationId xmlns:a16="http://schemas.microsoft.com/office/drawing/2014/main" id="{B6A0544A-5741-C305-FB3D-E78FC2B0CFB6}"/>
                </a:ext>
              </a:extLst>
            </p:cNvPr>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597;p43">
              <a:extLst>
                <a:ext uri="{FF2B5EF4-FFF2-40B4-BE49-F238E27FC236}">
                  <a16:creationId xmlns:a16="http://schemas.microsoft.com/office/drawing/2014/main" id="{49EF3B82-2786-1CD9-8AB3-ECC9BBFD094B}"/>
                </a:ext>
              </a:extLst>
            </p:cNvPr>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598;p43">
              <a:extLst>
                <a:ext uri="{FF2B5EF4-FFF2-40B4-BE49-F238E27FC236}">
                  <a16:creationId xmlns:a16="http://schemas.microsoft.com/office/drawing/2014/main" id="{4B3241C3-0E76-0234-6E7D-410042310567}"/>
                </a:ext>
              </a:extLst>
            </p:cNvPr>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599;p43">
              <a:extLst>
                <a:ext uri="{FF2B5EF4-FFF2-40B4-BE49-F238E27FC236}">
                  <a16:creationId xmlns:a16="http://schemas.microsoft.com/office/drawing/2014/main" id="{735B2027-9585-A8DD-5CF9-0DD1DC6D34D8}"/>
                </a:ext>
              </a:extLst>
            </p:cNvPr>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600;p43">
              <a:extLst>
                <a:ext uri="{FF2B5EF4-FFF2-40B4-BE49-F238E27FC236}">
                  <a16:creationId xmlns:a16="http://schemas.microsoft.com/office/drawing/2014/main" id="{37DB0A11-ED4D-095A-B7BA-E4D92CA7D620}"/>
                </a:ext>
              </a:extLst>
            </p:cNvPr>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601;p43">
              <a:extLst>
                <a:ext uri="{FF2B5EF4-FFF2-40B4-BE49-F238E27FC236}">
                  <a16:creationId xmlns:a16="http://schemas.microsoft.com/office/drawing/2014/main" id="{DF71D152-3F49-CEEF-1BD9-F885E0537717}"/>
                </a:ext>
              </a:extLst>
            </p:cNvPr>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602;p43">
              <a:extLst>
                <a:ext uri="{FF2B5EF4-FFF2-40B4-BE49-F238E27FC236}">
                  <a16:creationId xmlns:a16="http://schemas.microsoft.com/office/drawing/2014/main" id="{03BF735D-6F68-156C-988D-CD16251D3BC0}"/>
                </a:ext>
              </a:extLst>
            </p:cNvPr>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603;p43">
              <a:extLst>
                <a:ext uri="{FF2B5EF4-FFF2-40B4-BE49-F238E27FC236}">
                  <a16:creationId xmlns:a16="http://schemas.microsoft.com/office/drawing/2014/main" id="{8520AC88-292E-6C57-FA67-07A24C84C87A}"/>
                </a:ext>
              </a:extLst>
            </p:cNvPr>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604;p43">
              <a:extLst>
                <a:ext uri="{FF2B5EF4-FFF2-40B4-BE49-F238E27FC236}">
                  <a16:creationId xmlns:a16="http://schemas.microsoft.com/office/drawing/2014/main" id="{8DC1E2EA-AE32-19CD-37C8-E942F11AC2EC}"/>
                </a:ext>
              </a:extLst>
            </p:cNvPr>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605;p43">
              <a:extLst>
                <a:ext uri="{FF2B5EF4-FFF2-40B4-BE49-F238E27FC236}">
                  <a16:creationId xmlns:a16="http://schemas.microsoft.com/office/drawing/2014/main" id="{496224EB-8900-BE82-3462-608A8F0390F1}"/>
                </a:ext>
              </a:extLst>
            </p:cNvPr>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606;p43">
              <a:extLst>
                <a:ext uri="{FF2B5EF4-FFF2-40B4-BE49-F238E27FC236}">
                  <a16:creationId xmlns:a16="http://schemas.microsoft.com/office/drawing/2014/main" id="{5BFE9574-C1A5-7129-D019-FAA0B510E572}"/>
                </a:ext>
              </a:extLst>
            </p:cNvPr>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607;p43">
              <a:extLst>
                <a:ext uri="{FF2B5EF4-FFF2-40B4-BE49-F238E27FC236}">
                  <a16:creationId xmlns:a16="http://schemas.microsoft.com/office/drawing/2014/main" id="{C7AABDE8-010C-426B-15D9-84D65CA09E63}"/>
                </a:ext>
              </a:extLst>
            </p:cNvPr>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608;p43">
              <a:extLst>
                <a:ext uri="{FF2B5EF4-FFF2-40B4-BE49-F238E27FC236}">
                  <a16:creationId xmlns:a16="http://schemas.microsoft.com/office/drawing/2014/main" id="{3F28572A-8073-3989-2DDA-4C1C634CB12A}"/>
                </a:ext>
              </a:extLst>
            </p:cNvPr>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609;p43">
              <a:extLst>
                <a:ext uri="{FF2B5EF4-FFF2-40B4-BE49-F238E27FC236}">
                  <a16:creationId xmlns:a16="http://schemas.microsoft.com/office/drawing/2014/main" id="{63D9E2E5-0BFE-6660-5D83-9A9158AC9E99}"/>
                </a:ext>
              </a:extLst>
            </p:cNvPr>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610;p43">
              <a:extLst>
                <a:ext uri="{FF2B5EF4-FFF2-40B4-BE49-F238E27FC236}">
                  <a16:creationId xmlns:a16="http://schemas.microsoft.com/office/drawing/2014/main" id="{C32BB1E2-7796-5489-8E2C-2D67E2FE142E}"/>
                </a:ext>
              </a:extLst>
            </p:cNvPr>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611;p43">
              <a:extLst>
                <a:ext uri="{FF2B5EF4-FFF2-40B4-BE49-F238E27FC236}">
                  <a16:creationId xmlns:a16="http://schemas.microsoft.com/office/drawing/2014/main" id="{1D7AB08F-29C2-27BD-9809-89728C4E8AD8}"/>
                </a:ext>
              </a:extLst>
            </p:cNvPr>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612;p43">
              <a:extLst>
                <a:ext uri="{FF2B5EF4-FFF2-40B4-BE49-F238E27FC236}">
                  <a16:creationId xmlns:a16="http://schemas.microsoft.com/office/drawing/2014/main" id="{93C8957E-DFC7-09C8-FD08-24FC609B7E26}"/>
                </a:ext>
              </a:extLst>
            </p:cNvPr>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613;p43">
              <a:extLst>
                <a:ext uri="{FF2B5EF4-FFF2-40B4-BE49-F238E27FC236}">
                  <a16:creationId xmlns:a16="http://schemas.microsoft.com/office/drawing/2014/main" id="{8737E726-4777-ABF6-CF88-609AE8186E8B}"/>
                </a:ext>
              </a:extLst>
            </p:cNvPr>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614;p43">
              <a:extLst>
                <a:ext uri="{FF2B5EF4-FFF2-40B4-BE49-F238E27FC236}">
                  <a16:creationId xmlns:a16="http://schemas.microsoft.com/office/drawing/2014/main" id="{EC726A8F-926B-A758-C00C-E50067478E47}"/>
                </a:ext>
              </a:extLst>
            </p:cNvPr>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615;p43">
              <a:extLst>
                <a:ext uri="{FF2B5EF4-FFF2-40B4-BE49-F238E27FC236}">
                  <a16:creationId xmlns:a16="http://schemas.microsoft.com/office/drawing/2014/main" id="{D80711DE-1DC3-D48C-5ECB-3B282BB55178}"/>
                </a:ext>
              </a:extLst>
            </p:cNvPr>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616;p43">
              <a:extLst>
                <a:ext uri="{FF2B5EF4-FFF2-40B4-BE49-F238E27FC236}">
                  <a16:creationId xmlns:a16="http://schemas.microsoft.com/office/drawing/2014/main" id="{90294F4C-65BD-896F-C6D4-C4498C462901}"/>
                </a:ext>
              </a:extLst>
            </p:cNvPr>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617;p43">
              <a:extLst>
                <a:ext uri="{FF2B5EF4-FFF2-40B4-BE49-F238E27FC236}">
                  <a16:creationId xmlns:a16="http://schemas.microsoft.com/office/drawing/2014/main" id="{E13C55F9-FB36-E4BE-8E37-CB7B212096F0}"/>
                </a:ext>
              </a:extLst>
            </p:cNvPr>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618;p43">
              <a:extLst>
                <a:ext uri="{FF2B5EF4-FFF2-40B4-BE49-F238E27FC236}">
                  <a16:creationId xmlns:a16="http://schemas.microsoft.com/office/drawing/2014/main" id="{28528F2A-70B1-69AB-9850-D9B8E0E0BD6A}"/>
                </a:ext>
              </a:extLst>
            </p:cNvPr>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619;p43">
              <a:extLst>
                <a:ext uri="{FF2B5EF4-FFF2-40B4-BE49-F238E27FC236}">
                  <a16:creationId xmlns:a16="http://schemas.microsoft.com/office/drawing/2014/main" id="{68E76CC9-A139-C9F3-F718-BD16F1A300E1}"/>
                </a:ext>
              </a:extLst>
            </p:cNvPr>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620;p43">
              <a:extLst>
                <a:ext uri="{FF2B5EF4-FFF2-40B4-BE49-F238E27FC236}">
                  <a16:creationId xmlns:a16="http://schemas.microsoft.com/office/drawing/2014/main" id="{D0B0ABDD-03BA-1202-F66B-9833A622E0E9}"/>
                </a:ext>
              </a:extLst>
            </p:cNvPr>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621;p43">
              <a:extLst>
                <a:ext uri="{FF2B5EF4-FFF2-40B4-BE49-F238E27FC236}">
                  <a16:creationId xmlns:a16="http://schemas.microsoft.com/office/drawing/2014/main" id="{DF157192-94FA-D6DB-8BFC-539D99C868F4}"/>
                </a:ext>
              </a:extLst>
            </p:cNvPr>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622;p43">
              <a:extLst>
                <a:ext uri="{FF2B5EF4-FFF2-40B4-BE49-F238E27FC236}">
                  <a16:creationId xmlns:a16="http://schemas.microsoft.com/office/drawing/2014/main" id="{D95786CF-1029-987D-A4E9-7FE2F264314F}"/>
                </a:ext>
              </a:extLst>
            </p:cNvPr>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623;p43">
              <a:extLst>
                <a:ext uri="{FF2B5EF4-FFF2-40B4-BE49-F238E27FC236}">
                  <a16:creationId xmlns:a16="http://schemas.microsoft.com/office/drawing/2014/main" id="{7F920917-5563-A04E-DBC9-9727433E6131}"/>
                </a:ext>
              </a:extLst>
            </p:cNvPr>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624;p43">
              <a:extLst>
                <a:ext uri="{FF2B5EF4-FFF2-40B4-BE49-F238E27FC236}">
                  <a16:creationId xmlns:a16="http://schemas.microsoft.com/office/drawing/2014/main" id="{ACF832D6-9E3F-A372-6871-052812DD2FE1}"/>
                </a:ext>
              </a:extLst>
            </p:cNvPr>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625;p43">
              <a:extLst>
                <a:ext uri="{FF2B5EF4-FFF2-40B4-BE49-F238E27FC236}">
                  <a16:creationId xmlns:a16="http://schemas.microsoft.com/office/drawing/2014/main" id="{B401204A-62BA-396D-C979-CE58FE77C010}"/>
                </a:ext>
              </a:extLst>
            </p:cNvPr>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626;p43">
              <a:extLst>
                <a:ext uri="{FF2B5EF4-FFF2-40B4-BE49-F238E27FC236}">
                  <a16:creationId xmlns:a16="http://schemas.microsoft.com/office/drawing/2014/main" id="{2BDD3E36-75AD-5F67-ECF9-C04BC9FF0128}"/>
                </a:ext>
              </a:extLst>
            </p:cNvPr>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627;p43">
              <a:extLst>
                <a:ext uri="{FF2B5EF4-FFF2-40B4-BE49-F238E27FC236}">
                  <a16:creationId xmlns:a16="http://schemas.microsoft.com/office/drawing/2014/main" id="{67ECF34B-29F0-F509-BDAF-4B7F9AE10DBE}"/>
                </a:ext>
              </a:extLst>
            </p:cNvPr>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628;p43">
              <a:extLst>
                <a:ext uri="{FF2B5EF4-FFF2-40B4-BE49-F238E27FC236}">
                  <a16:creationId xmlns:a16="http://schemas.microsoft.com/office/drawing/2014/main" id="{D9D25919-7448-422B-5645-F24E5E6329A6}"/>
                </a:ext>
              </a:extLst>
            </p:cNvPr>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629;p43">
              <a:extLst>
                <a:ext uri="{FF2B5EF4-FFF2-40B4-BE49-F238E27FC236}">
                  <a16:creationId xmlns:a16="http://schemas.microsoft.com/office/drawing/2014/main" id="{62D1778F-F68D-7C55-46AC-1E3C3E13BEE0}"/>
                </a:ext>
              </a:extLst>
            </p:cNvPr>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630;p43">
              <a:extLst>
                <a:ext uri="{FF2B5EF4-FFF2-40B4-BE49-F238E27FC236}">
                  <a16:creationId xmlns:a16="http://schemas.microsoft.com/office/drawing/2014/main" id="{C63F527A-8277-3220-A126-0CA02324AF70}"/>
                </a:ext>
              </a:extLst>
            </p:cNvPr>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631;p43">
              <a:extLst>
                <a:ext uri="{FF2B5EF4-FFF2-40B4-BE49-F238E27FC236}">
                  <a16:creationId xmlns:a16="http://schemas.microsoft.com/office/drawing/2014/main" id="{E34FD04C-94F3-D28A-0734-0D5F310B9EF6}"/>
                </a:ext>
              </a:extLst>
            </p:cNvPr>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632;p43">
              <a:extLst>
                <a:ext uri="{FF2B5EF4-FFF2-40B4-BE49-F238E27FC236}">
                  <a16:creationId xmlns:a16="http://schemas.microsoft.com/office/drawing/2014/main" id="{AA180D3F-0B30-FAFF-53AC-EB184F3696A2}"/>
                </a:ext>
              </a:extLst>
            </p:cNvPr>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633;p43">
              <a:extLst>
                <a:ext uri="{FF2B5EF4-FFF2-40B4-BE49-F238E27FC236}">
                  <a16:creationId xmlns:a16="http://schemas.microsoft.com/office/drawing/2014/main" id="{4C54C9CD-73DA-9653-A3EB-33661D43EFA7}"/>
                </a:ext>
              </a:extLst>
            </p:cNvPr>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634;p43">
              <a:extLst>
                <a:ext uri="{FF2B5EF4-FFF2-40B4-BE49-F238E27FC236}">
                  <a16:creationId xmlns:a16="http://schemas.microsoft.com/office/drawing/2014/main" id="{3E8D32E6-36BC-00BC-AA19-F0A35EDE3189}"/>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635;p43">
              <a:extLst>
                <a:ext uri="{FF2B5EF4-FFF2-40B4-BE49-F238E27FC236}">
                  <a16:creationId xmlns:a16="http://schemas.microsoft.com/office/drawing/2014/main" id="{23A696DA-80BF-5B8F-1783-1A84ED52106E}"/>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1636;p43">
              <a:extLst>
                <a:ext uri="{FF2B5EF4-FFF2-40B4-BE49-F238E27FC236}">
                  <a16:creationId xmlns:a16="http://schemas.microsoft.com/office/drawing/2014/main" id="{42F94BC9-A7B2-B9E2-1B05-21A776F071DC}"/>
                </a:ext>
              </a:extLst>
            </p:cNvPr>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637;p43">
              <a:extLst>
                <a:ext uri="{FF2B5EF4-FFF2-40B4-BE49-F238E27FC236}">
                  <a16:creationId xmlns:a16="http://schemas.microsoft.com/office/drawing/2014/main" id="{B63113DE-8DCD-019E-615D-97B961A4FE7A}"/>
                </a:ext>
              </a:extLst>
            </p:cNvPr>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638;p43">
              <a:extLst>
                <a:ext uri="{FF2B5EF4-FFF2-40B4-BE49-F238E27FC236}">
                  <a16:creationId xmlns:a16="http://schemas.microsoft.com/office/drawing/2014/main" id="{1BBF2F7F-07E2-AF8E-0F5B-27B2C3F08675}"/>
                </a:ext>
              </a:extLst>
            </p:cNvPr>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639;p43">
              <a:extLst>
                <a:ext uri="{FF2B5EF4-FFF2-40B4-BE49-F238E27FC236}">
                  <a16:creationId xmlns:a16="http://schemas.microsoft.com/office/drawing/2014/main" id="{DD93ED3C-0536-79B7-77F3-22B480403685}"/>
                </a:ext>
              </a:extLst>
            </p:cNvPr>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640;p43">
              <a:extLst>
                <a:ext uri="{FF2B5EF4-FFF2-40B4-BE49-F238E27FC236}">
                  <a16:creationId xmlns:a16="http://schemas.microsoft.com/office/drawing/2014/main" id="{6A43D081-1825-C4AB-2659-0A326489BB4E}"/>
                </a:ext>
              </a:extLst>
            </p:cNvPr>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641;p43">
              <a:extLst>
                <a:ext uri="{FF2B5EF4-FFF2-40B4-BE49-F238E27FC236}">
                  <a16:creationId xmlns:a16="http://schemas.microsoft.com/office/drawing/2014/main" id="{3EDF9B08-C7F5-5103-9301-00A4E5A16305}"/>
                </a:ext>
              </a:extLst>
            </p:cNvPr>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642;p43">
              <a:extLst>
                <a:ext uri="{FF2B5EF4-FFF2-40B4-BE49-F238E27FC236}">
                  <a16:creationId xmlns:a16="http://schemas.microsoft.com/office/drawing/2014/main" id="{0F6266F8-A14C-EDBE-E0BE-BBB28BFCF846}"/>
                </a:ext>
              </a:extLst>
            </p:cNvPr>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643;p43">
              <a:extLst>
                <a:ext uri="{FF2B5EF4-FFF2-40B4-BE49-F238E27FC236}">
                  <a16:creationId xmlns:a16="http://schemas.microsoft.com/office/drawing/2014/main" id="{BFBF35BA-9EFB-FBB5-214F-FDD87766A975}"/>
                </a:ext>
              </a:extLst>
            </p:cNvPr>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83D9D7AE-B5E4-81B6-9681-52628EF2D03F}"/>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spTree>
    <p:extLst>
      <p:ext uri="{BB962C8B-B14F-4D97-AF65-F5344CB8AC3E}">
        <p14:creationId xmlns:p14="http://schemas.microsoft.com/office/powerpoint/2010/main" val="372185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8" end="8"/>
                                            </p:txEl>
                                          </p:spTgt>
                                        </p:tgtEl>
                                        <p:attrNameLst>
                                          <p:attrName>style.visibility</p:attrName>
                                        </p:attrNameLst>
                                      </p:cBhvr>
                                      <p:to>
                                        <p:strVal val="visible"/>
                                      </p:to>
                                    </p:set>
                                    <p:anim calcmode="lin" valueType="num">
                                      <p:cBhvr additive="base">
                                        <p:cTn id="31" dur="500" fill="hold"/>
                                        <p:tgtEl>
                                          <p:spTgt spid="27">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xEl>
                                              <p:pRg st="10" end="10"/>
                                            </p:txEl>
                                          </p:spTgt>
                                        </p:tgtEl>
                                        <p:attrNameLst>
                                          <p:attrName>style.visibility</p:attrName>
                                        </p:attrNameLst>
                                      </p:cBhvr>
                                      <p:to>
                                        <p:strVal val="visible"/>
                                      </p:to>
                                    </p:set>
                                    <p:anim calcmode="lin" valueType="num">
                                      <p:cBhvr additive="base">
                                        <p:cTn id="37" dur="500" fill="hold"/>
                                        <p:tgtEl>
                                          <p:spTgt spid="27">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PROJECT PLANNING</a:t>
            </a:r>
          </a:p>
        </p:txBody>
      </p:sp>
      <p:pic>
        <p:nvPicPr>
          <p:cNvPr id="2" name="Content Placeholder 6" descr="Graphical user interface, application&#10;&#10;Description automatically generated">
            <a:extLst>
              <a:ext uri="{FF2B5EF4-FFF2-40B4-BE49-F238E27FC236}">
                <a16:creationId xmlns:a16="http://schemas.microsoft.com/office/drawing/2014/main" id="{D5F8A1BC-5FA5-7441-2A5A-923E5D99D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0189" y="916309"/>
            <a:ext cx="5503622" cy="3697889"/>
          </a:xfrm>
          <a:prstGeom prst="rect">
            <a:avLst/>
          </a:prstGeom>
          <a:noFill/>
          <a:ln>
            <a:solidFill>
              <a:schemeClr val="accent1"/>
            </a:solidFill>
          </a:ln>
        </p:spPr>
      </p:pic>
      <p:sp>
        <p:nvSpPr>
          <p:cNvPr id="4" name="Rectangle 3">
            <a:extLst>
              <a:ext uri="{FF2B5EF4-FFF2-40B4-BE49-F238E27FC236}">
                <a16:creationId xmlns:a16="http://schemas.microsoft.com/office/drawing/2014/main" id="{7493C2ED-A0D8-57FA-329B-B809A13C6208}"/>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spTree>
    <p:extLst>
      <p:ext uri="{BB962C8B-B14F-4D97-AF65-F5344CB8AC3E}">
        <p14:creationId xmlns:p14="http://schemas.microsoft.com/office/powerpoint/2010/main" val="385030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774802" y="2241034"/>
            <a:ext cx="4087797"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RESEARCH METHODOLOGY</a:t>
            </a:r>
          </a:p>
        </p:txBody>
      </p:sp>
      <p:grpSp>
        <p:nvGrpSpPr>
          <p:cNvPr id="334" name="Google Shape;3862;p64">
            <a:extLst>
              <a:ext uri="{FF2B5EF4-FFF2-40B4-BE49-F238E27FC236}">
                <a16:creationId xmlns:a16="http://schemas.microsoft.com/office/drawing/2014/main" id="{C5C5D7C6-8167-AC7D-12A5-01E98F71C758}"/>
              </a:ext>
            </a:extLst>
          </p:cNvPr>
          <p:cNvGrpSpPr/>
          <p:nvPr/>
        </p:nvGrpSpPr>
        <p:grpSpPr>
          <a:xfrm>
            <a:off x="313673" y="616904"/>
            <a:ext cx="4061786" cy="3754894"/>
            <a:chOff x="962450" y="238100"/>
            <a:chExt cx="5751300" cy="5238100"/>
          </a:xfrm>
        </p:grpSpPr>
        <p:sp>
          <p:nvSpPr>
            <p:cNvPr id="335" name="Google Shape;3863;p64">
              <a:extLst>
                <a:ext uri="{FF2B5EF4-FFF2-40B4-BE49-F238E27FC236}">
                  <a16:creationId xmlns:a16="http://schemas.microsoft.com/office/drawing/2014/main" id="{6F14ABBD-68CF-76A0-FA3F-6DB96DB4790B}"/>
                </a:ext>
              </a:extLst>
            </p:cNvPr>
            <p:cNvSpPr/>
            <p:nvPr/>
          </p:nvSpPr>
          <p:spPr>
            <a:xfrm>
              <a:off x="962450" y="238100"/>
              <a:ext cx="5751300" cy="5155000"/>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64;p64">
              <a:extLst>
                <a:ext uri="{FF2B5EF4-FFF2-40B4-BE49-F238E27FC236}">
                  <a16:creationId xmlns:a16="http://schemas.microsoft.com/office/drawing/2014/main" id="{ABEE9087-ACB0-58E5-3967-51866A9C9AE4}"/>
                </a:ext>
              </a:extLst>
            </p:cNvPr>
            <p:cNvSpPr/>
            <p:nvPr/>
          </p:nvSpPr>
          <p:spPr>
            <a:xfrm>
              <a:off x="1030525" y="242725"/>
              <a:ext cx="5561175" cy="5150350"/>
            </a:xfrm>
            <a:custGeom>
              <a:avLst/>
              <a:gdLst/>
              <a:ahLst/>
              <a:cxnLst/>
              <a:rect l="l" t="t" r="r" b="b"/>
              <a:pathLst>
                <a:path w="222447" h="206014" extrusionOk="0">
                  <a:moveTo>
                    <a:pt x="110280" y="112230"/>
                  </a:moveTo>
                  <a:lnTo>
                    <a:pt x="110417" y="112549"/>
                  </a:lnTo>
                  <a:lnTo>
                    <a:pt x="110251" y="112325"/>
                  </a:lnTo>
                  <a:lnTo>
                    <a:pt x="110280" y="112230"/>
                  </a:lnTo>
                  <a:close/>
                  <a:moveTo>
                    <a:pt x="109811" y="112342"/>
                  </a:moveTo>
                  <a:lnTo>
                    <a:pt x="110049" y="112595"/>
                  </a:lnTo>
                  <a:lnTo>
                    <a:pt x="109817" y="112440"/>
                  </a:lnTo>
                  <a:lnTo>
                    <a:pt x="109811" y="112342"/>
                  </a:lnTo>
                  <a:close/>
                  <a:moveTo>
                    <a:pt x="110758" y="112287"/>
                  </a:moveTo>
                  <a:lnTo>
                    <a:pt x="110778" y="112633"/>
                  </a:lnTo>
                  <a:lnTo>
                    <a:pt x="110699" y="112366"/>
                  </a:lnTo>
                  <a:lnTo>
                    <a:pt x="110758" y="112287"/>
                  </a:lnTo>
                  <a:close/>
                  <a:moveTo>
                    <a:pt x="109408" y="112607"/>
                  </a:moveTo>
                  <a:lnTo>
                    <a:pt x="109718" y="112763"/>
                  </a:lnTo>
                  <a:lnTo>
                    <a:pt x="109446" y="112698"/>
                  </a:lnTo>
                  <a:lnTo>
                    <a:pt x="109408" y="112607"/>
                  </a:lnTo>
                  <a:close/>
                  <a:moveTo>
                    <a:pt x="111190" y="112504"/>
                  </a:moveTo>
                  <a:lnTo>
                    <a:pt x="111090" y="112836"/>
                  </a:lnTo>
                  <a:lnTo>
                    <a:pt x="111107" y="112558"/>
                  </a:lnTo>
                  <a:lnTo>
                    <a:pt x="111190" y="112504"/>
                  </a:lnTo>
                  <a:close/>
                  <a:moveTo>
                    <a:pt x="109120" y="112994"/>
                  </a:moveTo>
                  <a:lnTo>
                    <a:pt x="109464" y="113034"/>
                  </a:lnTo>
                  <a:lnTo>
                    <a:pt x="109187" y="113066"/>
                  </a:lnTo>
                  <a:lnTo>
                    <a:pt x="109120" y="112994"/>
                  </a:lnTo>
                  <a:close/>
                  <a:moveTo>
                    <a:pt x="111520" y="112854"/>
                  </a:moveTo>
                  <a:lnTo>
                    <a:pt x="111312" y="113133"/>
                  </a:lnTo>
                  <a:lnTo>
                    <a:pt x="111424" y="112877"/>
                  </a:lnTo>
                  <a:lnTo>
                    <a:pt x="111520" y="112854"/>
                  </a:lnTo>
                  <a:close/>
                  <a:moveTo>
                    <a:pt x="111613" y="113286"/>
                  </a:moveTo>
                  <a:lnTo>
                    <a:pt x="111712" y="113297"/>
                  </a:lnTo>
                  <a:lnTo>
                    <a:pt x="111421" y="113488"/>
                  </a:lnTo>
                  <a:lnTo>
                    <a:pt x="111613" y="113286"/>
                  </a:lnTo>
                  <a:close/>
                  <a:moveTo>
                    <a:pt x="109319" y="113376"/>
                  </a:moveTo>
                  <a:lnTo>
                    <a:pt x="109069" y="113500"/>
                  </a:lnTo>
                  <a:lnTo>
                    <a:pt x="108981" y="113456"/>
                  </a:lnTo>
                  <a:lnTo>
                    <a:pt x="109319" y="113376"/>
                  </a:lnTo>
                  <a:close/>
                  <a:moveTo>
                    <a:pt x="111650" y="113734"/>
                  </a:moveTo>
                  <a:lnTo>
                    <a:pt x="111739" y="113779"/>
                  </a:lnTo>
                  <a:lnTo>
                    <a:pt x="111401" y="113859"/>
                  </a:lnTo>
                  <a:lnTo>
                    <a:pt x="111401" y="113859"/>
                  </a:lnTo>
                  <a:lnTo>
                    <a:pt x="111650" y="113734"/>
                  </a:lnTo>
                  <a:close/>
                  <a:moveTo>
                    <a:pt x="109300" y="113746"/>
                  </a:moveTo>
                  <a:lnTo>
                    <a:pt x="109108" y="113949"/>
                  </a:lnTo>
                  <a:lnTo>
                    <a:pt x="109009" y="113937"/>
                  </a:lnTo>
                  <a:lnTo>
                    <a:pt x="109300" y="113746"/>
                  </a:lnTo>
                  <a:close/>
                  <a:moveTo>
                    <a:pt x="110332" y="113136"/>
                  </a:moveTo>
                  <a:lnTo>
                    <a:pt x="110498" y="113155"/>
                  </a:lnTo>
                  <a:lnTo>
                    <a:pt x="110648" y="113231"/>
                  </a:lnTo>
                  <a:lnTo>
                    <a:pt x="110763" y="113352"/>
                  </a:lnTo>
                  <a:lnTo>
                    <a:pt x="110829" y="113505"/>
                  </a:lnTo>
                  <a:lnTo>
                    <a:pt x="110840" y="113673"/>
                  </a:lnTo>
                  <a:lnTo>
                    <a:pt x="110790" y="113834"/>
                  </a:lnTo>
                  <a:lnTo>
                    <a:pt x="110691" y="113968"/>
                  </a:lnTo>
                  <a:lnTo>
                    <a:pt x="110551" y="114059"/>
                  </a:lnTo>
                  <a:lnTo>
                    <a:pt x="110387" y="114099"/>
                  </a:lnTo>
                  <a:lnTo>
                    <a:pt x="110222" y="114080"/>
                  </a:lnTo>
                  <a:lnTo>
                    <a:pt x="110072" y="114004"/>
                  </a:lnTo>
                  <a:lnTo>
                    <a:pt x="109957" y="113882"/>
                  </a:lnTo>
                  <a:lnTo>
                    <a:pt x="109891" y="113728"/>
                  </a:lnTo>
                  <a:lnTo>
                    <a:pt x="109881" y="113562"/>
                  </a:lnTo>
                  <a:lnTo>
                    <a:pt x="109929" y="113401"/>
                  </a:lnTo>
                  <a:lnTo>
                    <a:pt x="110029" y="113267"/>
                  </a:lnTo>
                  <a:lnTo>
                    <a:pt x="110169" y="113174"/>
                  </a:lnTo>
                  <a:lnTo>
                    <a:pt x="110332" y="113136"/>
                  </a:lnTo>
                  <a:close/>
                  <a:moveTo>
                    <a:pt x="111533" y="114169"/>
                  </a:moveTo>
                  <a:lnTo>
                    <a:pt x="111600" y="114241"/>
                  </a:lnTo>
                  <a:lnTo>
                    <a:pt x="111600" y="114241"/>
                  </a:lnTo>
                  <a:lnTo>
                    <a:pt x="111255" y="114200"/>
                  </a:lnTo>
                  <a:lnTo>
                    <a:pt x="111533" y="114169"/>
                  </a:lnTo>
                  <a:close/>
                  <a:moveTo>
                    <a:pt x="109408" y="114101"/>
                  </a:moveTo>
                  <a:lnTo>
                    <a:pt x="109296" y="114358"/>
                  </a:lnTo>
                  <a:lnTo>
                    <a:pt x="109200" y="114381"/>
                  </a:lnTo>
                  <a:lnTo>
                    <a:pt x="109408" y="114101"/>
                  </a:lnTo>
                  <a:close/>
                  <a:moveTo>
                    <a:pt x="111002" y="114471"/>
                  </a:moveTo>
                  <a:lnTo>
                    <a:pt x="111273" y="114537"/>
                  </a:lnTo>
                  <a:lnTo>
                    <a:pt x="111312" y="114628"/>
                  </a:lnTo>
                  <a:lnTo>
                    <a:pt x="111312" y="114628"/>
                  </a:lnTo>
                  <a:lnTo>
                    <a:pt x="111002" y="114471"/>
                  </a:lnTo>
                  <a:close/>
                  <a:moveTo>
                    <a:pt x="109631" y="114398"/>
                  </a:moveTo>
                  <a:lnTo>
                    <a:pt x="109614" y="114677"/>
                  </a:lnTo>
                  <a:lnTo>
                    <a:pt x="109531" y="114731"/>
                  </a:lnTo>
                  <a:lnTo>
                    <a:pt x="109631" y="114398"/>
                  </a:lnTo>
                  <a:close/>
                  <a:moveTo>
                    <a:pt x="110672" y="114640"/>
                  </a:moveTo>
                  <a:lnTo>
                    <a:pt x="110904" y="114793"/>
                  </a:lnTo>
                  <a:lnTo>
                    <a:pt x="110910" y="114893"/>
                  </a:lnTo>
                  <a:lnTo>
                    <a:pt x="110672" y="114640"/>
                  </a:lnTo>
                  <a:close/>
                  <a:moveTo>
                    <a:pt x="109941" y="114600"/>
                  </a:moveTo>
                  <a:lnTo>
                    <a:pt x="110020" y="114868"/>
                  </a:lnTo>
                  <a:lnTo>
                    <a:pt x="109962" y="114948"/>
                  </a:lnTo>
                  <a:lnTo>
                    <a:pt x="109941" y="114600"/>
                  </a:lnTo>
                  <a:close/>
                  <a:moveTo>
                    <a:pt x="110302" y="114684"/>
                  </a:moveTo>
                  <a:lnTo>
                    <a:pt x="110469" y="114910"/>
                  </a:lnTo>
                  <a:lnTo>
                    <a:pt x="110440" y="115003"/>
                  </a:lnTo>
                  <a:lnTo>
                    <a:pt x="110302" y="114684"/>
                  </a:lnTo>
                  <a:close/>
                  <a:moveTo>
                    <a:pt x="104234" y="1"/>
                  </a:moveTo>
                  <a:lnTo>
                    <a:pt x="110755" y="112213"/>
                  </a:lnTo>
                  <a:lnTo>
                    <a:pt x="110678" y="112294"/>
                  </a:lnTo>
                  <a:lnTo>
                    <a:pt x="79198" y="6022"/>
                  </a:lnTo>
                  <a:cubicBezTo>
                    <a:pt x="74748" y="9347"/>
                    <a:pt x="72244" y="13504"/>
                    <a:pt x="69568" y="17815"/>
                  </a:cubicBezTo>
                  <a:lnTo>
                    <a:pt x="110251" y="112163"/>
                  </a:lnTo>
                  <a:lnTo>
                    <a:pt x="110206" y="112265"/>
                  </a:lnTo>
                  <a:lnTo>
                    <a:pt x="52601" y="34415"/>
                  </a:lnTo>
                  <a:cubicBezTo>
                    <a:pt x="48537" y="36485"/>
                    <a:pt x="44514" y="37772"/>
                    <a:pt x="40518" y="38876"/>
                  </a:cubicBezTo>
                  <a:lnTo>
                    <a:pt x="109759" y="112288"/>
                  </a:lnTo>
                  <a:lnTo>
                    <a:pt x="109753" y="112399"/>
                  </a:lnTo>
                  <a:lnTo>
                    <a:pt x="14793" y="49546"/>
                  </a:lnTo>
                  <a:cubicBezTo>
                    <a:pt x="14190" y="50024"/>
                    <a:pt x="13587" y="50518"/>
                    <a:pt x="12983" y="51049"/>
                  </a:cubicBezTo>
                  <a:cubicBezTo>
                    <a:pt x="9931" y="53739"/>
                    <a:pt x="7472" y="56943"/>
                    <a:pt x="5541" y="60425"/>
                  </a:cubicBezTo>
                  <a:lnTo>
                    <a:pt x="109342" y="112575"/>
                  </a:lnTo>
                  <a:lnTo>
                    <a:pt x="109373" y="112680"/>
                  </a:lnTo>
                  <a:lnTo>
                    <a:pt x="1" y="86422"/>
                  </a:lnTo>
                  <a:lnTo>
                    <a:pt x="1" y="86422"/>
                  </a:lnTo>
                  <a:cubicBezTo>
                    <a:pt x="341" y="91335"/>
                    <a:pt x="1449" y="95760"/>
                    <a:pt x="3187" y="99071"/>
                  </a:cubicBezTo>
                  <a:cubicBezTo>
                    <a:pt x="3477" y="99621"/>
                    <a:pt x="3767" y="100163"/>
                    <a:pt x="4058" y="100699"/>
                  </a:cubicBezTo>
                  <a:lnTo>
                    <a:pt x="109045" y="112986"/>
                  </a:lnTo>
                  <a:lnTo>
                    <a:pt x="109111" y="113075"/>
                  </a:lnTo>
                  <a:lnTo>
                    <a:pt x="12288" y="124106"/>
                  </a:lnTo>
                  <a:cubicBezTo>
                    <a:pt x="12327" y="127780"/>
                    <a:pt x="11778" y="131934"/>
                    <a:pt x="10425" y="136800"/>
                  </a:cubicBezTo>
                  <a:lnTo>
                    <a:pt x="108909" y="113473"/>
                  </a:lnTo>
                  <a:lnTo>
                    <a:pt x="109001" y="113534"/>
                  </a:lnTo>
                  <a:lnTo>
                    <a:pt x="7547" y="164117"/>
                  </a:lnTo>
                  <a:cubicBezTo>
                    <a:pt x="8256" y="168831"/>
                    <a:pt x="9754" y="173372"/>
                    <a:pt x="12270" y="177545"/>
                  </a:cubicBezTo>
                  <a:lnTo>
                    <a:pt x="108947" y="113978"/>
                  </a:lnTo>
                  <a:lnTo>
                    <a:pt x="109055" y="114004"/>
                  </a:lnTo>
                  <a:lnTo>
                    <a:pt x="33340" y="193791"/>
                  </a:lnTo>
                  <a:cubicBezTo>
                    <a:pt x="35891" y="194524"/>
                    <a:pt x="38376" y="194840"/>
                    <a:pt x="40798" y="194840"/>
                  </a:cubicBezTo>
                  <a:cubicBezTo>
                    <a:pt x="44116" y="194840"/>
                    <a:pt x="47317" y="194248"/>
                    <a:pt x="50411" y="193326"/>
                  </a:cubicBezTo>
                  <a:lnTo>
                    <a:pt x="109156" y="114440"/>
                  </a:lnTo>
                  <a:lnTo>
                    <a:pt x="109266" y="114428"/>
                  </a:lnTo>
                  <a:lnTo>
                    <a:pt x="79571" y="182722"/>
                  </a:lnTo>
                  <a:cubicBezTo>
                    <a:pt x="81025" y="182729"/>
                    <a:pt x="82452" y="182948"/>
                    <a:pt x="83856" y="183434"/>
                  </a:cubicBezTo>
                  <a:cubicBezTo>
                    <a:pt x="85254" y="183919"/>
                    <a:pt x="86768" y="184558"/>
                    <a:pt x="88389" y="185314"/>
                  </a:cubicBezTo>
                  <a:lnTo>
                    <a:pt x="109509" y="114802"/>
                  </a:lnTo>
                  <a:lnTo>
                    <a:pt x="109609" y="114753"/>
                  </a:lnTo>
                  <a:lnTo>
                    <a:pt x="104776" y="193771"/>
                  </a:lnTo>
                  <a:cubicBezTo>
                    <a:pt x="107955" y="195391"/>
                    <a:pt x="111311" y="197023"/>
                    <a:pt x="114819" y="198543"/>
                  </a:cubicBezTo>
                  <a:lnTo>
                    <a:pt x="109966" y="115021"/>
                  </a:lnTo>
                  <a:lnTo>
                    <a:pt x="110042" y="114941"/>
                  </a:lnTo>
                  <a:lnTo>
                    <a:pt x="136792" y="205246"/>
                  </a:lnTo>
                  <a:cubicBezTo>
                    <a:pt x="139937" y="205738"/>
                    <a:pt x="143144" y="206014"/>
                    <a:pt x="146400" y="206014"/>
                  </a:cubicBezTo>
                  <a:cubicBezTo>
                    <a:pt x="147476" y="206014"/>
                    <a:pt x="148557" y="205983"/>
                    <a:pt x="149643" y="205921"/>
                  </a:cubicBezTo>
                  <a:lnTo>
                    <a:pt x="110470" y="115072"/>
                  </a:lnTo>
                  <a:lnTo>
                    <a:pt x="110515" y="114970"/>
                  </a:lnTo>
                  <a:lnTo>
                    <a:pt x="172423" y="198633"/>
                  </a:lnTo>
                  <a:cubicBezTo>
                    <a:pt x="176323" y="195605"/>
                    <a:pt x="178505" y="191987"/>
                    <a:pt x="180127" y="188277"/>
                  </a:cubicBezTo>
                  <a:lnTo>
                    <a:pt x="110961" y="114947"/>
                  </a:lnTo>
                  <a:lnTo>
                    <a:pt x="110968" y="114835"/>
                  </a:lnTo>
                  <a:lnTo>
                    <a:pt x="192588" y="168858"/>
                  </a:lnTo>
                  <a:cubicBezTo>
                    <a:pt x="193571" y="168359"/>
                    <a:pt x="194591" y="167936"/>
                    <a:pt x="195638" y="167589"/>
                  </a:cubicBezTo>
                  <a:cubicBezTo>
                    <a:pt x="199352" y="166353"/>
                    <a:pt x="202846" y="164531"/>
                    <a:pt x="205986" y="162191"/>
                  </a:cubicBezTo>
                  <a:lnTo>
                    <a:pt x="111379" y="114660"/>
                  </a:lnTo>
                  <a:lnTo>
                    <a:pt x="111347" y="114555"/>
                  </a:lnTo>
                  <a:lnTo>
                    <a:pt x="220545" y="140771"/>
                  </a:lnTo>
                  <a:cubicBezTo>
                    <a:pt x="221794" y="136507"/>
                    <a:pt x="222446" y="131946"/>
                    <a:pt x="222420" y="127209"/>
                  </a:cubicBezTo>
                  <a:lnTo>
                    <a:pt x="111674" y="114249"/>
                  </a:lnTo>
                  <a:lnTo>
                    <a:pt x="111609" y="114159"/>
                  </a:lnTo>
                  <a:lnTo>
                    <a:pt x="216103" y="102253"/>
                  </a:lnTo>
                  <a:cubicBezTo>
                    <a:pt x="213778" y="97725"/>
                    <a:pt x="211166" y="94053"/>
                    <a:pt x="208713" y="90809"/>
                  </a:cubicBezTo>
                  <a:lnTo>
                    <a:pt x="111811" y="113762"/>
                  </a:lnTo>
                  <a:lnTo>
                    <a:pt x="111719" y="113701"/>
                  </a:lnTo>
                  <a:lnTo>
                    <a:pt x="200019" y="69675"/>
                  </a:lnTo>
                  <a:cubicBezTo>
                    <a:pt x="200089" y="69341"/>
                    <a:pt x="200156" y="69006"/>
                    <a:pt x="200247" y="68660"/>
                  </a:cubicBezTo>
                  <a:cubicBezTo>
                    <a:pt x="201661" y="63261"/>
                    <a:pt x="203297" y="57957"/>
                    <a:pt x="203868" y="52703"/>
                  </a:cubicBezTo>
                  <a:lnTo>
                    <a:pt x="203868" y="52703"/>
                  </a:lnTo>
                  <a:lnTo>
                    <a:pt x="111773" y="113257"/>
                  </a:lnTo>
                  <a:lnTo>
                    <a:pt x="111665" y="113231"/>
                  </a:lnTo>
                  <a:lnTo>
                    <a:pt x="193180" y="27331"/>
                  </a:lnTo>
                  <a:cubicBezTo>
                    <a:pt x="189554" y="24030"/>
                    <a:pt x="185444" y="21425"/>
                    <a:pt x="181047" y="19492"/>
                  </a:cubicBezTo>
                  <a:lnTo>
                    <a:pt x="111564" y="112795"/>
                  </a:lnTo>
                  <a:lnTo>
                    <a:pt x="111455" y="112807"/>
                  </a:lnTo>
                  <a:lnTo>
                    <a:pt x="153684" y="15686"/>
                  </a:lnTo>
                  <a:lnTo>
                    <a:pt x="153684" y="15686"/>
                  </a:lnTo>
                  <a:cubicBezTo>
                    <a:pt x="151675" y="15827"/>
                    <a:pt x="149594" y="15920"/>
                    <a:pt x="147490" y="15920"/>
                  </a:cubicBezTo>
                  <a:cubicBezTo>
                    <a:pt x="145081" y="15920"/>
                    <a:pt x="142642" y="15799"/>
                    <a:pt x="140248" y="15493"/>
                  </a:cubicBezTo>
                  <a:lnTo>
                    <a:pt x="111210" y="112433"/>
                  </a:lnTo>
                  <a:lnTo>
                    <a:pt x="111112" y="112482"/>
                  </a:lnTo>
                  <a:lnTo>
                    <a:pt x="117752" y="3918"/>
                  </a:lnTo>
                  <a:cubicBezTo>
                    <a:pt x="113747" y="1703"/>
                    <a:pt x="109031" y="442"/>
                    <a:pt x="104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65;p64">
              <a:extLst>
                <a:ext uri="{FF2B5EF4-FFF2-40B4-BE49-F238E27FC236}">
                  <a16:creationId xmlns:a16="http://schemas.microsoft.com/office/drawing/2014/main" id="{00994F88-9435-7252-F730-C4F26C84B7CC}"/>
                </a:ext>
              </a:extLst>
            </p:cNvPr>
            <p:cNvSpPr/>
            <p:nvPr/>
          </p:nvSpPr>
          <p:spPr>
            <a:xfrm>
              <a:off x="1506350" y="5243875"/>
              <a:ext cx="4508750" cy="232325"/>
            </a:xfrm>
            <a:custGeom>
              <a:avLst/>
              <a:gdLst/>
              <a:ahLst/>
              <a:cxnLst/>
              <a:rect l="l" t="t" r="r" b="b"/>
              <a:pathLst>
                <a:path w="180350" h="9293" extrusionOk="0">
                  <a:moveTo>
                    <a:pt x="90174" y="0"/>
                  </a:moveTo>
                  <a:cubicBezTo>
                    <a:pt x="66259" y="0"/>
                    <a:pt x="43323" y="490"/>
                    <a:pt x="26412" y="1362"/>
                  </a:cubicBezTo>
                  <a:cubicBezTo>
                    <a:pt x="9501" y="2232"/>
                    <a:pt x="0" y="3414"/>
                    <a:pt x="0" y="4646"/>
                  </a:cubicBezTo>
                  <a:cubicBezTo>
                    <a:pt x="0" y="5879"/>
                    <a:pt x="9501" y="7060"/>
                    <a:pt x="26412" y="7931"/>
                  </a:cubicBezTo>
                  <a:cubicBezTo>
                    <a:pt x="43323" y="8803"/>
                    <a:pt x="66259" y="9292"/>
                    <a:pt x="90174" y="9292"/>
                  </a:cubicBezTo>
                  <a:cubicBezTo>
                    <a:pt x="114090" y="9292"/>
                    <a:pt x="137027" y="8803"/>
                    <a:pt x="153938" y="7931"/>
                  </a:cubicBezTo>
                  <a:cubicBezTo>
                    <a:pt x="170849" y="7060"/>
                    <a:pt x="180349" y="5879"/>
                    <a:pt x="180349" y="4646"/>
                  </a:cubicBezTo>
                  <a:cubicBezTo>
                    <a:pt x="180349" y="3414"/>
                    <a:pt x="170849" y="2232"/>
                    <a:pt x="153938" y="1362"/>
                  </a:cubicBezTo>
                  <a:cubicBezTo>
                    <a:pt x="137027" y="490"/>
                    <a:pt x="114090" y="0"/>
                    <a:pt x="90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66;p64">
              <a:extLst>
                <a:ext uri="{FF2B5EF4-FFF2-40B4-BE49-F238E27FC236}">
                  <a16:creationId xmlns:a16="http://schemas.microsoft.com/office/drawing/2014/main" id="{10DD06EA-DA22-E008-2A2A-DB18F5B8565F}"/>
                </a:ext>
              </a:extLst>
            </p:cNvPr>
            <p:cNvSpPr/>
            <p:nvPr/>
          </p:nvSpPr>
          <p:spPr>
            <a:xfrm>
              <a:off x="2371200" y="3301350"/>
              <a:ext cx="2908425" cy="1849500"/>
            </a:xfrm>
            <a:custGeom>
              <a:avLst/>
              <a:gdLst/>
              <a:ahLst/>
              <a:cxnLst/>
              <a:rect l="l" t="t" r="r" b="b"/>
              <a:pathLst>
                <a:path w="116337" h="73980" extrusionOk="0">
                  <a:moveTo>
                    <a:pt x="64" y="0"/>
                  </a:moveTo>
                  <a:cubicBezTo>
                    <a:pt x="29" y="0"/>
                    <a:pt x="1" y="30"/>
                    <a:pt x="1" y="64"/>
                  </a:cubicBezTo>
                  <a:lnTo>
                    <a:pt x="1" y="73979"/>
                  </a:lnTo>
                  <a:lnTo>
                    <a:pt x="116337" y="73979"/>
                  </a:lnTo>
                  <a:lnTo>
                    <a:pt x="116337" y="64"/>
                  </a:lnTo>
                  <a:cubicBezTo>
                    <a:pt x="116337" y="29"/>
                    <a:pt x="116308" y="0"/>
                    <a:pt x="116273" y="0"/>
                  </a:cubicBezTo>
                  <a:lnTo>
                    <a:pt x="67" y="0"/>
                  </a:lnTo>
                  <a:cubicBezTo>
                    <a:pt x="66" y="0"/>
                    <a:pt x="65"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67;p64">
              <a:extLst>
                <a:ext uri="{FF2B5EF4-FFF2-40B4-BE49-F238E27FC236}">
                  <a16:creationId xmlns:a16="http://schemas.microsoft.com/office/drawing/2014/main" id="{E8799B28-2B8E-1960-C31E-146B08CA5CFB}"/>
                </a:ext>
              </a:extLst>
            </p:cNvPr>
            <p:cNvSpPr/>
            <p:nvPr/>
          </p:nvSpPr>
          <p:spPr>
            <a:xfrm>
              <a:off x="2364000" y="3294125"/>
              <a:ext cx="2922825" cy="1863925"/>
            </a:xfrm>
            <a:custGeom>
              <a:avLst/>
              <a:gdLst/>
              <a:ahLst/>
              <a:cxnLst/>
              <a:rect l="l" t="t" r="r" b="b"/>
              <a:pathLst>
                <a:path w="116913" h="74557" extrusionOk="0">
                  <a:moveTo>
                    <a:pt x="114150" y="577"/>
                  </a:moveTo>
                  <a:cubicBezTo>
                    <a:pt x="115356" y="577"/>
                    <a:pt x="116337" y="1557"/>
                    <a:pt x="116337" y="2764"/>
                  </a:cubicBezTo>
                  <a:lnTo>
                    <a:pt x="116337" y="73981"/>
                  </a:lnTo>
                  <a:lnTo>
                    <a:pt x="578" y="73981"/>
                  </a:lnTo>
                  <a:lnTo>
                    <a:pt x="576" y="2764"/>
                  </a:lnTo>
                  <a:cubicBezTo>
                    <a:pt x="576" y="1557"/>
                    <a:pt x="1558" y="577"/>
                    <a:pt x="2764" y="577"/>
                  </a:cubicBezTo>
                  <a:close/>
                  <a:moveTo>
                    <a:pt x="2764" y="0"/>
                  </a:moveTo>
                  <a:cubicBezTo>
                    <a:pt x="1240" y="0"/>
                    <a:pt x="1" y="1240"/>
                    <a:pt x="1" y="2764"/>
                  </a:cubicBezTo>
                  <a:lnTo>
                    <a:pt x="1" y="74268"/>
                  </a:lnTo>
                  <a:cubicBezTo>
                    <a:pt x="1" y="74427"/>
                    <a:pt x="130" y="74556"/>
                    <a:pt x="289" y="74556"/>
                  </a:cubicBezTo>
                  <a:lnTo>
                    <a:pt x="116625" y="74556"/>
                  </a:lnTo>
                  <a:cubicBezTo>
                    <a:pt x="116783" y="74556"/>
                    <a:pt x="116913" y="74427"/>
                    <a:pt x="116913" y="74268"/>
                  </a:cubicBezTo>
                  <a:lnTo>
                    <a:pt x="116913" y="2764"/>
                  </a:lnTo>
                  <a:cubicBezTo>
                    <a:pt x="116913" y="1240"/>
                    <a:pt x="115672" y="0"/>
                    <a:pt x="114149" y="0"/>
                  </a:cubicBezTo>
                  <a:close/>
                </a:path>
              </a:pathLst>
            </a:custGeom>
            <a:solidFill>
              <a:srgbClr val="26323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68;p64">
              <a:extLst>
                <a:ext uri="{FF2B5EF4-FFF2-40B4-BE49-F238E27FC236}">
                  <a16:creationId xmlns:a16="http://schemas.microsoft.com/office/drawing/2014/main" id="{1D5FAD71-876F-ACC2-42D9-B6E61EDAF32A}"/>
                </a:ext>
              </a:extLst>
            </p:cNvPr>
            <p:cNvSpPr/>
            <p:nvPr/>
          </p:nvSpPr>
          <p:spPr>
            <a:xfrm>
              <a:off x="2520625" y="3441725"/>
              <a:ext cx="2609575" cy="1734000"/>
            </a:xfrm>
            <a:custGeom>
              <a:avLst/>
              <a:gdLst/>
              <a:ahLst/>
              <a:cxnLst/>
              <a:rect l="l" t="t" r="r" b="b"/>
              <a:pathLst>
                <a:path w="104383" h="69360" extrusionOk="0">
                  <a:moveTo>
                    <a:pt x="64" y="1"/>
                  </a:moveTo>
                  <a:cubicBezTo>
                    <a:pt x="29" y="1"/>
                    <a:pt x="0" y="30"/>
                    <a:pt x="0" y="65"/>
                  </a:cubicBezTo>
                  <a:lnTo>
                    <a:pt x="0" y="69360"/>
                  </a:lnTo>
                  <a:lnTo>
                    <a:pt x="104383" y="69360"/>
                  </a:lnTo>
                  <a:lnTo>
                    <a:pt x="104383" y="65"/>
                  </a:lnTo>
                  <a:cubicBezTo>
                    <a:pt x="104383" y="30"/>
                    <a:pt x="104354" y="1"/>
                    <a:pt x="104319" y="1"/>
                  </a:cubicBezTo>
                  <a:close/>
                </a:path>
              </a:pathLst>
            </a:custGeom>
            <a:gradFill>
              <a:gsLst>
                <a:gs pos="0">
                  <a:srgbClr val="8BE3FF"/>
                </a:gs>
                <a:gs pos="100000">
                  <a:srgbClr val="ACFFD9"/>
                </a:gs>
              </a:gsLst>
              <a:path path="circle">
                <a:fillToRect l="50000" t="50000" r="50000" b="50000"/>
              </a:path>
              <a:tileRect/>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69;p64">
              <a:extLst>
                <a:ext uri="{FF2B5EF4-FFF2-40B4-BE49-F238E27FC236}">
                  <a16:creationId xmlns:a16="http://schemas.microsoft.com/office/drawing/2014/main" id="{B37BBE51-3E90-1854-17B3-7415C1D0D5CE}"/>
                </a:ext>
              </a:extLst>
            </p:cNvPr>
            <p:cNvSpPr/>
            <p:nvPr/>
          </p:nvSpPr>
          <p:spPr>
            <a:xfrm>
              <a:off x="2017725" y="5114250"/>
              <a:ext cx="3486000" cy="186000"/>
            </a:xfrm>
            <a:custGeom>
              <a:avLst/>
              <a:gdLst/>
              <a:ahLst/>
              <a:cxnLst/>
              <a:rect l="l" t="t" r="r" b="b"/>
              <a:pathLst>
                <a:path w="139440" h="7440" extrusionOk="0">
                  <a:moveTo>
                    <a:pt x="1" y="0"/>
                  </a:moveTo>
                  <a:cubicBezTo>
                    <a:pt x="1" y="4108"/>
                    <a:pt x="4459" y="7439"/>
                    <a:pt x="9959" y="7439"/>
                  </a:cubicBezTo>
                  <a:lnTo>
                    <a:pt x="129479" y="7439"/>
                  </a:lnTo>
                  <a:cubicBezTo>
                    <a:pt x="134980" y="7439"/>
                    <a:pt x="139439" y="4108"/>
                    <a:pt x="139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70;p64">
              <a:extLst>
                <a:ext uri="{FF2B5EF4-FFF2-40B4-BE49-F238E27FC236}">
                  <a16:creationId xmlns:a16="http://schemas.microsoft.com/office/drawing/2014/main" id="{888EE257-24CC-6701-FF5E-A17D6FB02E62}"/>
                </a:ext>
              </a:extLst>
            </p:cNvPr>
            <p:cNvSpPr/>
            <p:nvPr/>
          </p:nvSpPr>
          <p:spPr>
            <a:xfrm>
              <a:off x="2010500" y="5107050"/>
              <a:ext cx="3500400" cy="200425"/>
            </a:xfrm>
            <a:custGeom>
              <a:avLst/>
              <a:gdLst/>
              <a:ahLst/>
              <a:cxnLst/>
              <a:rect l="l" t="t" r="r" b="b"/>
              <a:pathLst>
                <a:path w="140016" h="8017" extrusionOk="0">
                  <a:moveTo>
                    <a:pt x="139432" y="576"/>
                  </a:moveTo>
                  <a:cubicBezTo>
                    <a:pt x="139227" y="4387"/>
                    <a:pt x="134971" y="7439"/>
                    <a:pt x="129768" y="7439"/>
                  </a:cubicBezTo>
                  <a:lnTo>
                    <a:pt x="10248" y="7439"/>
                  </a:lnTo>
                  <a:cubicBezTo>
                    <a:pt x="5047" y="7439"/>
                    <a:pt x="790" y="4387"/>
                    <a:pt x="585" y="576"/>
                  </a:cubicBezTo>
                  <a:close/>
                  <a:moveTo>
                    <a:pt x="290" y="0"/>
                  </a:moveTo>
                  <a:cubicBezTo>
                    <a:pt x="130" y="0"/>
                    <a:pt x="0" y="129"/>
                    <a:pt x="0" y="288"/>
                  </a:cubicBezTo>
                  <a:cubicBezTo>
                    <a:pt x="0" y="4549"/>
                    <a:pt x="4598" y="8016"/>
                    <a:pt x="10248" y="8016"/>
                  </a:cubicBezTo>
                  <a:lnTo>
                    <a:pt x="129768" y="8016"/>
                  </a:lnTo>
                  <a:cubicBezTo>
                    <a:pt x="135420" y="8016"/>
                    <a:pt x="140016" y="4549"/>
                    <a:pt x="140016" y="288"/>
                  </a:cubicBezTo>
                  <a:cubicBezTo>
                    <a:pt x="140016" y="129"/>
                    <a:pt x="139888" y="0"/>
                    <a:pt x="139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71;p64">
              <a:extLst>
                <a:ext uri="{FF2B5EF4-FFF2-40B4-BE49-F238E27FC236}">
                  <a16:creationId xmlns:a16="http://schemas.microsoft.com/office/drawing/2014/main" id="{04A38414-F307-CB5F-4B0C-82CC1E42891B}"/>
                </a:ext>
              </a:extLst>
            </p:cNvPr>
            <p:cNvSpPr/>
            <p:nvPr/>
          </p:nvSpPr>
          <p:spPr>
            <a:xfrm>
              <a:off x="2558025" y="1598375"/>
              <a:ext cx="1254950" cy="2801925"/>
            </a:xfrm>
            <a:custGeom>
              <a:avLst/>
              <a:gdLst/>
              <a:ahLst/>
              <a:cxnLst/>
              <a:rect l="l" t="t" r="r" b="b"/>
              <a:pathLst>
                <a:path w="50198" h="112077" extrusionOk="0">
                  <a:moveTo>
                    <a:pt x="50198" y="0"/>
                  </a:moveTo>
                  <a:cubicBezTo>
                    <a:pt x="42527" y="7305"/>
                    <a:pt x="22893" y="14678"/>
                    <a:pt x="0" y="30321"/>
                  </a:cubicBezTo>
                  <a:cubicBezTo>
                    <a:pt x="0" y="30321"/>
                    <a:pt x="1430" y="83182"/>
                    <a:pt x="50198" y="112076"/>
                  </a:cubicBezTo>
                  <a:lnTo>
                    <a:pt x="5019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72;p64">
              <a:extLst>
                <a:ext uri="{FF2B5EF4-FFF2-40B4-BE49-F238E27FC236}">
                  <a16:creationId xmlns:a16="http://schemas.microsoft.com/office/drawing/2014/main" id="{DD7EDE80-B2D7-92E3-2462-8336597DEE92}"/>
                </a:ext>
              </a:extLst>
            </p:cNvPr>
            <p:cNvSpPr/>
            <p:nvPr/>
          </p:nvSpPr>
          <p:spPr>
            <a:xfrm>
              <a:off x="2550725" y="1591175"/>
              <a:ext cx="1269450" cy="2816325"/>
            </a:xfrm>
            <a:custGeom>
              <a:avLst/>
              <a:gdLst/>
              <a:ahLst/>
              <a:cxnLst/>
              <a:rect l="l" t="t" r="r" b="b"/>
              <a:pathLst>
                <a:path w="50778" h="112653" extrusionOk="0">
                  <a:moveTo>
                    <a:pt x="50202" y="948"/>
                  </a:moveTo>
                  <a:lnTo>
                    <a:pt x="50202" y="111857"/>
                  </a:lnTo>
                  <a:cubicBezTo>
                    <a:pt x="25383" y="96990"/>
                    <a:pt x="13218" y="75784"/>
                    <a:pt x="7380" y="60569"/>
                  </a:cubicBezTo>
                  <a:cubicBezTo>
                    <a:pt x="1386" y="44948"/>
                    <a:pt x="654" y="32294"/>
                    <a:pt x="586" y="30757"/>
                  </a:cubicBezTo>
                  <a:cubicBezTo>
                    <a:pt x="12079" y="22915"/>
                    <a:pt x="22836" y="17111"/>
                    <a:pt x="31485" y="12441"/>
                  </a:cubicBezTo>
                  <a:cubicBezTo>
                    <a:pt x="39724" y="7995"/>
                    <a:pt x="46301" y="4444"/>
                    <a:pt x="50202" y="948"/>
                  </a:cubicBezTo>
                  <a:close/>
                  <a:moveTo>
                    <a:pt x="50487" y="0"/>
                  </a:moveTo>
                  <a:cubicBezTo>
                    <a:pt x="50419" y="0"/>
                    <a:pt x="50349" y="25"/>
                    <a:pt x="50291" y="80"/>
                  </a:cubicBezTo>
                  <a:cubicBezTo>
                    <a:pt x="46521" y="3671"/>
                    <a:pt x="39764" y="7317"/>
                    <a:pt x="31211" y="11934"/>
                  </a:cubicBezTo>
                  <a:cubicBezTo>
                    <a:pt x="22516" y="16627"/>
                    <a:pt x="11696" y="22466"/>
                    <a:pt x="129" y="30372"/>
                  </a:cubicBezTo>
                  <a:cubicBezTo>
                    <a:pt x="49" y="30427"/>
                    <a:pt x="1" y="30519"/>
                    <a:pt x="4" y="30616"/>
                  </a:cubicBezTo>
                  <a:cubicBezTo>
                    <a:pt x="8" y="30749"/>
                    <a:pt x="437" y="44074"/>
                    <a:pt x="6834" y="60755"/>
                  </a:cubicBezTo>
                  <a:cubicBezTo>
                    <a:pt x="12739" y="76150"/>
                    <a:pt x="25080" y="97645"/>
                    <a:pt x="50344" y="112611"/>
                  </a:cubicBezTo>
                  <a:cubicBezTo>
                    <a:pt x="50388" y="112638"/>
                    <a:pt x="50438" y="112652"/>
                    <a:pt x="50490" y="112652"/>
                  </a:cubicBezTo>
                  <a:cubicBezTo>
                    <a:pt x="50649" y="112652"/>
                    <a:pt x="50778" y="112524"/>
                    <a:pt x="50778" y="112364"/>
                  </a:cubicBezTo>
                  <a:lnTo>
                    <a:pt x="50778" y="288"/>
                  </a:lnTo>
                  <a:cubicBezTo>
                    <a:pt x="50778" y="115"/>
                    <a:pt x="50636" y="0"/>
                    <a:pt x="50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73;p64">
              <a:extLst>
                <a:ext uri="{FF2B5EF4-FFF2-40B4-BE49-F238E27FC236}">
                  <a16:creationId xmlns:a16="http://schemas.microsoft.com/office/drawing/2014/main" id="{AFF67CC9-8365-9F1F-1422-873C2B567621}"/>
                </a:ext>
              </a:extLst>
            </p:cNvPr>
            <p:cNvSpPr/>
            <p:nvPr/>
          </p:nvSpPr>
          <p:spPr>
            <a:xfrm>
              <a:off x="3812950" y="1598375"/>
              <a:ext cx="1254975" cy="2801925"/>
            </a:xfrm>
            <a:custGeom>
              <a:avLst/>
              <a:gdLst/>
              <a:ahLst/>
              <a:cxnLst/>
              <a:rect l="l" t="t" r="r" b="b"/>
              <a:pathLst>
                <a:path w="50199" h="112077" extrusionOk="0">
                  <a:moveTo>
                    <a:pt x="1" y="0"/>
                  </a:moveTo>
                  <a:lnTo>
                    <a:pt x="1" y="112076"/>
                  </a:lnTo>
                  <a:cubicBezTo>
                    <a:pt x="48769" y="83182"/>
                    <a:pt x="50199" y="30321"/>
                    <a:pt x="50199" y="30321"/>
                  </a:cubicBezTo>
                  <a:cubicBezTo>
                    <a:pt x="27307" y="14678"/>
                    <a:pt x="7671" y="73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74;p64">
              <a:extLst>
                <a:ext uri="{FF2B5EF4-FFF2-40B4-BE49-F238E27FC236}">
                  <a16:creationId xmlns:a16="http://schemas.microsoft.com/office/drawing/2014/main" id="{DB0B2351-E88D-D2B7-0BB4-B3510F6F15EE}"/>
                </a:ext>
              </a:extLst>
            </p:cNvPr>
            <p:cNvSpPr/>
            <p:nvPr/>
          </p:nvSpPr>
          <p:spPr>
            <a:xfrm>
              <a:off x="3805750" y="1591175"/>
              <a:ext cx="1269475" cy="2816325"/>
            </a:xfrm>
            <a:custGeom>
              <a:avLst/>
              <a:gdLst/>
              <a:ahLst/>
              <a:cxnLst/>
              <a:rect l="l" t="t" r="r" b="b"/>
              <a:pathLst>
                <a:path w="50779" h="112653" extrusionOk="0">
                  <a:moveTo>
                    <a:pt x="577" y="948"/>
                  </a:moveTo>
                  <a:cubicBezTo>
                    <a:pt x="4477" y="4444"/>
                    <a:pt x="11056" y="7995"/>
                    <a:pt x="19294" y="12441"/>
                  </a:cubicBezTo>
                  <a:cubicBezTo>
                    <a:pt x="27943" y="17111"/>
                    <a:pt x="38700" y="22915"/>
                    <a:pt x="50193" y="30758"/>
                  </a:cubicBezTo>
                  <a:cubicBezTo>
                    <a:pt x="50124" y="32296"/>
                    <a:pt x="49394" y="44948"/>
                    <a:pt x="43399" y="60570"/>
                  </a:cubicBezTo>
                  <a:cubicBezTo>
                    <a:pt x="37560" y="75785"/>
                    <a:pt x="25396" y="96991"/>
                    <a:pt x="577" y="111858"/>
                  </a:cubicBezTo>
                  <a:lnTo>
                    <a:pt x="577" y="948"/>
                  </a:lnTo>
                  <a:close/>
                  <a:moveTo>
                    <a:pt x="291" y="0"/>
                  </a:moveTo>
                  <a:cubicBezTo>
                    <a:pt x="143" y="0"/>
                    <a:pt x="1" y="115"/>
                    <a:pt x="1" y="288"/>
                  </a:cubicBezTo>
                  <a:lnTo>
                    <a:pt x="1" y="112364"/>
                  </a:lnTo>
                  <a:cubicBezTo>
                    <a:pt x="1" y="112524"/>
                    <a:pt x="129" y="112652"/>
                    <a:pt x="289" y="112652"/>
                  </a:cubicBezTo>
                  <a:cubicBezTo>
                    <a:pt x="340" y="112652"/>
                    <a:pt x="391" y="112638"/>
                    <a:pt x="435" y="112611"/>
                  </a:cubicBezTo>
                  <a:cubicBezTo>
                    <a:pt x="25699" y="97644"/>
                    <a:pt x="38040" y="76150"/>
                    <a:pt x="43945" y="60755"/>
                  </a:cubicBezTo>
                  <a:cubicBezTo>
                    <a:pt x="50343" y="44074"/>
                    <a:pt x="50772" y="30749"/>
                    <a:pt x="50776" y="30616"/>
                  </a:cubicBezTo>
                  <a:cubicBezTo>
                    <a:pt x="50778" y="30519"/>
                    <a:pt x="50731" y="30427"/>
                    <a:pt x="50650" y="30372"/>
                  </a:cubicBezTo>
                  <a:cubicBezTo>
                    <a:pt x="39082" y="22466"/>
                    <a:pt x="28262" y="16627"/>
                    <a:pt x="19567" y="11934"/>
                  </a:cubicBezTo>
                  <a:cubicBezTo>
                    <a:pt x="11014" y="7317"/>
                    <a:pt x="4258" y="3671"/>
                    <a:pt x="488" y="80"/>
                  </a:cubicBezTo>
                  <a:cubicBezTo>
                    <a:pt x="430" y="25"/>
                    <a:pt x="36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75;p64">
              <a:extLst>
                <a:ext uri="{FF2B5EF4-FFF2-40B4-BE49-F238E27FC236}">
                  <a16:creationId xmlns:a16="http://schemas.microsoft.com/office/drawing/2014/main" id="{BC9CDB5D-696C-8A4F-435D-FCA09CEDD4B0}"/>
                </a:ext>
              </a:extLst>
            </p:cNvPr>
            <p:cNvSpPr/>
            <p:nvPr/>
          </p:nvSpPr>
          <p:spPr>
            <a:xfrm>
              <a:off x="2650050" y="1710875"/>
              <a:ext cx="2325850" cy="2576950"/>
            </a:xfrm>
            <a:custGeom>
              <a:avLst/>
              <a:gdLst/>
              <a:ahLst/>
              <a:cxnLst/>
              <a:rect l="l" t="t" r="r" b="b"/>
              <a:pathLst>
                <a:path w="93034" h="103078" extrusionOk="0">
                  <a:moveTo>
                    <a:pt x="46517" y="1"/>
                  </a:moveTo>
                  <a:cubicBezTo>
                    <a:pt x="37257" y="6566"/>
                    <a:pt x="21213" y="12822"/>
                    <a:pt x="0" y="27317"/>
                  </a:cubicBezTo>
                  <a:cubicBezTo>
                    <a:pt x="0" y="27317"/>
                    <a:pt x="1326" y="76301"/>
                    <a:pt x="46517" y="103077"/>
                  </a:cubicBezTo>
                  <a:cubicBezTo>
                    <a:pt x="91708" y="76302"/>
                    <a:pt x="93034" y="27318"/>
                    <a:pt x="93034" y="27318"/>
                  </a:cubicBezTo>
                  <a:cubicBezTo>
                    <a:pt x="71820" y="12822"/>
                    <a:pt x="55847" y="6566"/>
                    <a:pt x="46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76;p64">
              <a:extLst>
                <a:ext uri="{FF2B5EF4-FFF2-40B4-BE49-F238E27FC236}">
                  <a16:creationId xmlns:a16="http://schemas.microsoft.com/office/drawing/2014/main" id="{DBA8DFF9-741F-41BF-832D-4A10AAB98E70}"/>
                </a:ext>
              </a:extLst>
            </p:cNvPr>
            <p:cNvSpPr/>
            <p:nvPr/>
          </p:nvSpPr>
          <p:spPr>
            <a:xfrm>
              <a:off x="2642775" y="1703675"/>
              <a:ext cx="2340350" cy="2591300"/>
            </a:xfrm>
            <a:custGeom>
              <a:avLst/>
              <a:gdLst/>
              <a:ahLst/>
              <a:cxnLst/>
              <a:rect l="l" t="t" r="r" b="b"/>
              <a:pathLst>
                <a:path w="93614" h="103652" extrusionOk="0">
                  <a:moveTo>
                    <a:pt x="46808" y="641"/>
                  </a:moveTo>
                  <a:cubicBezTo>
                    <a:pt x="50665" y="3330"/>
                    <a:pt x="55728" y="6028"/>
                    <a:pt x="61577" y="9144"/>
                  </a:cubicBezTo>
                  <a:cubicBezTo>
                    <a:pt x="70085" y="13678"/>
                    <a:pt x="80668" y="19317"/>
                    <a:pt x="93029" y="27754"/>
                  </a:cubicBezTo>
                  <a:cubicBezTo>
                    <a:pt x="92964" y="29226"/>
                    <a:pt x="92277" y="40909"/>
                    <a:pt x="86743" y="55341"/>
                  </a:cubicBezTo>
                  <a:cubicBezTo>
                    <a:pt x="81315" y="69495"/>
                    <a:pt x="69983" y="89244"/>
                    <a:pt x="46808" y="103029"/>
                  </a:cubicBezTo>
                  <a:cubicBezTo>
                    <a:pt x="23643" y="89249"/>
                    <a:pt x="12310" y="69509"/>
                    <a:pt x="6880" y="55361"/>
                  </a:cubicBezTo>
                  <a:cubicBezTo>
                    <a:pt x="1341" y="40927"/>
                    <a:pt x="652" y="29228"/>
                    <a:pt x="586" y="27754"/>
                  </a:cubicBezTo>
                  <a:cubicBezTo>
                    <a:pt x="12888" y="19359"/>
                    <a:pt x="23451" y="13733"/>
                    <a:pt x="31946" y="9210"/>
                  </a:cubicBezTo>
                  <a:cubicBezTo>
                    <a:pt x="37846" y="6069"/>
                    <a:pt x="42953" y="3350"/>
                    <a:pt x="46808" y="641"/>
                  </a:cubicBezTo>
                  <a:close/>
                  <a:moveTo>
                    <a:pt x="46807" y="1"/>
                  </a:moveTo>
                  <a:cubicBezTo>
                    <a:pt x="46749" y="1"/>
                    <a:pt x="46691" y="18"/>
                    <a:pt x="46641" y="54"/>
                  </a:cubicBezTo>
                  <a:cubicBezTo>
                    <a:pt x="42796" y="2779"/>
                    <a:pt x="37888" y="5392"/>
                    <a:pt x="31675" y="8702"/>
                  </a:cubicBezTo>
                  <a:cubicBezTo>
                    <a:pt x="23138" y="13247"/>
                    <a:pt x="12513" y="18904"/>
                    <a:pt x="129" y="27367"/>
                  </a:cubicBezTo>
                  <a:cubicBezTo>
                    <a:pt x="48" y="27422"/>
                    <a:pt x="1" y="27515"/>
                    <a:pt x="3" y="27613"/>
                  </a:cubicBezTo>
                  <a:cubicBezTo>
                    <a:pt x="7" y="27736"/>
                    <a:pt x="405" y="40087"/>
                    <a:pt x="6334" y="55547"/>
                  </a:cubicBezTo>
                  <a:cubicBezTo>
                    <a:pt x="11807" y="69817"/>
                    <a:pt x="23246" y="89738"/>
                    <a:pt x="46662" y="103612"/>
                  </a:cubicBezTo>
                  <a:cubicBezTo>
                    <a:pt x="46706" y="103639"/>
                    <a:pt x="46756" y="103652"/>
                    <a:pt x="46808" y="103652"/>
                  </a:cubicBezTo>
                  <a:cubicBezTo>
                    <a:pt x="46859" y="103652"/>
                    <a:pt x="46910" y="103639"/>
                    <a:pt x="46954" y="103612"/>
                  </a:cubicBezTo>
                  <a:cubicBezTo>
                    <a:pt x="70370" y="89740"/>
                    <a:pt x="81808" y="69817"/>
                    <a:pt x="87281" y="55548"/>
                  </a:cubicBezTo>
                  <a:cubicBezTo>
                    <a:pt x="93209" y="40087"/>
                    <a:pt x="93608" y="27737"/>
                    <a:pt x="93611" y="27613"/>
                  </a:cubicBezTo>
                  <a:cubicBezTo>
                    <a:pt x="93614" y="27515"/>
                    <a:pt x="93567" y="27422"/>
                    <a:pt x="93485" y="27367"/>
                  </a:cubicBezTo>
                  <a:cubicBezTo>
                    <a:pt x="81042" y="18864"/>
                    <a:pt x="70398" y="13192"/>
                    <a:pt x="61846" y="8636"/>
                  </a:cubicBezTo>
                  <a:cubicBezTo>
                    <a:pt x="55931" y="5483"/>
                    <a:pt x="50821" y="2761"/>
                    <a:pt x="46973" y="54"/>
                  </a:cubicBezTo>
                  <a:cubicBezTo>
                    <a:pt x="46924" y="18"/>
                    <a:pt x="46865" y="1"/>
                    <a:pt x="46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77;p64">
              <a:extLst>
                <a:ext uri="{FF2B5EF4-FFF2-40B4-BE49-F238E27FC236}">
                  <a16:creationId xmlns:a16="http://schemas.microsoft.com/office/drawing/2014/main" id="{E4515B32-8391-F1A5-F389-C60F4B918139}"/>
                </a:ext>
              </a:extLst>
            </p:cNvPr>
            <p:cNvSpPr/>
            <p:nvPr/>
          </p:nvSpPr>
          <p:spPr>
            <a:xfrm>
              <a:off x="3070950" y="2263700"/>
              <a:ext cx="1904950" cy="2024100"/>
            </a:xfrm>
            <a:custGeom>
              <a:avLst/>
              <a:gdLst/>
              <a:ahLst/>
              <a:cxnLst/>
              <a:rect l="l" t="t" r="r" b="b"/>
              <a:pathLst>
                <a:path w="76198" h="80964" extrusionOk="0">
                  <a:moveTo>
                    <a:pt x="68272" y="1"/>
                  </a:moveTo>
                  <a:cubicBezTo>
                    <a:pt x="35912" y="9790"/>
                    <a:pt x="11201" y="38229"/>
                    <a:pt x="1" y="53227"/>
                  </a:cubicBezTo>
                  <a:cubicBezTo>
                    <a:pt x="6793" y="63187"/>
                    <a:pt x="16319" y="73047"/>
                    <a:pt x="29681" y="80963"/>
                  </a:cubicBezTo>
                  <a:cubicBezTo>
                    <a:pt x="74872" y="54188"/>
                    <a:pt x="76198" y="5204"/>
                    <a:pt x="76198" y="5204"/>
                  </a:cubicBezTo>
                  <a:cubicBezTo>
                    <a:pt x="73466" y="3339"/>
                    <a:pt x="70825" y="1611"/>
                    <a:pt x="682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78;p64">
              <a:extLst>
                <a:ext uri="{FF2B5EF4-FFF2-40B4-BE49-F238E27FC236}">
                  <a16:creationId xmlns:a16="http://schemas.microsoft.com/office/drawing/2014/main" id="{8E74F575-03A2-4C25-388E-1A1C6A72AE18}"/>
                </a:ext>
              </a:extLst>
            </p:cNvPr>
            <p:cNvSpPr/>
            <p:nvPr/>
          </p:nvSpPr>
          <p:spPr>
            <a:xfrm>
              <a:off x="3063275" y="2256475"/>
              <a:ext cx="1919875" cy="2038500"/>
            </a:xfrm>
            <a:custGeom>
              <a:avLst/>
              <a:gdLst/>
              <a:ahLst/>
              <a:cxnLst/>
              <a:rect l="l" t="t" r="r" b="b"/>
              <a:pathLst>
                <a:path w="76795" h="81540" extrusionOk="0">
                  <a:moveTo>
                    <a:pt x="68537" y="604"/>
                  </a:moveTo>
                  <a:cubicBezTo>
                    <a:pt x="71132" y="2242"/>
                    <a:pt x="73712" y="3936"/>
                    <a:pt x="76211" y="5642"/>
                  </a:cubicBezTo>
                  <a:cubicBezTo>
                    <a:pt x="76145" y="7116"/>
                    <a:pt x="75456" y="18815"/>
                    <a:pt x="69916" y="33249"/>
                  </a:cubicBezTo>
                  <a:cubicBezTo>
                    <a:pt x="64487" y="47397"/>
                    <a:pt x="53153" y="67137"/>
                    <a:pt x="29989" y="80917"/>
                  </a:cubicBezTo>
                  <a:cubicBezTo>
                    <a:pt x="18161" y="73883"/>
                    <a:pt x="8297" y="64669"/>
                    <a:pt x="663" y="53523"/>
                  </a:cubicBezTo>
                  <a:cubicBezTo>
                    <a:pt x="27829" y="17217"/>
                    <a:pt x="54790" y="4788"/>
                    <a:pt x="68537" y="604"/>
                  </a:cubicBezTo>
                  <a:close/>
                  <a:moveTo>
                    <a:pt x="68579" y="1"/>
                  </a:moveTo>
                  <a:cubicBezTo>
                    <a:pt x="68551" y="1"/>
                    <a:pt x="68523" y="5"/>
                    <a:pt x="68495" y="14"/>
                  </a:cubicBezTo>
                  <a:cubicBezTo>
                    <a:pt x="54291" y="4310"/>
                    <a:pt x="40100" y="12628"/>
                    <a:pt x="26318" y="24733"/>
                  </a:cubicBezTo>
                  <a:cubicBezTo>
                    <a:pt x="14607" y="35018"/>
                    <a:pt x="5585" y="45969"/>
                    <a:pt x="77" y="53343"/>
                  </a:cubicBezTo>
                  <a:cubicBezTo>
                    <a:pt x="4" y="53442"/>
                    <a:pt x="1" y="53576"/>
                    <a:pt x="70" y="53678"/>
                  </a:cubicBezTo>
                  <a:cubicBezTo>
                    <a:pt x="7802" y="65015"/>
                    <a:pt x="17817" y="74377"/>
                    <a:pt x="29842" y="81500"/>
                  </a:cubicBezTo>
                  <a:cubicBezTo>
                    <a:pt x="29886" y="81527"/>
                    <a:pt x="29936" y="81540"/>
                    <a:pt x="29988" y="81540"/>
                  </a:cubicBezTo>
                  <a:cubicBezTo>
                    <a:pt x="30039" y="81540"/>
                    <a:pt x="30090" y="81527"/>
                    <a:pt x="30134" y="81500"/>
                  </a:cubicBezTo>
                  <a:cubicBezTo>
                    <a:pt x="53550" y="67626"/>
                    <a:pt x="64989" y="47705"/>
                    <a:pt x="70462" y="33435"/>
                  </a:cubicBezTo>
                  <a:cubicBezTo>
                    <a:pt x="76391" y="17975"/>
                    <a:pt x="76789" y="5624"/>
                    <a:pt x="76792" y="5501"/>
                  </a:cubicBezTo>
                  <a:cubicBezTo>
                    <a:pt x="76795" y="5403"/>
                    <a:pt x="76748" y="5310"/>
                    <a:pt x="76666" y="5255"/>
                  </a:cubicBezTo>
                  <a:cubicBezTo>
                    <a:pt x="74085" y="3491"/>
                    <a:pt x="71417" y="1739"/>
                    <a:pt x="68732" y="45"/>
                  </a:cubicBezTo>
                  <a:cubicBezTo>
                    <a:pt x="68686" y="16"/>
                    <a:pt x="68633" y="1"/>
                    <a:pt x="68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79;p64">
              <a:extLst>
                <a:ext uri="{FF2B5EF4-FFF2-40B4-BE49-F238E27FC236}">
                  <a16:creationId xmlns:a16="http://schemas.microsoft.com/office/drawing/2014/main" id="{678769B1-3D94-CD9A-3A6A-5DE5062B80C1}"/>
                </a:ext>
              </a:extLst>
            </p:cNvPr>
            <p:cNvSpPr/>
            <p:nvPr/>
          </p:nvSpPr>
          <p:spPr>
            <a:xfrm>
              <a:off x="3314775" y="1960000"/>
              <a:ext cx="1010750" cy="985675"/>
            </a:xfrm>
            <a:custGeom>
              <a:avLst/>
              <a:gdLst/>
              <a:ahLst/>
              <a:cxnLst/>
              <a:rect l="l" t="t" r="r" b="b"/>
              <a:pathLst>
                <a:path w="40430" h="39427" extrusionOk="0">
                  <a:moveTo>
                    <a:pt x="20215" y="5762"/>
                  </a:moveTo>
                  <a:cubicBezTo>
                    <a:pt x="28185" y="5762"/>
                    <a:pt x="34668" y="12246"/>
                    <a:pt x="34668" y="20215"/>
                  </a:cubicBezTo>
                  <a:lnTo>
                    <a:pt x="34668" y="33664"/>
                  </a:lnTo>
                  <a:lnTo>
                    <a:pt x="5761" y="33664"/>
                  </a:lnTo>
                  <a:lnTo>
                    <a:pt x="5761" y="20215"/>
                  </a:lnTo>
                  <a:cubicBezTo>
                    <a:pt x="5761" y="12246"/>
                    <a:pt x="12245" y="5762"/>
                    <a:pt x="20215" y="5762"/>
                  </a:cubicBezTo>
                  <a:close/>
                  <a:moveTo>
                    <a:pt x="20215" y="1"/>
                  </a:moveTo>
                  <a:cubicBezTo>
                    <a:pt x="9068" y="1"/>
                    <a:pt x="0" y="9070"/>
                    <a:pt x="0" y="20216"/>
                  </a:cubicBezTo>
                  <a:lnTo>
                    <a:pt x="0" y="36545"/>
                  </a:lnTo>
                  <a:cubicBezTo>
                    <a:pt x="0" y="38137"/>
                    <a:pt x="1290" y="39426"/>
                    <a:pt x="2881" y="39426"/>
                  </a:cubicBezTo>
                  <a:lnTo>
                    <a:pt x="37549" y="39426"/>
                  </a:lnTo>
                  <a:cubicBezTo>
                    <a:pt x="39140" y="39426"/>
                    <a:pt x="40430" y="38136"/>
                    <a:pt x="40430" y="36545"/>
                  </a:cubicBezTo>
                  <a:lnTo>
                    <a:pt x="40430" y="20216"/>
                  </a:lnTo>
                  <a:cubicBezTo>
                    <a:pt x="40430" y="9068"/>
                    <a:pt x="31362" y="1"/>
                    <a:pt x="20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80;p64">
              <a:extLst>
                <a:ext uri="{FF2B5EF4-FFF2-40B4-BE49-F238E27FC236}">
                  <a16:creationId xmlns:a16="http://schemas.microsoft.com/office/drawing/2014/main" id="{7BC71C69-3549-A281-5CF5-B05CA00ACD2E}"/>
                </a:ext>
              </a:extLst>
            </p:cNvPr>
            <p:cNvSpPr/>
            <p:nvPr/>
          </p:nvSpPr>
          <p:spPr>
            <a:xfrm>
              <a:off x="3307550" y="1952800"/>
              <a:ext cx="1025175" cy="1000075"/>
            </a:xfrm>
            <a:custGeom>
              <a:avLst/>
              <a:gdLst/>
              <a:ahLst/>
              <a:cxnLst/>
              <a:rect l="l" t="t" r="r" b="b"/>
              <a:pathLst>
                <a:path w="41007" h="40003" extrusionOk="0">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81;p64">
              <a:extLst>
                <a:ext uri="{FF2B5EF4-FFF2-40B4-BE49-F238E27FC236}">
                  <a16:creationId xmlns:a16="http://schemas.microsoft.com/office/drawing/2014/main" id="{64F65381-5F0A-BB4E-5CAE-454AF05508E8}"/>
                </a:ext>
              </a:extLst>
            </p:cNvPr>
            <p:cNvSpPr/>
            <p:nvPr/>
          </p:nvSpPr>
          <p:spPr>
            <a:xfrm>
              <a:off x="3261250" y="2748875"/>
              <a:ext cx="1103450" cy="932375"/>
            </a:xfrm>
            <a:custGeom>
              <a:avLst/>
              <a:gdLst/>
              <a:ahLst/>
              <a:cxnLst/>
              <a:rect l="l" t="t" r="r" b="b"/>
              <a:pathLst>
                <a:path w="44138" h="37295" extrusionOk="0">
                  <a:moveTo>
                    <a:pt x="0" y="1"/>
                  </a:moveTo>
                  <a:lnTo>
                    <a:pt x="0" y="37295"/>
                  </a:lnTo>
                  <a:lnTo>
                    <a:pt x="44137" y="37295"/>
                  </a:lnTo>
                  <a:lnTo>
                    <a:pt x="44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82;p64">
              <a:extLst>
                <a:ext uri="{FF2B5EF4-FFF2-40B4-BE49-F238E27FC236}">
                  <a16:creationId xmlns:a16="http://schemas.microsoft.com/office/drawing/2014/main" id="{A3397D48-2F38-9FF7-D9C1-45302F65DFF9}"/>
                </a:ext>
              </a:extLst>
            </p:cNvPr>
            <p:cNvSpPr/>
            <p:nvPr/>
          </p:nvSpPr>
          <p:spPr>
            <a:xfrm>
              <a:off x="3254025" y="2741675"/>
              <a:ext cx="1117900" cy="946775"/>
            </a:xfrm>
            <a:custGeom>
              <a:avLst/>
              <a:gdLst/>
              <a:ahLst/>
              <a:cxnLst/>
              <a:rect l="l" t="t" r="r" b="b"/>
              <a:pathLst>
                <a:path w="44716" h="37871" extrusionOk="0">
                  <a:moveTo>
                    <a:pt x="44138" y="576"/>
                  </a:moveTo>
                  <a:lnTo>
                    <a:pt x="44138" y="37295"/>
                  </a:lnTo>
                  <a:lnTo>
                    <a:pt x="577" y="37295"/>
                  </a:lnTo>
                  <a:lnTo>
                    <a:pt x="577" y="576"/>
                  </a:lnTo>
                  <a:close/>
                  <a:moveTo>
                    <a:pt x="287" y="1"/>
                  </a:moveTo>
                  <a:cubicBezTo>
                    <a:pt x="129" y="1"/>
                    <a:pt x="0" y="130"/>
                    <a:pt x="1" y="289"/>
                  </a:cubicBezTo>
                  <a:lnTo>
                    <a:pt x="1" y="37583"/>
                  </a:lnTo>
                  <a:cubicBezTo>
                    <a:pt x="0" y="37742"/>
                    <a:pt x="130" y="37871"/>
                    <a:pt x="289" y="37871"/>
                  </a:cubicBezTo>
                  <a:lnTo>
                    <a:pt x="44426" y="37871"/>
                  </a:lnTo>
                  <a:cubicBezTo>
                    <a:pt x="44586" y="37871"/>
                    <a:pt x="44715" y="37742"/>
                    <a:pt x="44714" y="37583"/>
                  </a:cubicBezTo>
                  <a:lnTo>
                    <a:pt x="44714" y="289"/>
                  </a:lnTo>
                  <a:cubicBezTo>
                    <a:pt x="44715" y="129"/>
                    <a:pt x="44586" y="1"/>
                    <a:pt x="44426" y="1"/>
                  </a:cubicBezTo>
                  <a:lnTo>
                    <a:pt x="289" y="1"/>
                  </a:lnTo>
                  <a:cubicBezTo>
                    <a:pt x="289" y="1"/>
                    <a:pt x="288"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83;p64">
              <a:extLst>
                <a:ext uri="{FF2B5EF4-FFF2-40B4-BE49-F238E27FC236}">
                  <a16:creationId xmlns:a16="http://schemas.microsoft.com/office/drawing/2014/main" id="{4AABB47D-914C-391D-B100-763A2A9F38D8}"/>
                </a:ext>
              </a:extLst>
            </p:cNvPr>
            <p:cNvSpPr/>
            <p:nvPr/>
          </p:nvSpPr>
          <p:spPr>
            <a:xfrm>
              <a:off x="3687425" y="3015925"/>
              <a:ext cx="240325" cy="437650"/>
            </a:xfrm>
            <a:custGeom>
              <a:avLst/>
              <a:gdLst/>
              <a:ahLst/>
              <a:cxnLst/>
              <a:rect l="l" t="t" r="r" b="b"/>
              <a:pathLst>
                <a:path w="9613" h="17506" extrusionOk="0">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884;p64">
              <a:extLst>
                <a:ext uri="{FF2B5EF4-FFF2-40B4-BE49-F238E27FC236}">
                  <a16:creationId xmlns:a16="http://schemas.microsoft.com/office/drawing/2014/main" id="{466769C9-10A2-377E-3EF3-D21D179F9BC6}"/>
                </a:ext>
              </a:extLst>
            </p:cNvPr>
            <p:cNvSpPr/>
            <p:nvPr/>
          </p:nvSpPr>
          <p:spPr>
            <a:xfrm>
              <a:off x="3680200" y="3008700"/>
              <a:ext cx="254725" cy="452075"/>
            </a:xfrm>
            <a:custGeom>
              <a:avLst/>
              <a:gdLst/>
              <a:ahLst/>
              <a:cxnLst/>
              <a:rect l="l" t="t" r="r" b="b"/>
              <a:pathLst>
                <a:path w="10189" h="18083" extrusionOk="0">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885;p64">
              <a:extLst>
                <a:ext uri="{FF2B5EF4-FFF2-40B4-BE49-F238E27FC236}">
                  <a16:creationId xmlns:a16="http://schemas.microsoft.com/office/drawing/2014/main" id="{0D919018-E717-B46A-2B7F-F9B45C0A2D0B}"/>
                </a:ext>
              </a:extLst>
            </p:cNvPr>
            <p:cNvSpPr/>
            <p:nvPr/>
          </p:nvSpPr>
          <p:spPr>
            <a:xfrm>
              <a:off x="5977700" y="2926050"/>
              <a:ext cx="16800" cy="36025"/>
            </a:xfrm>
            <a:custGeom>
              <a:avLst/>
              <a:gdLst/>
              <a:ahLst/>
              <a:cxnLst/>
              <a:rect l="l" t="t" r="r" b="b"/>
              <a:pathLst>
                <a:path w="672" h="1441" extrusionOk="0">
                  <a:moveTo>
                    <a:pt x="299" y="0"/>
                  </a:moveTo>
                  <a:cubicBezTo>
                    <a:pt x="292" y="0"/>
                    <a:pt x="284" y="1"/>
                    <a:pt x="277" y="1"/>
                  </a:cubicBezTo>
                  <a:cubicBezTo>
                    <a:pt x="118" y="14"/>
                    <a:pt x="1" y="153"/>
                    <a:pt x="14" y="313"/>
                  </a:cubicBezTo>
                  <a:cubicBezTo>
                    <a:pt x="39" y="600"/>
                    <a:pt x="62" y="886"/>
                    <a:pt x="84" y="1174"/>
                  </a:cubicBezTo>
                  <a:cubicBezTo>
                    <a:pt x="96" y="1324"/>
                    <a:pt x="220" y="1440"/>
                    <a:pt x="372" y="1440"/>
                  </a:cubicBezTo>
                  <a:cubicBezTo>
                    <a:pt x="379" y="1440"/>
                    <a:pt x="386" y="1440"/>
                    <a:pt x="393" y="1439"/>
                  </a:cubicBezTo>
                  <a:cubicBezTo>
                    <a:pt x="553" y="1427"/>
                    <a:pt x="671" y="1289"/>
                    <a:pt x="659" y="1130"/>
                  </a:cubicBezTo>
                  <a:cubicBezTo>
                    <a:pt x="637" y="841"/>
                    <a:pt x="613" y="552"/>
                    <a:pt x="589" y="263"/>
                  </a:cubicBezTo>
                  <a:cubicBezTo>
                    <a:pt x="574" y="113"/>
                    <a:pt x="447"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886;p64">
              <a:extLst>
                <a:ext uri="{FF2B5EF4-FFF2-40B4-BE49-F238E27FC236}">
                  <a16:creationId xmlns:a16="http://schemas.microsoft.com/office/drawing/2014/main" id="{085CF995-25F8-BEA4-AC2D-3E8DA352107A}"/>
                </a:ext>
              </a:extLst>
            </p:cNvPr>
            <p:cNvSpPr/>
            <p:nvPr/>
          </p:nvSpPr>
          <p:spPr>
            <a:xfrm>
              <a:off x="1532575" y="886700"/>
              <a:ext cx="4456100" cy="2011825"/>
            </a:xfrm>
            <a:custGeom>
              <a:avLst/>
              <a:gdLst/>
              <a:ahLst/>
              <a:cxnLst/>
              <a:rect l="l" t="t" r="r" b="b"/>
              <a:pathLst>
                <a:path w="178244" h="80473" extrusionOk="0">
                  <a:moveTo>
                    <a:pt x="88232" y="1"/>
                  </a:moveTo>
                  <a:cubicBezTo>
                    <a:pt x="87652" y="6"/>
                    <a:pt x="87073" y="17"/>
                    <a:pt x="86494" y="33"/>
                  </a:cubicBezTo>
                  <a:cubicBezTo>
                    <a:pt x="86337" y="38"/>
                    <a:pt x="86212" y="169"/>
                    <a:pt x="86214" y="326"/>
                  </a:cubicBezTo>
                  <a:cubicBezTo>
                    <a:pt x="86217" y="483"/>
                    <a:pt x="86344" y="609"/>
                    <a:pt x="86501" y="610"/>
                  </a:cubicBezTo>
                  <a:lnTo>
                    <a:pt x="86509" y="610"/>
                  </a:lnTo>
                  <a:cubicBezTo>
                    <a:pt x="87086" y="593"/>
                    <a:pt x="87662" y="583"/>
                    <a:pt x="88238" y="577"/>
                  </a:cubicBezTo>
                  <a:cubicBezTo>
                    <a:pt x="88394" y="572"/>
                    <a:pt x="88518" y="444"/>
                    <a:pt x="88518" y="288"/>
                  </a:cubicBezTo>
                  <a:cubicBezTo>
                    <a:pt x="88517" y="131"/>
                    <a:pt x="88391" y="3"/>
                    <a:pt x="88235" y="1"/>
                  </a:cubicBezTo>
                  <a:close/>
                  <a:moveTo>
                    <a:pt x="89967" y="1"/>
                  </a:moveTo>
                  <a:cubicBezTo>
                    <a:pt x="89811" y="3"/>
                    <a:pt x="89685" y="131"/>
                    <a:pt x="89684" y="288"/>
                  </a:cubicBezTo>
                  <a:cubicBezTo>
                    <a:pt x="89684" y="444"/>
                    <a:pt x="89808" y="572"/>
                    <a:pt x="89965" y="577"/>
                  </a:cubicBezTo>
                  <a:cubicBezTo>
                    <a:pt x="90541" y="583"/>
                    <a:pt x="91116" y="593"/>
                    <a:pt x="91692" y="610"/>
                  </a:cubicBezTo>
                  <a:lnTo>
                    <a:pt x="91702" y="610"/>
                  </a:lnTo>
                  <a:cubicBezTo>
                    <a:pt x="91859" y="609"/>
                    <a:pt x="91986" y="483"/>
                    <a:pt x="91988" y="326"/>
                  </a:cubicBezTo>
                  <a:cubicBezTo>
                    <a:pt x="91991" y="169"/>
                    <a:pt x="91866" y="38"/>
                    <a:pt x="91710" y="33"/>
                  </a:cubicBezTo>
                  <a:cubicBezTo>
                    <a:pt x="91129" y="17"/>
                    <a:pt x="90550" y="6"/>
                    <a:pt x="89971" y="1"/>
                  </a:cubicBezTo>
                  <a:close/>
                  <a:moveTo>
                    <a:pt x="84784" y="98"/>
                  </a:moveTo>
                  <a:cubicBezTo>
                    <a:pt x="84775" y="98"/>
                    <a:pt x="84766" y="98"/>
                    <a:pt x="84757" y="99"/>
                  </a:cubicBezTo>
                  <a:cubicBezTo>
                    <a:pt x="84178" y="127"/>
                    <a:pt x="83599" y="160"/>
                    <a:pt x="83020" y="199"/>
                  </a:cubicBezTo>
                  <a:cubicBezTo>
                    <a:pt x="82865" y="208"/>
                    <a:pt x="82745" y="340"/>
                    <a:pt x="82751" y="496"/>
                  </a:cubicBezTo>
                  <a:cubicBezTo>
                    <a:pt x="82756" y="651"/>
                    <a:pt x="82885" y="775"/>
                    <a:pt x="83039" y="775"/>
                  </a:cubicBezTo>
                  <a:cubicBezTo>
                    <a:pt x="83046" y="775"/>
                    <a:pt x="83052" y="773"/>
                    <a:pt x="83060" y="773"/>
                  </a:cubicBezTo>
                  <a:cubicBezTo>
                    <a:pt x="83634" y="735"/>
                    <a:pt x="84209" y="703"/>
                    <a:pt x="84784" y="675"/>
                  </a:cubicBezTo>
                  <a:cubicBezTo>
                    <a:pt x="84943" y="667"/>
                    <a:pt x="85065" y="532"/>
                    <a:pt x="85058" y="373"/>
                  </a:cubicBezTo>
                  <a:cubicBezTo>
                    <a:pt x="85051" y="224"/>
                    <a:pt x="84927" y="98"/>
                    <a:pt x="84784" y="98"/>
                  </a:cubicBezTo>
                  <a:close/>
                  <a:moveTo>
                    <a:pt x="93436" y="100"/>
                  </a:moveTo>
                  <a:cubicBezTo>
                    <a:pt x="93282" y="100"/>
                    <a:pt x="93154" y="219"/>
                    <a:pt x="93146" y="374"/>
                  </a:cubicBezTo>
                  <a:cubicBezTo>
                    <a:pt x="93137" y="534"/>
                    <a:pt x="93261" y="668"/>
                    <a:pt x="93419" y="676"/>
                  </a:cubicBezTo>
                  <a:cubicBezTo>
                    <a:pt x="93995" y="703"/>
                    <a:pt x="94569" y="736"/>
                    <a:pt x="95144" y="775"/>
                  </a:cubicBezTo>
                  <a:lnTo>
                    <a:pt x="95163" y="775"/>
                  </a:lnTo>
                  <a:lnTo>
                    <a:pt x="95163" y="776"/>
                  </a:lnTo>
                  <a:cubicBezTo>
                    <a:pt x="95319" y="776"/>
                    <a:pt x="95446" y="652"/>
                    <a:pt x="95452" y="496"/>
                  </a:cubicBezTo>
                  <a:cubicBezTo>
                    <a:pt x="95457" y="342"/>
                    <a:pt x="95338" y="210"/>
                    <a:pt x="95182" y="200"/>
                  </a:cubicBezTo>
                  <a:cubicBezTo>
                    <a:pt x="94605" y="160"/>
                    <a:pt x="94026" y="128"/>
                    <a:pt x="93447" y="101"/>
                  </a:cubicBezTo>
                  <a:cubicBezTo>
                    <a:pt x="93443" y="100"/>
                    <a:pt x="93439" y="100"/>
                    <a:pt x="93436" y="100"/>
                  </a:cubicBezTo>
                  <a:close/>
                  <a:moveTo>
                    <a:pt x="81313" y="331"/>
                  </a:moveTo>
                  <a:cubicBezTo>
                    <a:pt x="81305" y="331"/>
                    <a:pt x="81296" y="331"/>
                    <a:pt x="81287" y="332"/>
                  </a:cubicBezTo>
                  <a:cubicBezTo>
                    <a:pt x="80710" y="381"/>
                    <a:pt x="80133" y="438"/>
                    <a:pt x="79557" y="498"/>
                  </a:cubicBezTo>
                  <a:cubicBezTo>
                    <a:pt x="79405" y="514"/>
                    <a:pt x="79292" y="646"/>
                    <a:pt x="79299" y="800"/>
                  </a:cubicBezTo>
                  <a:cubicBezTo>
                    <a:pt x="79308" y="952"/>
                    <a:pt x="79434" y="1072"/>
                    <a:pt x="79587" y="1072"/>
                  </a:cubicBezTo>
                  <a:lnTo>
                    <a:pt x="79587" y="1072"/>
                  </a:lnTo>
                  <a:cubicBezTo>
                    <a:pt x="79597" y="1072"/>
                    <a:pt x="79608" y="1072"/>
                    <a:pt x="79617" y="1071"/>
                  </a:cubicBezTo>
                  <a:cubicBezTo>
                    <a:pt x="80191" y="1011"/>
                    <a:pt x="80764" y="956"/>
                    <a:pt x="81337" y="905"/>
                  </a:cubicBezTo>
                  <a:cubicBezTo>
                    <a:pt x="81496" y="892"/>
                    <a:pt x="81613" y="752"/>
                    <a:pt x="81599" y="593"/>
                  </a:cubicBezTo>
                  <a:cubicBezTo>
                    <a:pt x="81586" y="444"/>
                    <a:pt x="81461" y="331"/>
                    <a:pt x="81313" y="331"/>
                  </a:cubicBezTo>
                  <a:close/>
                  <a:moveTo>
                    <a:pt x="79587" y="1072"/>
                  </a:moveTo>
                  <a:cubicBezTo>
                    <a:pt x="79587" y="1072"/>
                    <a:pt x="79586" y="1072"/>
                    <a:pt x="79586" y="1072"/>
                  </a:cubicBezTo>
                  <a:lnTo>
                    <a:pt x="79587" y="1072"/>
                  </a:lnTo>
                  <a:cubicBezTo>
                    <a:pt x="79587" y="1072"/>
                    <a:pt x="79587" y="1072"/>
                    <a:pt x="79587" y="1072"/>
                  </a:cubicBezTo>
                  <a:close/>
                  <a:moveTo>
                    <a:pt x="96894" y="331"/>
                  </a:moveTo>
                  <a:cubicBezTo>
                    <a:pt x="96746" y="331"/>
                    <a:pt x="96619" y="443"/>
                    <a:pt x="96603" y="595"/>
                  </a:cubicBezTo>
                  <a:cubicBezTo>
                    <a:pt x="96589" y="753"/>
                    <a:pt x="96707" y="892"/>
                    <a:pt x="96865" y="905"/>
                  </a:cubicBezTo>
                  <a:cubicBezTo>
                    <a:pt x="97439" y="956"/>
                    <a:pt x="98012" y="1010"/>
                    <a:pt x="98585" y="1071"/>
                  </a:cubicBezTo>
                  <a:cubicBezTo>
                    <a:pt x="98595" y="1072"/>
                    <a:pt x="98606" y="1072"/>
                    <a:pt x="98615" y="1072"/>
                  </a:cubicBezTo>
                  <a:lnTo>
                    <a:pt x="98615" y="1073"/>
                  </a:lnTo>
                  <a:cubicBezTo>
                    <a:pt x="98769" y="1073"/>
                    <a:pt x="98896" y="953"/>
                    <a:pt x="98904" y="800"/>
                  </a:cubicBezTo>
                  <a:cubicBezTo>
                    <a:pt x="98911" y="646"/>
                    <a:pt x="98799" y="514"/>
                    <a:pt x="98645" y="499"/>
                  </a:cubicBezTo>
                  <a:cubicBezTo>
                    <a:pt x="98069" y="438"/>
                    <a:pt x="97493" y="382"/>
                    <a:pt x="96914" y="332"/>
                  </a:cubicBezTo>
                  <a:cubicBezTo>
                    <a:pt x="96908" y="332"/>
                    <a:pt x="96901" y="331"/>
                    <a:pt x="96894" y="331"/>
                  </a:cubicBezTo>
                  <a:close/>
                  <a:moveTo>
                    <a:pt x="100344" y="695"/>
                  </a:moveTo>
                  <a:cubicBezTo>
                    <a:pt x="100199" y="695"/>
                    <a:pt x="100076" y="802"/>
                    <a:pt x="100058" y="947"/>
                  </a:cubicBezTo>
                  <a:cubicBezTo>
                    <a:pt x="100039" y="1102"/>
                    <a:pt x="100147" y="1246"/>
                    <a:pt x="100302" y="1268"/>
                  </a:cubicBezTo>
                  <a:cubicBezTo>
                    <a:pt x="100874" y="1340"/>
                    <a:pt x="101445" y="1416"/>
                    <a:pt x="102014" y="1499"/>
                  </a:cubicBezTo>
                  <a:cubicBezTo>
                    <a:pt x="102028" y="1501"/>
                    <a:pt x="102042" y="1503"/>
                    <a:pt x="102056" y="1503"/>
                  </a:cubicBezTo>
                  <a:cubicBezTo>
                    <a:pt x="102208" y="1503"/>
                    <a:pt x="102332" y="1385"/>
                    <a:pt x="102343" y="1234"/>
                  </a:cubicBezTo>
                  <a:cubicBezTo>
                    <a:pt x="102354" y="1084"/>
                    <a:pt x="102246" y="950"/>
                    <a:pt x="102097" y="929"/>
                  </a:cubicBezTo>
                  <a:cubicBezTo>
                    <a:pt x="101523" y="845"/>
                    <a:pt x="100949" y="769"/>
                    <a:pt x="100375" y="697"/>
                  </a:cubicBezTo>
                  <a:cubicBezTo>
                    <a:pt x="100364" y="696"/>
                    <a:pt x="100354" y="695"/>
                    <a:pt x="100344" y="695"/>
                  </a:cubicBezTo>
                  <a:close/>
                  <a:moveTo>
                    <a:pt x="77854" y="697"/>
                  </a:moveTo>
                  <a:cubicBezTo>
                    <a:pt x="77846" y="697"/>
                    <a:pt x="77837" y="697"/>
                    <a:pt x="77829" y="698"/>
                  </a:cubicBezTo>
                  <a:cubicBezTo>
                    <a:pt x="77254" y="770"/>
                    <a:pt x="76680" y="848"/>
                    <a:pt x="76106" y="931"/>
                  </a:cubicBezTo>
                  <a:cubicBezTo>
                    <a:pt x="75957" y="953"/>
                    <a:pt x="75850" y="1086"/>
                    <a:pt x="75861" y="1236"/>
                  </a:cubicBezTo>
                  <a:cubicBezTo>
                    <a:pt x="75871" y="1388"/>
                    <a:pt x="75996" y="1504"/>
                    <a:pt x="76147" y="1504"/>
                  </a:cubicBezTo>
                  <a:cubicBezTo>
                    <a:pt x="76160" y="1504"/>
                    <a:pt x="76175" y="1503"/>
                    <a:pt x="76188" y="1501"/>
                  </a:cubicBezTo>
                  <a:cubicBezTo>
                    <a:pt x="76758" y="1419"/>
                    <a:pt x="77329" y="1341"/>
                    <a:pt x="77901" y="1270"/>
                  </a:cubicBezTo>
                  <a:cubicBezTo>
                    <a:pt x="78053" y="1245"/>
                    <a:pt x="78160" y="1103"/>
                    <a:pt x="78141" y="950"/>
                  </a:cubicBezTo>
                  <a:cubicBezTo>
                    <a:pt x="78123" y="803"/>
                    <a:pt x="77998" y="697"/>
                    <a:pt x="77854" y="697"/>
                  </a:cubicBezTo>
                  <a:close/>
                  <a:moveTo>
                    <a:pt x="103767" y="1190"/>
                  </a:moveTo>
                  <a:cubicBezTo>
                    <a:pt x="103628" y="1190"/>
                    <a:pt x="103506" y="1291"/>
                    <a:pt x="103484" y="1432"/>
                  </a:cubicBezTo>
                  <a:cubicBezTo>
                    <a:pt x="103457" y="1589"/>
                    <a:pt x="103564" y="1737"/>
                    <a:pt x="103721" y="1763"/>
                  </a:cubicBezTo>
                  <a:cubicBezTo>
                    <a:pt x="104289" y="1857"/>
                    <a:pt x="104856" y="1955"/>
                    <a:pt x="105422" y="2060"/>
                  </a:cubicBezTo>
                  <a:cubicBezTo>
                    <a:pt x="105440" y="2063"/>
                    <a:pt x="105458" y="2065"/>
                    <a:pt x="105476" y="2065"/>
                  </a:cubicBezTo>
                  <a:cubicBezTo>
                    <a:pt x="105624" y="2064"/>
                    <a:pt x="105748" y="1950"/>
                    <a:pt x="105761" y="1803"/>
                  </a:cubicBezTo>
                  <a:cubicBezTo>
                    <a:pt x="105775" y="1655"/>
                    <a:pt x="105673" y="1521"/>
                    <a:pt x="105528" y="1493"/>
                  </a:cubicBezTo>
                  <a:cubicBezTo>
                    <a:pt x="104957" y="1388"/>
                    <a:pt x="104386" y="1288"/>
                    <a:pt x="103815" y="1194"/>
                  </a:cubicBezTo>
                  <a:cubicBezTo>
                    <a:pt x="103799" y="1192"/>
                    <a:pt x="103783" y="1190"/>
                    <a:pt x="103767" y="1190"/>
                  </a:cubicBezTo>
                  <a:close/>
                  <a:moveTo>
                    <a:pt x="74440" y="1193"/>
                  </a:moveTo>
                  <a:cubicBezTo>
                    <a:pt x="74423" y="1193"/>
                    <a:pt x="74406" y="1195"/>
                    <a:pt x="74389" y="1198"/>
                  </a:cubicBezTo>
                  <a:cubicBezTo>
                    <a:pt x="73816" y="1292"/>
                    <a:pt x="73245" y="1392"/>
                    <a:pt x="72675" y="1498"/>
                  </a:cubicBezTo>
                  <a:cubicBezTo>
                    <a:pt x="72530" y="1524"/>
                    <a:pt x="72428" y="1659"/>
                    <a:pt x="72441" y="1807"/>
                  </a:cubicBezTo>
                  <a:cubicBezTo>
                    <a:pt x="72455" y="1955"/>
                    <a:pt x="72579" y="2069"/>
                    <a:pt x="72728" y="2069"/>
                  </a:cubicBezTo>
                  <a:cubicBezTo>
                    <a:pt x="72746" y="2069"/>
                    <a:pt x="72764" y="2068"/>
                    <a:pt x="72780" y="2064"/>
                  </a:cubicBezTo>
                  <a:cubicBezTo>
                    <a:pt x="73347" y="1958"/>
                    <a:pt x="73914" y="1860"/>
                    <a:pt x="74482" y="1767"/>
                  </a:cubicBezTo>
                  <a:cubicBezTo>
                    <a:pt x="74640" y="1740"/>
                    <a:pt x="74745" y="1591"/>
                    <a:pt x="74720" y="1434"/>
                  </a:cubicBezTo>
                  <a:cubicBezTo>
                    <a:pt x="74698" y="1294"/>
                    <a:pt x="74577" y="1193"/>
                    <a:pt x="74440" y="1193"/>
                  </a:cubicBezTo>
                  <a:close/>
                  <a:moveTo>
                    <a:pt x="107177" y="1820"/>
                  </a:moveTo>
                  <a:cubicBezTo>
                    <a:pt x="107043" y="1820"/>
                    <a:pt x="106922" y="1913"/>
                    <a:pt x="106894" y="2050"/>
                  </a:cubicBezTo>
                  <a:cubicBezTo>
                    <a:pt x="106863" y="2206"/>
                    <a:pt x="106962" y="2358"/>
                    <a:pt x="107118" y="2390"/>
                  </a:cubicBezTo>
                  <a:cubicBezTo>
                    <a:pt x="107683" y="2505"/>
                    <a:pt x="108246" y="2627"/>
                    <a:pt x="108807" y="2752"/>
                  </a:cubicBezTo>
                  <a:cubicBezTo>
                    <a:pt x="108828" y="2757"/>
                    <a:pt x="108849" y="2760"/>
                    <a:pt x="108870" y="2760"/>
                  </a:cubicBezTo>
                  <a:lnTo>
                    <a:pt x="108870" y="2761"/>
                  </a:lnTo>
                  <a:cubicBezTo>
                    <a:pt x="109018" y="2761"/>
                    <a:pt x="109143" y="2651"/>
                    <a:pt x="109158" y="2504"/>
                  </a:cubicBezTo>
                  <a:cubicBezTo>
                    <a:pt x="109175" y="2358"/>
                    <a:pt x="109078" y="2222"/>
                    <a:pt x="108934" y="2191"/>
                  </a:cubicBezTo>
                  <a:cubicBezTo>
                    <a:pt x="108368" y="2063"/>
                    <a:pt x="107802" y="1942"/>
                    <a:pt x="107234" y="1825"/>
                  </a:cubicBezTo>
                  <a:cubicBezTo>
                    <a:pt x="107215" y="1821"/>
                    <a:pt x="107196" y="1820"/>
                    <a:pt x="107177" y="1820"/>
                  </a:cubicBezTo>
                  <a:close/>
                  <a:moveTo>
                    <a:pt x="71027" y="1824"/>
                  </a:moveTo>
                  <a:cubicBezTo>
                    <a:pt x="71007" y="1824"/>
                    <a:pt x="70988" y="1826"/>
                    <a:pt x="70968" y="1830"/>
                  </a:cubicBezTo>
                  <a:cubicBezTo>
                    <a:pt x="70401" y="1946"/>
                    <a:pt x="69835" y="2069"/>
                    <a:pt x="69270" y="2196"/>
                  </a:cubicBezTo>
                  <a:cubicBezTo>
                    <a:pt x="69125" y="2227"/>
                    <a:pt x="69027" y="2363"/>
                    <a:pt x="69044" y="2509"/>
                  </a:cubicBezTo>
                  <a:cubicBezTo>
                    <a:pt x="69060" y="2656"/>
                    <a:pt x="69183" y="2766"/>
                    <a:pt x="69330" y="2766"/>
                  </a:cubicBezTo>
                  <a:cubicBezTo>
                    <a:pt x="69330" y="2766"/>
                    <a:pt x="69331" y="2766"/>
                    <a:pt x="69332" y="2766"/>
                  </a:cubicBezTo>
                  <a:cubicBezTo>
                    <a:pt x="69354" y="2766"/>
                    <a:pt x="69375" y="2763"/>
                    <a:pt x="69396" y="2758"/>
                  </a:cubicBezTo>
                  <a:cubicBezTo>
                    <a:pt x="69958" y="2631"/>
                    <a:pt x="70521" y="2510"/>
                    <a:pt x="71084" y="2394"/>
                  </a:cubicBezTo>
                  <a:cubicBezTo>
                    <a:pt x="71240" y="2363"/>
                    <a:pt x="71341" y="2210"/>
                    <a:pt x="71309" y="2054"/>
                  </a:cubicBezTo>
                  <a:cubicBezTo>
                    <a:pt x="71280" y="1918"/>
                    <a:pt x="71161" y="1824"/>
                    <a:pt x="71027" y="1824"/>
                  </a:cubicBezTo>
                  <a:close/>
                  <a:moveTo>
                    <a:pt x="110558" y="2580"/>
                  </a:moveTo>
                  <a:cubicBezTo>
                    <a:pt x="110428" y="2580"/>
                    <a:pt x="110310" y="2667"/>
                    <a:pt x="110277" y="2799"/>
                  </a:cubicBezTo>
                  <a:cubicBezTo>
                    <a:pt x="110240" y="2954"/>
                    <a:pt x="110334" y="3110"/>
                    <a:pt x="110488" y="3148"/>
                  </a:cubicBezTo>
                  <a:cubicBezTo>
                    <a:pt x="111047" y="3285"/>
                    <a:pt x="111605" y="3428"/>
                    <a:pt x="112162" y="3577"/>
                  </a:cubicBezTo>
                  <a:cubicBezTo>
                    <a:pt x="112187" y="3583"/>
                    <a:pt x="112211" y="3586"/>
                    <a:pt x="112236" y="3586"/>
                  </a:cubicBezTo>
                  <a:cubicBezTo>
                    <a:pt x="112380" y="3586"/>
                    <a:pt x="112504" y="3479"/>
                    <a:pt x="112522" y="3335"/>
                  </a:cubicBezTo>
                  <a:cubicBezTo>
                    <a:pt x="112541" y="3193"/>
                    <a:pt x="112451" y="3057"/>
                    <a:pt x="112310" y="3020"/>
                  </a:cubicBezTo>
                  <a:cubicBezTo>
                    <a:pt x="111750" y="2870"/>
                    <a:pt x="111189" y="2726"/>
                    <a:pt x="110626" y="2588"/>
                  </a:cubicBezTo>
                  <a:cubicBezTo>
                    <a:pt x="110603" y="2583"/>
                    <a:pt x="110581" y="2580"/>
                    <a:pt x="110558" y="2580"/>
                  </a:cubicBezTo>
                  <a:close/>
                  <a:moveTo>
                    <a:pt x="67646" y="2588"/>
                  </a:moveTo>
                  <a:cubicBezTo>
                    <a:pt x="67623" y="2588"/>
                    <a:pt x="67599" y="2591"/>
                    <a:pt x="67576" y="2597"/>
                  </a:cubicBezTo>
                  <a:cubicBezTo>
                    <a:pt x="67014" y="2736"/>
                    <a:pt x="66452" y="2880"/>
                    <a:pt x="65892" y="3030"/>
                  </a:cubicBezTo>
                  <a:cubicBezTo>
                    <a:pt x="65753" y="3068"/>
                    <a:pt x="65662" y="3202"/>
                    <a:pt x="65681" y="3346"/>
                  </a:cubicBezTo>
                  <a:cubicBezTo>
                    <a:pt x="65700" y="3489"/>
                    <a:pt x="65822" y="3597"/>
                    <a:pt x="65968" y="3597"/>
                  </a:cubicBezTo>
                  <a:cubicBezTo>
                    <a:pt x="65992" y="3596"/>
                    <a:pt x="66017" y="3593"/>
                    <a:pt x="66041" y="3586"/>
                  </a:cubicBezTo>
                  <a:cubicBezTo>
                    <a:pt x="66597" y="3437"/>
                    <a:pt x="67155" y="3295"/>
                    <a:pt x="67714" y="3157"/>
                  </a:cubicBezTo>
                  <a:cubicBezTo>
                    <a:pt x="67869" y="3118"/>
                    <a:pt x="67963" y="2962"/>
                    <a:pt x="67925" y="2808"/>
                  </a:cubicBezTo>
                  <a:cubicBezTo>
                    <a:pt x="67892" y="2676"/>
                    <a:pt x="67775" y="2588"/>
                    <a:pt x="67646" y="2588"/>
                  </a:cubicBezTo>
                  <a:close/>
                  <a:moveTo>
                    <a:pt x="113911" y="3473"/>
                  </a:moveTo>
                  <a:cubicBezTo>
                    <a:pt x="113785" y="3473"/>
                    <a:pt x="113669" y="3555"/>
                    <a:pt x="113633" y="3681"/>
                  </a:cubicBezTo>
                  <a:cubicBezTo>
                    <a:pt x="113589" y="3833"/>
                    <a:pt x="113675" y="3992"/>
                    <a:pt x="113828" y="4037"/>
                  </a:cubicBezTo>
                  <a:cubicBezTo>
                    <a:pt x="114381" y="4197"/>
                    <a:pt x="114932" y="4361"/>
                    <a:pt x="115483" y="4531"/>
                  </a:cubicBezTo>
                  <a:cubicBezTo>
                    <a:pt x="115511" y="4540"/>
                    <a:pt x="115539" y="4543"/>
                    <a:pt x="115568" y="4543"/>
                  </a:cubicBezTo>
                  <a:cubicBezTo>
                    <a:pt x="115711" y="4543"/>
                    <a:pt x="115832" y="4440"/>
                    <a:pt x="115854" y="4299"/>
                  </a:cubicBezTo>
                  <a:cubicBezTo>
                    <a:pt x="115874" y="4158"/>
                    <a:pt x="115789" y="4023"/>
                    <a:pt x="115653" y="3981"/>
                  </a:cubicBezTo>
                  <a:cubicBezTo>
                    <a:pt x="115099" y="3809"/>
                    <a:pt x="114544" y="3644"/>
                    <a:pt x="113987" y="3483"/>
                  </a:cubicBezTo>
                  <a:cubicBezTo>
                    <a:pt x="113962" y="3476"/>
                    <a:pt x="113936" y="3473"/>
                    <a:pt x="113911" y="3473"/>
                  </a:cubicBezTo>
                  <a:close/>
                  <a:moveTo>
                    <a:pt x="64299" y="3485"/>
                  </a:moveTo>
                  <a:cubicBezTo>
                    <a:pt x="64272" y="3485"/>
                    <a:pt x="64245" y="3488"/>
                    <a:pt x="64218" y="3496"/>
                  </a:cubicBezTo>
                  <a:cubicBezTo>
                    <a:pt x="63661" y="3657"/>
                    <a:pt x="63106" y="3824"/>
                    <a:pt x="62552" y="3995"/>
                  </a:cubicBezTo>
                  <a:cubicBezTo>
                    <a:pt x="62416" y="4038"/>
                    <a:pt x="62331" y="4173"/>
                    <a:pt x="62353" y="4314"/>
                  </a:cubicBezTo>
                  <a:cubicBezTo>
                    <a:pt x="62374" y="4455"/>
                    <a:pt x="62495" y="4559"/>
                    <a:pt x="62638" y="4559"/>
                  </a:cubicBezTo>
                  <a:cubicBezTo>
                    <a:pt x="62667" y="4559"/>
                    <a:pt x="62696" y="4554"/>
                    <a:pt x="62723" y="4546"/>
                  </a:cubicBezTo>
                  <a:cubicBezTo>
                    <a:pt x="63272" y="4375"/>
                    <a:pt x="63824" y="4210"/>
                    <a:pt x="64378" y="4049"/>
                  </a:cubicBezTo>
                  <a:cubicBezTo>
                    <a:pt x="64531" y="4005"/>
                    <a:pt x="64619" y="3845"/>
                    <a:pt x="64575" y="3693"/>
                  </a:cubicBezTo>
                  <a:cubicBezTo>
                    <a:pt x="64538" y="3566"/>
                    <a:pt x="64424" y="3485"/>
                    <a:pt x="64299" y="3485"/>
                  </a:cubicBezTo>
                  <a:close/>
                  <a:moveTo>
                    <a:pt x="117224" y="4497"/>
                  </a:moveTo>
                  <a:cubicBezTo>
                    <a:pt x="117103" y="4497"/>
                    <a:pt x="116990" y="4574"/>
                    <a:pt x="116950" y="4694"/>
                  </a:cubicBezTo>
                  <a:cubicBezTo>
                    <a:pt x="116901" y="4843"/>
                    <a:pt x="116980" y="5005"/>
                    <a:pt x="117127" y="5057"/>
                  </a:cubicBezTo>
                  <a:cubicBezTo>
                    <a:pt x="117410" y="5150"/>
                    <a:pt x="117692" y="5245"/>
                    <a:pt x="117974" y="5342"/>
                  </a:cubicBezTo>
                  <a:cubicBezTo>
                    <a:pt x="118238" y="5432"/>
                    <a:pt x="118501" y="5523"/>
                    <a:pt x="118763" y="5616"/>
                  </a:cubicBezTo>
                  <a:cubicBezTo>
                    <a:pt x="118793" y="5626"/>
                    <a:pt x="118826" y="5632"/>
                    <a:pt x="118859" y="5632"/>
                  </a:cubicBezTo>
                  <a:cubicBezTo>
                    <a:pt x="119000" y="5632"/>
                    <a:pt x="119120" y="5532"/>
                    <a:pt x="119144" y="5392"/>
                  </a:cubicBezTo>
                  <a:cubicBezTo>
                    <a:pt x="119166" y="5255"/>
                    <a:pt x="119087" y="5119"/>
                    <a:pt x="118954" y="5072"/>
                  </a:cubicBezTo>
                  <a:cubicBezTo>
                    <a:pt x="118690" y="4979"/>
                    <a:pt x="118425" y="4888"/>
                    <a:pt x="118160" y="4796"/>
                  </a:cubicBezTo>
                  <a:cubicBezTo>
                    <a:pt x="117877" y="4699"/>
                    <a:pt x="117593" y="4604"/>
                    <a:pt x="117308" y="4510"/>
                  </a:cubicBezTo>
                  <a:cubicBezTo>
                    <a:pt x="117280" y="4501"/>
                    <a:pt x="117252" y="4497"/>
                    <a:pt x="117224" y="4497"/>
                  </a:cubicBezTo>
                  <a:close/>
                  <a:moveTo>
                    <a:pt x="60986" y="4513"/>
                  </a:moveTo>
                  <a:cubicBezTo>
                    <a:pt x="60956" y="4513"/>
                    <a:pt x="60925" y="4518"/>
                    <a:pt x="60895" y="4528"/>
                  </a:cubicBezTo>
                  <a:cubicBezTo>
                    <a:pt x="60346" y="4711"/>
                    <a:pt x="59798" y="4899"/>
                    <a:pt x="59251" y="5094"/>
                  </a:cubicBezTo>
                  <a:cubicBezTo>
                    <a:pt x="59119" y="5141"/>
                    <a:pt x="59038" y="5275"/>
                    <a:pt x="59062" y="5414"/>
                  </a:cubicBezTo>
                  <a:cubicBezTo>
                    <a:pt x="59086" y="5552"/>
                    <a:pt x="59206" y="5653"/>
                    <a:pt x="59347" y="5653"/>
                  </a:cubicBezTo>
                  <a:lnTo>
                    <a:pt x="59348" y="5653"/>
                  </a:lnTo>
                  <a:cubicBezTo>
                    <a:pt x="59380" y="5653"/>
                    <a:pt x="59413" y="5647"/>
                    <a:pt x="59443" y="5636"/>
                  </a:cubicBezTo>
                  <a:cubicBezTo>
                    <a:pt x="59986" y="5444"/>
                    <a:pt x="60531" y="5257"/>
                    <a:pt x="61078" y="5075"/>
                  </a:cubicBezTo>
                  <a:cubicBezTo>
                    <a:pt x="61229" y="5024"/>
                    <a:pt x="61310" y="4861"/>
                    <a:pt x="61260" y="4711"/>
                  </a:cubicBezTo>
                  <a:cubicBezTo>
                    <a:pt x="61219" y="4590"/>
                    <a:pt x="61107" y="4513"/>
                    <a:pt x="60986" y="4513"/>
                  </a:cubicBezTo>
                  <a:close/>
                  <a:moveTo>
                    <a:pt x="120485" y="5651"/>
                  </a:moveTo>
                  <a:cubicBezTo>
                    <a:pt x="120368" y="5651"/>
                    <a:pt x="120259" y="5722"/>
                    <a:pt x="120216" y="5837"/>
                  </a:cubicBezTo>
                  <a:cubicBezTo>
                    <a:pt x="120160" y="5986"/>
                    <a:pt x="120235" y="6153"/>
                    <a:pt x="120384" y="6209"/>
                  </a:cubicBezTo>
                  <a:cubicBezTo>
                    <a:pt x="120924" y="6411"/>
                    <a:pt x="121461" y="6619"/>
                    <a:pt x="121995" y="6832"/>
                  </a:cubicBezTo>
                  <a:cubicBezTo>
                    <a:pt x="122029" y="6845"/>
                    <a:pt x="122065" y="6852"/>
                    <a:pt x="122101" y="6852"/>
                  </a:cubicBezTo>
                  <a:cubicBezTo>
                    <a:pt x="122239" y="6852"/>
                    <a:pt x="122358" y="6754"/>
                    <a:pt x="122385" y="6618"/>
                  </a:cubicBezTo>
                  <a:cubicBezTo>
                    <a:pt x="122410" y="6483"/>
                    <a:pt x="122337" y="6347"/>
                    <a:pt x="122208" y="6297"/>
                  </a:cubicBezTo>
                  <a:cubicBezTo>
                    <a:pt x="121670" y="6082"/>
                    <a:pt x="121130" y="5873"/>
                    <a:pt x="120587" y="5670"/>
                  </a:cubicBezTo>
                  <a:cubicBezTo>
                    <a:pt x="120553" y="5657"/>
                    <a:pt x="120519" y="5651"/>
                    <a:pt x="120485" y="5651"/>
                  </a:cubicBezTo>
                  <a:close/>
                  <a:moveTo>
                    <a:pt x="57719" y="5671"/>
                  </a:moveTo>
                  <a:cubicBezTo>
                    <a:pt x="57685" y="5671"/>
                    <a:pt x="57651" y="5677"/>
                    <a:pt x="57617" y="5690"/>
                  </a:cubicBezTo>
                  <a:cubicBezTo>
                    <a:pt x="57075" y="5895"/>
                    <a:pt x="56534" y="6105"/>
                    <a:pt x="55997" y="6320"/>
                  </a:cubicBezTo>
                  <a:cubicBezTo>
                    <a:pt x="55868" y="6371"/>
                    <a:pt x="55794" y="6506"/>
                    <a:pt x="55820" y="6642"/>
                  </a:cubicBezTo>
                  <a:cubicBezTo>
                    <a:pt x="55847" y="6778"/>
                    <a:pt x="55965" y="6876"/>
                    <a:pt x="56103" y="6876"/>
                  </a:cubicBezTo>
                  <a:lnTo>
                    <a:pt x="56103" y="6875"/>
                  </a:lnTo>
                  <a:cubicBezTo>
                    <a:pt x="56141" y="6875"/>
                    <a:pt x="56177" y="6868"/>
                    <a:pt x="56210" y="6855"/>
                  </a:cubicBezTo>
                  <a:cubicBezTo>
                    <a:pt x="56745" y="6641"/>
                    <a:pt x="57281" y="6432"/>
                    <a:pt x="57821" y="6230"/>
                  </a:cubicBezTo>
                  <a:cubicBezTo>
                    <a:pt x="57970" y="6173"/>
                    <a:pt x="58045" y="6008"/>
                    <a:pt x="57989" y="5858"/>
                  </a:cubicBezTo>
                  <a:cubicBezTo>
                    <a:pt x="57945" y="5743"/>
                    <a:pt x="57836" y="5671"/>
                    <a:pt x="57719" y="5671"/>
                  </a:cubicBezTo>
                  <a:close/>
                  <a:moveTo>
                    <a:pt x="123706" y="6933"/>
                  </a:moveTo>
                  <a:cubicBezTo>
                    <a:pt x="123593" y="6933"/>
                    <a:pt x="123486" y="6999"/>
                    <a:pt x="123440" y="7109"/>
                  </a:cubicBezTo>
                  <a:cubicBezTo>
                    <a:pt x="123378" y="7255"/>
                    <a:pt x="123446" y="7424"/>
                    <a:pt x="123594" y="7487"/>
                  </a:cubicBezTo>
                  <a:cubicBezTo>
                    <a:pt x="124124" y="7710"/>
                    <a:pt x="124653" y="7939"/>
                    <a:pt x="125179" y="8173"/>
                  </a:cubicBezTo>
                  <a:cubicBezTo>
                    <a:pt x="125215" y="8190"/>
                    <a:pt x="125256" y="8198"/>
                    <a:pt x="125296" y="8198"/>
                  </a:cubicBezTo>
                  <a:cubicBezTo>
                    <a:pt x="125432" y="8198"/>
                    <a:pt x="125550" y="8102"/>
                    <a:pt x="125577" y="7969"/>
                  </a:cubicBezTo>
                  <a:cubicBezTo>
                    <a:pt x="125606" y="7836"/>
                    <a:pt x="125538" y="7701"/>
                    <a:pt x="125413" y="7646"/>
                  </a:cubicBezTo>
                  <a:cubicBezTo>
                    <a:pt x="124884" y="7411"/>
                    <a:pt x="124352" y="7181"/>
                    <a:pt x="123818" y="6955"/>
                  </a:cubicBezTo>
                  <a:cubicBezTo>
                    <a:pt x="123781" y="6940"/>
                    <a:pt x="123743" y="6933"/>
                    <a:pt x="123706" y="6933"/>
                  </a:cubicBezTo>
                  <a:close/>
                  <a:moveTo>
                    <a:pt x="54506" y="6955"/>
                  </a:moveTo>
                  <a:cubicBezTo>
                    <a:pt x="54466" y="6955"/>
                    <a:pt x="54426" y="6963"/>
                    <a:pt x="54388" y="6981"/>
                  </a:cubicBezTo>
                  <a:cubicBezTo>
                    <a:pt x="53854" y="7206"/>
                    <a:pt x="53323" y="7436"/>
                    <a:pt x="52793" y="7673"/>
                  </a:cubicBezTo>
                  <a:cubicBezTo>
                    <a:pt x="52669" y="7728"/>
                    <a:pt x="52600" y="7863"/>
                    <a:pt x="52629" y="7996"/>
                  </a:cubicBezTo>
                  <a:cubicBezTo>
                    <a:pt x="52657" y="8130"/>
                    <a:pt x="52775" y="8224"/>
                    <a:pt x="52911" y="8224"/>
                  </a:cubicBezTo>
                  <a:lnTo>
                    <a:pt x="52911" y="8223"/>
                  </a:lnTo>
                  <a:cubicBezTo>
                    <a:pt x="52913" y="8223"/>
                    <a:pt x="52916" y="8223"/>
                    <a:pt x="52918" y="8223"/>
                  </a:cubicBezTo>
                  <a:cubicBezTo>
                    <a:pt x="52956" y="8223"/>
                    <a:pt x="52993" y="8215"/>
                    <a:pt x="53028" y="8199"/>
                  </a:cubicBezTo>
                  <a:cubicBezTo>
                    <a:pt x="53555" y="7965"/>
                    <a:pt x="54082" y="7735"/>
                    <a:pt x="54613" y="7511"/>
                  </a:cubicBezTo>
                  <a:cubicBezTo>
                    <a:pt x="54762" y="7452"/>
                    <a:pt x="54834" y="7280"/>
                    <a:pt x="54772" y="7132"/>
                  </a:cubicBezTo>
                  <a:cubicBezTo>
                    <a:pt x="54726" y="7021"/>
                    <a:pt x="54618" y="6955"/>
                    <a:pt x="54506" y="6955"/>
                  </a:cubicBezTo>
                  <a:close/>
                  <a:moveTo>
                    <a:pt x="126877" y="8342"/>
                  </a:moveTo>
                  <a:cubicBezTo>
                    <a:pt x="126769" y="8342"/>
                    <a:pt x="126666" y="8404"/>
                    <a:pt x="126616" y="8509"/>
                  </a:cubicBezTo>
                  <a:cubicBezTo>
                    <a:pt x="126550" y="8650"/>
                    <a:pt x="126609" y="8819"/>
                    <a:pt x="126750" y="8889"/>
                  </a:cubicBezTo>
                  <a:cubicBezTo>
                    <a:pt x="127272" y="9134"/>
                    <a:pt x="127792" y="9383"/>
                    <a:pt x="128307" y="9637"/>
                  </a:cubicBezTo>
                  <a:cubicBezTo>
                    <a:pt x="128347" y="9656"/>
                    <a:pt x="128390" y="9666"/>
                    <a:pt x="128434" y="9667"/>
                  </a:cubicBezTo>
                  <a:lnTo>
                    <a:pt x="128434" y="9666"/>
                  </a:lnTo>
                  <a:cubicBezTo>
                    <a:pt x="128569" y="9666"/>
                    <a:pt x="128685" y="9574"/>
                    <a:pt x="128715" y="9443"/>
                  </a:cubicBezTo>
                  <a:cubicBezTo>
                    <a:pt x="128745" y="9313"/>
                    <a:pt x="128682" y="9179"/>
                    <a:pt x="128562" y="9119"/>
                  </a:cubicBezTo>
                  <a:cubicBezTo>
                    <a:pt x="128042" y="8864"/>
                    <a:pt x="127519" y="8613"/>
                    <a:pt x="126994" y="8367"/>
                  </a:cubicBezTo>
                  <a:cubicBezTo>
                    <a:pt x="126956" y="8350"/>
                    <a:pt x="126917" y="8342"/>
                    <a:pt x="126877" y="8342"/>
                  </a:cubicBezTo>
                  <a:close/>
                  <a:moveTo>
                    <a:pt x="51329" y="8371"/>
                  </a:moveTo>
                  <a:cubicBezTo>
                    <a:pt x="51290" y="8371"/>
                    <a:pt x="51250" y="8379"/>
                    <a:pt x="51212" y="8396"/>
                  </a:cubicBezTo>
                  <a:cubicBezTo>
                    <a:pt x="50687" y="8642"/>
                    <a:pt x="50165" y="8892"/>
                    <a:pt x="49644" y="9149"/>
                  </a:cubicBezTo>
                  <a:cubicBezTo>
                    <a:pt x="49524" y="9208"/>
                    <a:pt x="49461" y="9342"/>
                    <a:pt x="49491" y="9473"/>
                  </a:cubicBezTo>
                  <a:cubicBezTo>
                    <a:pt x="49522" y="9604"/>
                    <a:pt x="49638" y="9696"/>
                    <a:pt x="49773" y="9696"/>
                  </a:cubicBezTo>
                  <a:cubicBezTo>
                    <a:pt x="49816" y="9695"/>
                    <a:pt x="49859" y="9685"/>
                    <a:pt x="49899" y="9666"/>
                  </a:cubicBezTo>
                  <a:cubicBezTo>
                    <a:pt x="50416" y="9412"/>
                    <a:pt x="50935" y="9161"/>
                    <a:pt x="51457" y="8918"/>
                  </a:cubicBezTo>
                  <a:cubicBezTo>
                    <a:pt x="51597" y="8848"/>
                    <a:pt x="51656" y="8679"/>
                    <a:pt x="51590" y="8536"/>
                  </a:cubicBezTo>
                  <a:cubicBezTo>
                    <a:pt x="51541" y="8432"/>
                    <a:pt x="51437" y="8371"/>
                    <a:pt x="51329" y="8371"/>
                  </a:cubicBezTo>
                  <a:close/>
                  <a:moveTo>
                    <a:pt x="129983" y="9870"/>
                  </a:moveTo>
                  <a:cubicBezTo>
                    <a:pt x="129879" y="9870"/>
                    <a:pt x="129778" y="9927"/>
                    <a:pt x="129727" y="10026"/>
                  </a:cubicBezTo>
                  <a:cubicBezTo>
                    <a:pt x="129654" y="10167"/>
                    <a:pt x="129710" y="10341"/>
                    <a:pt x="129851" y="10415"/>
                  </a:cubicBezTo>
                  <a:cubicBezTo>
                    <a:pt x="130362" y="10680"/>
                    <a:pt x="130871" y="10948"/>
                    <a:pt x="131377" y="11222"/>
                  </a:cubicBezTo>
                  <a:cubicBezTo>
                    <a:pt x="131419" y="11245"/>
                    <a:pt x="131467" y="11257"/>
                    <a:pt x="131515" y="11257"/>
                  </a:cubicBezTo>
                  <a:cubicBezTo>
                    <a:pt x="131647" y="11257"/>
                    <a:pt x="131761" y="11167"/>
                    <a:pt x="131793" y="11039"/>
                  </a:cubicBezTo>
                  <a:cubicBezTo>
                    <a:pt x="131825" y="10911"/>
                    <a:pt x="131768" y="10778"/>
                    <a:pt x="131651" y="10716"/>
                  </a:cubicBezTo>
                  <a:cubicBezTo>
                    <a:pt x="131142" y="10440"/>
                    <a:pt x="130629" y="10169"/>
                    <a:pt x="130115" y="9902"/>
                  </a:cubicBezTo>
                  <a:cubicBezTo>
                    <a:pt x="130073" y="9881"/>
                    <a:pt x="130028" y="9870"/>
                    <a:pt x="129983" y="9870"/>
                  </a:cubicBezTo>
                  <a:close/>
                  <a:moveTo>
                    <a:pt x="48228" y="9898"/>
                  </a:moveTo>
                  <a:cubicBezTo>
                    <a:pt x="48182" y="9898"/>
                    <a:pt x="48136" y="9909"/>
                    <a:pt x="48092" y="9932"/>
                  </a:cubicBezTo>
                  <a:cubicBezTo>
                    <a:pt x="47578" y="10199"/>
                    <a:pt x="47066" y="10470"/>
                    <a:pt x="46556" y="10746"/>
                  </a:cubicBezTo>
                  <a:cubicBezTo>
                    <a:pt x="46440" y="10808"/>
                    <a:pt x="46381" y="10942"/>
                    <a:pt x="46413" y="11069"/>
                  </a:cubicBezTo>
                  <a:cubicBezTo>
                    <a:pt x="46446" y="11198"/>
                    <a:pt x="46561" y="11287"/>
                    <a:pt x="46693" y="11287"/>
                  </a:cubicBezTo>
                  <a:cubicBezTo>
                    <a:pt x="46741" y="11287"/>
                    <a:pt x="46787" y="11275"/>
                    <a:pt x="46829" y="11252"/>
                  </a:cubicBezTo>
                  <a:cubicBezTo>
                    <a:pt x="47337" y="10978"/>
                    <a:pt x="47845" y="10708"/>
                    <a:pt x="48356" y="10445"/>
                  </a:cubicBezTo>
                  <a:cubicBezTo>
                    <a:pt x="48500" y="10373"/>
                    <a:pt x="48558" y="10196"/>
                    <a:pt x="48483" y="10054"/>
                  </a:cubicBezTo>
                  <a:cubicBezTo>
                    <a:pt x="48433" y="9955"/>
                    <a:pt x="48332" y="9898"/>
                    <a:pt x="48228" y="9898"/>
                  </a:cubicBezTo>
                  <a:close/>
                  <a:moveTo>
                    <a:pt x="133027" y="11519"/>
                  </a:moveTo>
                  <a:cubicBezTo>
                    <a:pt x="132927" y="11519"/>
                    <a:pt x="132828" y="11571"/>
                    <a:pt x="132775" y="11666"/>
                  </a:cubicBezTo>
                  <a:cubicBezTo>
                    <a:pt x="132696" y="11805"/>
                    <a:pt x="132746" y="11982"/>
                    <a:pt x="132888" y="12059"/>
                  </a:cubicBezTo>
                  <a:cubicBezTo>
                    <a:pt x="133389" y="12343"/>
                    <a:pt x="133887" y="12632"/>
                    <a:pt x="134383" y="12926"/>
                  </a:cubicBezTo>
                  <a:cubicBezTo>
                    <a:pt x="134427" y="12953"/>
                    <a:pt x="134477" y="12966"/>
                    <a:pt x="134529" y="12966"/>
                  </a:cubicBezTo>
                  <a:cubicBezTo>
                    <a:pt x="134658" y="12966"/>
                    <a:pt x="134772" y="12879"/>
                    <a:pt x="134807" y="12755"/>
                  </a:cubicBezTo>
                  <a:cubicBezTo>
                    <a:pt x="134841" y="12629"/>
                    <a:pt x="134788" y="12497"/>
                    <a:pt x="134676" y="12430"/>
                  </a:cubicBezTo>
                  <a:cubicBezTo>
                    <a:pt x="134177" y="12135"/>
                    <a:pt x="133676" y="11844"/>
                    <a:pt x="133171" y="11558"/>
                  </a:cubicBezTo>
                  <a:cubicBezTo>
                    <a:pt x="133126" y="11531"/>
                    <a:pt x="133076" y="11519"/>
                    <a:pt x="133027" y="11519"/>
                  </a:cubicBezTo>
                  <a:close/>
                  <a:moveTo>
                    <a:pt x="45177" y="11550"/>
                  </a:moveTo>
                  <a:cubicBezTo>
                    <a:pt x="45128" y="11550"/>
                    <a:pt x="45080" y="11562"/>
                    <a:pt x="45035" y="11588"/>
                  </a:cubicBezTo>
                  <a:cubicBezTo>
                    <a:pt x="44531" y="11874"/>
                    <a:pt x="44030" y="12165"/>
                    <a:pt x="43531" y="12460"/>
                  </a:cubicBezTo>
                  <a:cubicBezTo>
                    <a:pt x="43419" y="12527"/>
                    <a:pt x="43365" y="12659"/>
                    <a:pt x="43400" y="12785"/>
                  </a:cubicBezTo>
                  <a:cubicBezTo>
                    <a:pt x="43434" y="12909"/>
                    <a:pt x="43548" y="12996"/>
                    <a:pt x="43677" y="12996"/>
                  </a:cubicBezTo>
                  <a:cubicBezTo>
                    <a:pt x="43730" y="12996"/>
                    <a:pt x="43780" y="12983"/>
                    <a:pt x="43825" y="12956"/>
                  </a:cubicBezTo>
                  <a:cubicBezTo>
                    <a:pt x="44320" y="12662"/>
                    <a:pt x="44819" y="12373"/>
                    <a:pt x="45319" y="12089"/>
                  </a:cubicBezTo>
                  <a:cubicBezTo>
                    <a:pt x="45458" y="12011"/>
                    <a:pt x="45506" y="11835"/>
                    <a:pt x="45428" y="11697"/>
                  </a:cubicBezTo>
                  <a:cubicBezTo>
                    <a:pt x="45375" y="11603"/>
                    <a:pt x="45277" y="11550"/>
                    <a:pt x="45177" y="11550"/>
                  </a:cubicBezTo>
                  <a:close/>
                  <a:moveTo>
                    <a:pt x="136012" y="13287"/>
                  </a:moveTo>
                  <a:cubicBezTo>
                    <a:pt x="135916" y="13287"/>
                    <a:pt x="135821" y="13336"/>
                    <a:pt x="135767" y="13424"/>
                  </a:cubicBezTo>
                  <a:cubicBezTo>
                    <a:pt x="135683" y="13559"/>
                    <a:pt x="135725" y="13737"/>
                    <a:pt x="135860" y="13821"/>
                  </a:cubicBezTo>
                  <a:cubicBezTo>
                    <a:pt x="136350" y="14124"/>
                    <a:pt x="136837" y="14431"/>
                    <a:pt x="137320" y="14743"/>
                  </a:cubicBezTo>
                  <a:cubicBezTo>
                    <a:pt x="137367" y="14775"/>
                    <a:pt x="137421" y="14790"/>
                    <a:pt x="137477" y="14790"/>
                  </a:cubicBezTo>
                  <a:cubicBezTo>
                    <a:pt x="137604" y="14790"/>
                    <a:pt x="137717" y="14706"/>
                    <a:pt x="137753" y="14584"/>
                  </a:cubicBezTo>
                  <a:cubicBezTo>
                    <a:pt x="137789" y="14461"/>
                    <a:pt x="137741" y="14330"/>
                    <a:pt x="137633" y="14260"/>
                  </a:cubicBezTo>
                  <a:cubicBezTo>
                    <a:pt x="137146" y="13946"/>
                    <a:pt x="136657" y="13636"/>
                    <a:pt x="136164" y="13330"/>
                  </a:cubicBezTo>
                  <a:cubicBezTo>
                    <a:pt x="136116" y="13301"/>
                    <a:pt x="136064" y="13287"/>
                    <a:pt x="136012" y="13287"/>
                  </a:cubicBezTo>
                  <a:close/>
                  <a:moveTo>
                    <a:pt x="42195" y="13317"/>
                  </a:moveTo>
                  <a:cubicBezTo>
                    <a:pt x="42143" y="13317"/>
                    <a:pt x="42091" y="13331"/>
                    <a:pt x="42044" y="13360"/>
                  </a:cubicBezTo>
                  <a:cubicBezTo>
                    <a:pt x="41551" y="13665"/>
                    <a:pt x="41061" y="13976"/>
                    <a:pt x="40574" y="14290"/>
                  </a:cubicBezTo>
                  <a:cubicBezTo>
                    <a:pt x="40466" y="14360"/>
                    <a:pt x="40418" y="14491"/>
                    <a:pt x="40454" y="14614"/>
                  </a:cubicBezTo>
                  <a:cubicBezTo>
                    <a:pt x="40490" y="14736"/>
                    <a:pt x="40603" y="14820"/>
                    <a:pt x="40730" y="14820"/>
                  </a:cubicBezTo>
                  <a:cubicBezTo>
                    <a:pt x="40787" y="14820"/>
                    <a:pt x="40841" y="14803"/>
                    <a:pt x="40886" y="14773"/>
                  </a:cubicBezTo>
                  <a:cubicBezTo>
                    <a:pt x="41371" y="14461"/>
                    <a:pt x="41856" y="14153"/>
                    <a:pt x="42347" y="13851"/>
                  </a:cubicBezTo>
                  <a:cubicBezTo>
                    <a:pt x="42483" y="13767"/>
                    <a:pt x="42523" y="13589"/>
                    <a:pt x="42441" y="13454"/>
                  </a:cubicBezTo>
                  <a:cubicBezTo>
                    <a:pt x="42386" y="13366"/>
                    <a:pt x="42292" y="13317"/>
                    <a:pt x="42195" y="13317"/>
                  </a:cubicBezTo>
                  <a:close/>
                  <a:moveTo>
                    <a:pt x="138924" y="15168"/>
                  </a:moveTo>
                  <a:cubicBezTo>
                    <a:pt x="138831" y="15168"/>
                    <a:pt x="138740" y="15213"/>
                    <a:pt x="138685" y="15295"/>
                  </a:cubicBezTo>
                  <a:cubicBezTo>
                    <a:pt x="138596" y="15427"/>
                    <a:pt x="138631" y="15606"/>
                    <a:pt x="138763" y="15694"/>
                  </a:cubicBezTo>
                  <a:cubicBezTo>
                    <a:pt x="139241" y="16017"/>
                    <a:pt x="139715" y="16343"/>
                    <a:pt x="140187" y="16673"/>
                  </a:cubicBezTo>
                  <a:cubicBezTo>
                    <a:pt x="140235" y="16708"/>
                    <a:pt x="140292" y="16726"/>
                    <a:pt x="140351" y="16726"/>
                  </a:cubicBezTo>
                  <a:lnTo>
                    <a:pt x="140352" y="16726"/>
                  </a:lnTo>
                  <a:cubicBezTo>
                    <a:pt x="140478" y="16726"/>
                    <a:pt x="140590" y="16644"/>
                    <a:pt x="140627" y="16525"/>
                  </a:cubicBezTo>
                  <a:cubicBezTo>
                    <a:pt x="140664" y="16405"/>
                    <a:pt x="140620" y="16274"/>
                    <a:pt x="140518" y="16202"/>
                  </a:cubicBezTo>
                  <a:cubicBezTo>
                    <a:pt x="140044" y="15870"/>
                    <a:pt x="139567" y="15541"/>
                    <a:pt x="139084" y="15217"/>
                  </a:cubicBezTo>
                  <a:cubicBezTo>
                    <a:pt x="139035" y="15184"/>
                    <a:pt x="138979" y="15168"/>
                    <a:pt x="138924" y="15168"/>
                  </a:cubicBezTo>
                  <a:close/>
                  <a:moveTo>
                    <a:pt x="39286" y="15197"/>
                  </a:moveTo>
                  <a:cubicBezTo>
                    <a:pt x="39230" y="15197"/>
                    <a:pt x="39173" y="15214"/>
                    <a:pt x="39123" y="15248"/>
                  </a:cubicBezTo>
                  <a:cubicBezTo>
                    <a:pt x="38643" y="15571"/>
                    <a:pt x="38166" y="15900"/>
                    <a:pt x="37691" y="16233"/>
                  </a:cubicBezTo>
                  <a:cubicBezTo>
                    <a:pt x="37461" y="16395"/>
                    <a:pt x="37574" y="16756"/>
                    <a:pt x="37856" y="16757"/>
                  </a:cubicBezTo>
                  <a:lnTo>
                    <a:pt x="37856" y="16756"/>
                  </a:lnTo>
                  <a:cubicBezTo>
                    <a:pt x="37915" y="16756"/>
                    <a:pt x="37973" y="16738"/>
                    <a:pt x="38021" y="16704"/>
                  </a:cubicBezTo>
                  <a:cubicBezTo>
                    <a:pt x="38493" y="16373"/>
                    <a:pt x="38968" y="16047"/>
                    <a:pt x="39446" y="15726"/>
                  </a:cubicBezTo>
                  <a:cubicBezTo>
                    <a:pt x="39579" y="15637"/>
                    <a:pt x="39615" y="15457"/>
                    <a:pt x="39525" y="15324"/>
                  </a:cubicBezTo>
                  <a:cubicBezTo>
                    <a:pt x="39470" y="15242"/>
                    <a:pt x="39379" y="15197"/>
                    <a:pt x="39286" y="15197"/>
                  </a:cubicBezTo>
                  <a:close/>
                  <a:moveTo>
                    <a:pt x="141751" y="17151"/>
                  </a:moveTo>
                  <a:cubicBezTo>
                    <a:pt x="141663" y="17151"/>
                    <a:pt x="141575" y="17192"/>
                    <a:pt x="141518" y="17269"/>
                  </a:cubicBezTo>
                  <a:cubicBezTo>
                    <a:pt x="141421" y="17402"/>
                    <a:pt x="141454" y="17588"/>
                    <a:pt x="141590" y="17680"/>
                  </a:cubicBezTo>
                  <a:cubicBezTo>
                    <a:pt x="142057" y="18019"/>
                    <a:pt x="142518" y="18363"/>
                    <a:pt x="142975" y="18712"/>
                  </a:cubicBezTo>
                  <a:cubicBezTo>
                    <a:pt x="143026" y="18749"/>
                    <a:pt x="143087" y="18771"/>
                    <a:pt x="143150" y="18771"/>
                  </a:cubicBezTo>
                  <a:cubicBezTo>
                    <a:pt x="143274" y="18771"/>
                    <a:pt x="143384" y="18693"/>
                    <a:pt x="143424" y="18576"/>
                  </a:cubicBezTo>
                  <a:cubicBezTo>
                    <a:pt x="143463" y="18458"/>
                    <a:pt x="143423" y="18328"/>
                    <a:pt x="143324" y="18254"/>
                  </a:cubicBezTo>
                  <a:cubicBezTo>
                    <a:pt x="142864" y="17903"/>
                    <a:pt x="142400" y="17557"/>
                    <a:pt x="141931" y="17214"/>
                  </a:cubicBezTo>
                  <a:cubicBezTo>
                    <a:pt x="141877" y="17172"/>
                    <a:pt x="141814" y="17151"/>
                    <a:pt x="141751" y="17151"/>
                  </a:cubicBezTo>
                  <a:close/>
                  <a:moveTo>
                    <a:pt x="36436" y="17196"/>
                  </a:moveTo>
                  <a:cubicBezTo>
                    <a:pt x="36381" y="17196"/>
                    <a:pt x="36326" y="17212"/>
                    <a:pt x="36277" y="17244"/>
                  </a:cubicBezTo>
                  <a:cubicBezTo>
                    <a:pt x="35809" y="17586"/>
                    <a:pt x="35344" y="17933"/>
                    <a:pt x="34883" y="18283"/>
                  </a:cubicBezTo>
                  <a:cubicBezTo>
                    <a:pt x="34663" y="18451"/>
                    <a:pt x="34782" y="18801"/>
                    <a:pt x="35058" y="18801"/>
                  </a:cubicBezTo>
                  <a:cubicBezTo>
                    <a:pt x="35120" y="18801"/>
                    <a:pt x="35182" y="18779"/>
                    <a:pt x="35232" y="18741"/>
                  </a:cubicBezTo>
                  <a:cubicBezTo>
                    <a:pt x="35690" y="18393"/>
                    <a:pt x="36152" y="18049"/>
                    <a:pt x="36617" y="17708"/>
                  </a:cubicBezTo>
                  <a:cubicBezTo>
                    <a:pt x="36737" y="17612"/>
                    <a:pt x="36760" y="17438"/>
                    <a:pt x="36669" y="17314"/>
                  </a:cubicBezTo>
                  <a:cubicBezTo>
                    <a:pt x="36612" y="17237"/>
                    <a:pt x="36525" y="17196"/>
                    <a:pt x="36436" y="17196"/>
                  </a:cubicBezTo>
                  <a:close/>
                  <a:moveTo>
                    <a:pt x="144520" y="19256"/>
                  </a:moveTo>
                  <a:cubicBezTo>
                    <a:pt x="144435" y="19256"/>
                    <a:pt x="144350" y="19294"/>
                    <a:pt x="144294" y="19366"/>
                  </a:cubicBezTo>
                  <a:cubicBezTo>
                    <a:pt x="144195" y="19491"/>
                    <a:pt x="144217" y="19672"/>
                    <a:pt x="144341" y="19770"/>
                  </a:cubicBezTo>
                  <a:cubicBezTo>
                    <a:pt x="144792" y="20128"/>
                    <a:pt x="145241" y="20489"/>
                    <a:pt x="145686" y="20856"/>
                  </a:cubicBezTo>
                  <a:cubicBezTo>
                    <a:pt x="145738" y="20898"/>
                    <a:pt x="145802" y="20920"/>
                    <a:pt x="145870" y="20920"/>
                  </a:cubicBezTo>
                  <a:cubicBezTo>
                    <a:pt x="146139" y="20920"/>
                    <a:pt x="146261" y="20582"/>
                    <a:pt x="146052" y="20411"/>
                  </a:cubicBezTo>
                  <a:cubicBezTo>
                    <a:pt x="145604" y="20042"/>
                    <a:pt x="145153" y="19678"/>
                    <a:pt x="144698" y="19318"/>
                  </a:cubicBezTo>
                  <a:cubicBezTo>
                    <a:pt x="144645" y="19276"/>
                    <a:pt x="144582" y="19256"/>
                    <a:pt x="144520" y="19256"/>
                  </a:cubicBezTo>
                  <a:close/>
                  <a:moveTo>
                    <a:pt x="33689" y="19287"/>
                  </a:moveTo>
                  <a:cubicBezTo>
                    <a:pt x="33626" y="19287"/>
                    <a:pt x="33563" y="19307"/>
                    <a:pt x="33510" y="19349"/>
                  </a:cubicBezTo>
                  <a:cubicBezTo>
                    <a:pt x="33055" y="19709"/>
                    <a:pt x="32604" y="20072"/>
                    <a:pt x="32157" y="20441"/>
                  </a:cubicBezTo>
                  <a:cubicBezTo>
                    <a:pt x="31948" y="20613"/>
                    <a:pt x="32069" y="20952"/>
                    <a:pt x="32340" y="20952"/>
                  </a:cubicBezTo>
                  <a:cubicBezTo>
                    <a:pt x="32406" y="20952"/>
                    <a:pt x="32471" y="20929"/>
                    <a:pt x="32522" y="20886"/>
                  </a:cubicBezTo>
                  <a:cubicBezTo>
                    <a:pt x="32967" y="20520"/>
                    <a:pt x="33416" y="20158"/>
                    <a:pt x="33867" y="19801"/>
                  </a:cubicBezTo>
                  <a:cubicBezTo>
                    <a:pt x="33992" y="19702"/>
                    <a:pt x="34013" y="19521"/>
                    <a:pt x="33915" y="19396"/>
                  </a:cubicBezTo>
                  <a:cubicBezTo>
                    <a:pt x="33858" y="19324"/>
                    <a:pt x="33774" y="19287"/>
                    <a:pt x="33689" y="19287"/>
                  </a:cubicBezTo>
                  <a:close/>
                  <a:moveTo>
                    <a:pt x="147197" y="21459"/>
                  </a:moveTo>
                  <a:cubicBezTo>
                    <a:pt x="147115" y="21459"/>
                    <a:pt x="147034" y="21493"/>
                    <a:pt x="146977" y="21560"/>
                  </a:cubicBezTo>
                  <a:cubicBezTo>
                    <a:pt x="146873" y="21680"/>
                    <a:pt x="146888" y="21862"/>
                    <a:pt x="147009" y="21965"/>
                  </a:cubicBezTo>
                  <a:cubicBezTo>
                    <a:pt x="147447" y="22341"/>
                    <a:pt x="147881" y="22718"/>
                    <a:pt x="148312" y="23101"/>
                  </a:cubicBezTo>
                  <a:cubicBezTo>
                    <a:pt x="148363" y="23148"/>
                    <a:pt x="148432" y="23174"/>
                    <a:pt x="148502" y="23174"/>
                  </a:cubicBezTo>
                  <a:cubicBezTo>
                    <a:pt x="148767" y="23174"/>
                    <a:pt x="148891" y="22847"/>
                    <a:pt x="148694" y="22670"/>
                  </a:cubicBezTo>
                  <a:cubicBezTo>
                    <a:pt x="148261" y="22285"/>
                    <a:pt x="147823" y="21904"/>
                    <a:pt x="147383" y="21527"/>
                  </a:cubicBezTo>
                  <a:cubicBezTo>
                    <a:pt x="147329" y="21481"/>
                    <a:pt x="147263" y="21459"/>
                    <a:pt x="147197" y="21459"/>
                  </a:cubicBezTo>
                  <a:close/>
                  <a:moveTo>
                    <a:pt x="31012" y="21490"/>
                  </a:moveTo>
                  <a:cubicBezTo>
                    <a:pt x="30946" y="21490"/>
                    <a:pt x="30879" y="21512"/>
                    <a:pt x="30825" y="21559"/>
                  </a:cubicBezTo>
                  <a:cubicBezTo>
                    <a:pt x="30385" y="21936"/>
                    <a:pt x="29948" y="22317"/>
                    <a:pt x="29515" y="22703"/>
                  </a:cubicBezTo>
                  <a:cubicBezTo>
                    <a:pt x="29318" y="22879"/>
                    <a:pt x="29442" y="23205"/>
                    <a:pt x="29707" y="23205"/>
                  </a:cubicBezTo>
                  <a:cubicBezTo>
                    <a:pt x="29778" y="23205"/>
                    <a:pt x="29845" y="23180"/>
                    <a:pt x="29898" y="23133"/>
                  </a:cubicBezTo>
                  <a:cubicBezTo>
                    <a:pt x="30329" y="22750"/>
                    <a:pt x="30763" y="22372"/>
                    <a:pt x="31199" y="21996"/>
                  </a:cubicBezTo>
                  <a:cubicBezTo>
                    <a:pt x="31321" y="21893"/>
                    <a:pt x="31335" y="21711"/>
                    <a:pt x="31231" y="21591"/>
                  </a:cubicBezTo>
                  <a:cubicBezTo>
                    <a:pt x="31174" y="21524"/>
                    <a:pt x="31093" y="21490"/>
                    <a:pt x="31012" y="21490"/>
                  </a:cubicBezTo>
                  <a:close/>
                  <a:moveTo>
                    <a:pt x="149788" y="23763"/>
                  </a:moveTo>
                  <a:cubicBezTo>
                    <a:pt x="149710" y="23763"/>
                    <a:pt x="149633" y="23794"/>
                    <a:pt x="149577" y="23856"/>
                  </a:cubicBezTo>
                  <a:cubicBezTo>
                    <a:pt x="149469" y="23972"/>
                    <a:pt x="149475" y="24154"/>
                    <a:pt x="149591" y="24262"/>
                  </a:cubicBezTo>
                  <a:cubicBezTo>
                    <a:pt x="150015" y="24653"/>
                    <a:pt x="150433" y="25048"/>
                    <a:pt x="150848" y="25447"/>
                  </a:cubicBezTo>
                  <a:cubicBezTo>
                    <a:pt x="150902" y="25499"/>
                    <a:pt x="150973" y="25528"/>
                    <a:pt x="151049" y="25528"/>
                  </a:cubicBezTo>
                  <a:cubicBezTo>
                    <a:pt x="151308" y="25528"/>
                    <a:pt x="151435" y="25212"/>
                    <a:pt x="151248" y="25032"/>
                  </a:cubicBezTo>
                  <a:cubicBezTo>
                    <a:pt x="150830" y="24630"/>
                    <a:pt x="150408" y="24233"/>
                    <a:pt x="149982" y="23839"/>
                  </a:cubicBezTo>
                  <a:cubicBezTo>
                    <a:pt x="149927" y="23788"/>
                    <a:pt x="149858" y="23763"/>
                    <a:pt x="149788" y="23763"/>
                  </a:cubicBezTo>
                  <a:close/>
                  <a:moveTo>
                    <a:pt x="28420" y="23798"/>
                  </a:moveTo>
                  <a:cubicBezTo>
                    <a:pt x="28352" y="23798"/>
                    <a:pt x="28284" y="23822"/>
                    <a:pt x="28228" y="23871"/>
                  </a:cubicBezTo>
                  <a:cubicBezTo>
                    <a:pt x="27804" y="24265"/>
                    <a:pt x="27382" y="24662"/>
                    <a:pt x="26964" y="25065"/>
                  </a:cubicBezTo>
                  <a:cubicBezTo>
                    <a:pt x="26777" y="25244"/>
                    <a:pt x="26904" y="25560"/>
                    <a:pt x="27165" y="25560"/>
                  </a:cubicBezTo>
                  <a:cubicBezTo>
                    <a:pt x="27239" y="25560"/>
                    <a:pt x="27310" y="25531"/>
                    <a:pt x="27364" y="25480"/>
                  </a:cubicBezTo>
                  <a:cubicBezTo>
                    <a:pt x="27779" y="25080"/>
                    <a:pt x="28197" y="24684"/>
                    <a:pt x="28619" y="24294"/>
                  </a:cubicBezTo>
                  <a:cubicBezTo>
                    <a:pt x="28733" y="24185"/>
                    <a:pt x="28738" y="24005"/>
                    <a:pt x="28631" y="23890"/>
                  </a:cubicBezTo>
                  <a:cubicBezTo>
                    <a:pt x="28575" y="23829"/>
                    <a:pt x="28498" y="23798"/>
                    <a:pt x="28420" y="23798"/>
                  </a:cubicBezTo>
                  <a:close/>
                  <a:moveTo>
                    <a:pt x="152285" y="26163"/>
                  </a:moveTo>
                  <a:cubicBezTo>
                    <a:pt x="152212" y="26163"/>
                    <a:pt x="152139" y="26191"/>
                    <a:pt x="152083" y="26247"/>
                  </a:cubicBezTo>
                  <a:cubicBezTo>
                    <a:pt x="151970" y="26360"/>
                    <a:pt x="151970" y="26543"/>
                    <a:pt x="152083" y="26656"/>
                  </a:cubicBezTo>
                  <a:cubicBezTo>
                    <a:pt x="152489" y="27063"/>
                    <a:pt x="152893" y="27473"/>
                    <a:pt x="153293" y="27888"/>
                  </a:cubicBezTo>
                  <a:cubicBezTo>
                    <a:pt x="153347" y="27944"/>
                    <a:pt x="153422" y="27977"/>
                    <a:pt x="153500" y="27977"/>
                  </a:cubicBezTo>
                  <a:lnTo>
                    <a:pt x="153502" y="27977"/>
                  </a:lnTo>
                  <a:cubicBezTo>
                    <a:pt x="153755" y="27977"/>
                    <a:pt x="153885" y="27671"/>
                    <a:pt x="153709" y="27489"/>
                  </a:cubicBezTo>
                  <a:cubicBezTo>
                    <a:pt x="153306" y="27071"/>
                    <a:pt x="152901" y="26657"/>
                    <a:pt x="152490" y="26248"/>
                  </a:cubicBezTo>
                  <a:cubicBezTo>
                    <a:pt x="152434" y="26192"/>
                    <a:pt x="152360" y="26163"/>
                    <a:pt x="152285" y="26163"/>
                  </a:cubicBezTo>
                  <a:close/>
                  <a:moveTo>
                    <a:pt x="25927" y="26197"/>
                  </a:moveTo>
                  <a:cubicBezTo>
                    <a:pt x="25853" y="26197"/>
                    <a:pt x="25779" y="26226"/>
                    <a:pt x="25723" y="26282"/>
                  </a:cubicBezTo>
                  <a:cubicBezTo>
                    <a:pt x="25314" y="26691"/>
                    <a:pt x="24907" y="27105"/>
                    <a:pt x="24505" y="27523"/>
                  </a:cubicBezTo>
                  <a:cubicBezTo>
                    <a:pt x="24329" y="27706"/>
                    <a:pt x="24459" y="28010"/>
                    <a:pt x="24713" y="28010"/>
                  </a:cubicBezTo>
                  <a:cubicBezTo>
                    <a:pt x="24791" y="28010"/>
                    <a:pt x="24866" y="27979"/>
                    <a:pt x="24920" y="27923"/>
                  </a:cubicBezTo>
                  <a:cubicBezTo>
                    <a:pt x="25320" y="27507"/>
                    <a:pt x="25723" y="27096"/>
                    <a:pt x="26129" y="26689"/>
                  </a:cubicBezTo>
                  <a:cubicBezTo>
                    <a:pt x="26242" y="26576"/>
                    <a:pt x="26242" y="26394"/>
                    <a:pt x="26129" y="26282"/>
                  </a:cubicBezTo>
                  <a:cubicBezTo>
                    <a:pt x="26074" y="26226"/>
                    <a:pt x="26000" y="26197"/>
                    <a:pt x="25927" y="26197"/>
                  </a:cubicBezTo>
                  <a:close/>
                  <a:moveTo>
                    <a:pt x="154687" y="28655"/>
                  </a:moveTo>
                  <a:cubicBezTo>
                    <a:pt x="154617" y="28655"/>
                    <a:pt x="154547" y="28681"/>
                    <a:pt x="154491" y="28732"/>
                  </a:cubicBezTo>
                  <a:cubicBezTo>
                    <a:pt x="154372" y="28843"/>
                    <a:pt x="154368" y="29028"/>
                    <a:pt x="154480" y="29144"/>
                  </a:cubicBezTo>
                  <a:cubicBezTo>
                    <a:pt x="154871" y="29567"/>
                    <a:pt x="155259" y="29993"/>
                    <a:pt x="155641" y="30422"/>
                  </a:cubicBezTo>
                  <a:cubicBezTo>
                    <a:pt x="155697" y="30484"/>
                    <a:pt x="155775" y="30520"/>
                    <a:pt x="155857" y="30520"/>
                  </a:cubicBezTo>
                  <a:cubicBezTo>
                    <a:pt x="156106" y="30520"/>
                    <a:pt x="156238" y="30225"/>
                    <a:pt x="156072" y="30040"/>
                  </a:cubicBezTo>
                  <a:cubicBezTo>
                    <a:pt x="155686" y="29607"/>
                    <a:pt x="155296" y="29177"/>
                    <a:pt x="154903" y="28753"/>
                  </a:cubicBezTo>
                  <a:cubicBezTo>
                    <a:pt x="154846" y="28688"/>
                    <a:pt x="154766" y="28655"/>
                    <a:pt x="154687" y="28655"/>
                  </a:cubicBezTo>
                  <a:close/>
                  <a:moveTo>
                    <a:pt x="23524" y="28695"/>
                  </a:moveTo>
                  <a:cubicBezTo>
                    <a:pt x="23447" y="28695"/>
                    <a:pt x="23370" y="28726"/>
                    <a:pt x="23313" y="28788"/>
                  </a:cubicBezTo>
                  <a:cubicBezTo>
                    <a:pt x="22946" y="29185"/>
                    <a:pt x="22581" y="29585"/>
                    <a:pt x="22222" y="29989"/>
                  </a:cubicBezTo>
                  <a:lnTo>
                    <a:pt x="22145" y="30075"/>
                  </a:lnTo>
                  <a:cubicBezTo>
                    <a:pt x="21979" y="30261"/>
                    <a:pt x="22111" y="30554"/>
                    <a:pt x="22361" y="30554"/>
                  </a:cubicBezTo>
                  <a:cubicBezTo>
                    <a:pt x="22442" y="30554"/>
                    <a:pt x="22520" y="30520"/>
                    <a:pt x="22575" y="30458"/>
                  </a:cubicBezTo>
                  <a:lnTo>
                    <a:pt x="22651" y="30373"/>
                  </a:lnTo>
                  <a:cubicBezTo>
                    <a:pt x="23010" y="29971"/>
                    <a:pt x="23371" y="29573"/>
                    <a:pt x="23735" y="29179"/>
                  </a:cubicBezTo>
                  <a:cubicBezTo>
                    <a:pt x="23844" y="29062"/>
                    <a:pt x="23837" y="28880"/>
                    <a:pt x="23720" y="28772"/>
                  </a:cubicBezTo>
                  <a:cubicBezTo>
                    <a:pt x="23665" y="28721"/>
                    <a:pt x="23594" y="28695"/>
                    <a:pt x="23524" y="28695"/>
                  </a:cubicBezTo>
                  <a:close/>
                  <a:moveTo>
                    <a:pt x="156997" y="31247"/>
                  </a:moveTo>
                  <a:cubicBezTo>
                    <a:pt x="156931" y="31247"/>
                    <a:pt x="156864" y="31270"/>
                    <a:pt x="156810" y="31317"/>
                  </a:cubicBezTo>
                  <a:cubicBezTo>
                    <a:pt x="156689" y="31420"/>
                    <a:pt x="156674" y="31603"/>
                    <a:pt x="156778" y="31723"/>
                  </a:cubicBezTo>
                  <a:cubicBezTo>
                    <a:pt x="157153" y="32160"/>
                    <a:pt x="157523" y="32602"/>
                    <a:pt x="157890" y="33046"/>
                  </a:cubicBezTo>
                  <a:cubicBezTo>
                    <a:pt x="157944" y="33113"/>
                    <a:pt x="158026" y="33151"/>
                    <a:pt x="158112" y="33151"/>
                  </a:cubicBezTo>
                  <a:cubicBezTo>
                    <a:pt x="158356" y="33151"/>
                    <a:pt x="158490" y="32867"/>
                    <a:pt x="158334" y="32680"/>
                  </a:cubicBezTo>
                  <a:cubicBezTo>
                    <a:pt x="157966" y="32232"/>
                    <a:pt x="157593" y="31789"/>
                    <a:pt x="157216" y="31348"/>
                  </a:cubicBezTo>
                  <a:cubicBezTo>
                    <a:pt x="157159" y="31282"/>
                    <a:pt x="157078" y="31247"/>
                    <a:pt x="156997" y="31247"/>
                  </a:cubicBezTo>
                  <a:close/>
                  <a:moveTo>
                    <a:pt x="21221" y="31286"/>
                  </a:moveTo>
                  <a:cubicBezTo>
                    <a:pt x="21140" y="31286"/>
                    <a:pt x="21060" y="31320"/>
                    <a:pt x="21003" y="31387"/>
                  </a:cubicBezTo>
                  <a:cubicBezTo>
                    <a:pt x="20625" y="31827"/>
                    <a:pt x="20253" y="32272"/>
                    <a:pt x="19885" y="32719"/>
                  </a:cubicBezTo>
                  <a:cubicBezTo>
                    <a:pt x="19732" y="32908"/>
                    <a:pt x="19865" y="33190"/>
                    <a:pt x="20108" y="33191"/>
                  </a:cubicBezTo>
                  <a:cubicBezTo>
                    <a:pt x="20193" y="33191"/>
                    <a:pt x="20276" y="33152"/>
                    <a:pt x="20331" y="33086"/>
                  </a:cubicBezTo>
                  <a:cubicBezTo>
                    <a:pt x="20696" y="32641"/>
                    <a:pt x="21067" y="32199"/>
                    <a:pt x="21441" y="31761"/>
                  </a:cubicBezTo>
                  <a:cubicBezTo>
                    <a:pt x="21544" y="31640"/>
                    <a:pt x="21530" y="31459"/>
                    <a:pt x="21408" y="31356"/>
                  </a:cubicBezTo>
                  <a:cubicBezTo>
                    <a:pt x="21354" y="31309"/>
                    <a:pt x="21287" y="31286"/>
                    <a:pt x="21221" y="31286"/>
                  </a:cubicBezTo>
                  <a:close/>
                  <a:moveTo>
                    <a:pt x="159203" y="33927"/>
                  </a:moveTo>
                  <a:cubicBezTo>
                    <a:pt x="159140" y="33927"/>
                    <a:pt x="159077" y="33948"/>
                    <a:pt x="159025" y="33990"/>
                  </a:cubicBezTo>
                  <a:cubicBezTo>
                    <a:pt x="158901" y="34088"/>
                    <a:pt x="158879" y="34267"/>
                    <a:pt x="158976" y="34391"/>
                  </a:cubicBezTo>
                  <a:lnTo>
                    <a:pt x="159259" y="34750"/>
                  </a:lnTo>
                  <a:cubicBezTo>
                    <a:pt x="159519" y="35083"/>
                    <a:pt x="159778" y="35419"/>
                    <a:pt x="160034" y="35756"/>
                  </a:cubicBezTo>
                  <a:cubicBezTo>
                    <a:pt x="160088" y="35828"/>
                    <a:pt x="160173" y="35870"/>
                    <a:pt x="160263" y="35870"/>
                  </a:cubicBezTo>
                  <a:cubicBezTo>
                    <a:pt x="160502" y="35869"/>
                    <a:pt x="160636" y="35597"/>
                    <a:pt x="160492" y="35407"/>
                  </a:cubicBezTo>
                  <a:cubicBezTo>
                    <a:pt x="160234" y="35068"/>
                    <a:pt x="159974" y="34731"/>
                    <a:pt x="159711" y="34395"/>
                  </a:cubicBezTo>
                  <a:lnTo>
                    <a:pt x="159427" y="34033"/>
                  </a:lnTo>
                  <a:cubicBezTo>
                    <a:pt x="159370" y="33963"/>
                    <a:pt x="159287" y="33927"/>
                    <a:pt x="159203" y="33927"/>
                  </a:cubicBezTo>
                  <a:close/>
                  <a:moveTo>
                    <a:pt x="19021" y="33965"/>
                  </a:moveTo>
                  <a:cubicBezTo>
                    <a:pt x="18936" y="33965"/>
                    <a:pt x="18851" y="34002"/>
                    <a:pt x="18795" y="34075"/>
                  </a:cubicBezTo>
                  <a:cubicBezTo>
                    <a:pt x="18436" y="34529"/>
                    <a:pt x="18081" y="34988"/>
                    <a:pt x="17731" y="35449"/>
                  </a:cubicBezTo>
                  <a:cubicBezTo>
                    <a:pt x="17587" y="35639"/>
                    <a:pt x="17723" y="35911"/>
                    <a:pt x="17960" y="35912"/>
                  </a:cubicBezTo>
                  <a:cubicBezTo>
                    <a:pt x="18051" y="35912"/>
                    <a:pt x="18136" y="35870"/>
                    <a:pt x="18190" y="35798"/>
                  </a:cubicBezTo>
                  <a:cubicBezTo>
                    <a:pt x="18538" y="35339"/>
                    <a:pt x="18891" y="34883"/>
                    <a:pt x="19247" y="34431"/>
                  </a:cubicBezTo>
                  <a:cubicBezTo>
                    <a:pt x="19345" y="34306"/>
                    <a:pt x="19325" y="34125"/>
                    <a:pt x="19199" y="34027"/>
                  </a:cubicBezTo>
                  <a:cubicBezTo>
                    <a:pt x="19146" y="33985"/>
                    <a:pt x="19083" y="33965"/>
                    <a:pt x="19021" y="33965"/>
                  </a:cubicBezTo>
                  <a:close/>
                  <a:moveTo>
                    <a:pt x="161297" y="36683"/>
                  </a:moveTo>
                  <a:cubicBezTo>
                    <a:pt x="161238" y="36683"/>
                    <a:pt x="161179" y="36701"/>
                    <a:pt x="161128" y="36739"/>
                  </a:cubicBezTo>
                  <a:cubicBezTo>
                    <a:pt x="160999" y="36832"/>
                    <a:pt x="160971" y="37012"/>
                    <a:pt x="161064" y="37141"/>
                  </a:cubicBezTo>
                  <a:cubicBezTo>
                    <a:pt x="161405" y="37606"/>
                    <a:pt x="161739" y="38075"/>
                    <a:pt x="162069" y="38546"/>
                  </a:cubicBezTo>
                  <a:cubicBezTo>
                    <a:pt x="162123" y="38624"/>
                    <a:pt x="162211" y="38670"/>
                    <a:pt x="162306" y="38670"/>
                  </a:cubicBezTo>
                  <a:cubicBezTo>
                    <a:pt x="162364" y="38670"/>
                    <a:pt x="162422" y="38652"/>
                    <a:pt x="162470" y="38617"/>
                  </a:cubicBezTo>
                  <a:cubicBezTo>
                    <a:pt x="162601" y="38527"/>
                    <a:pt x="162632" y="38347"/>
                    <a:pt x="162541" y="38216"/>
                  </a:cubicBezTo>
                  <a:cubicBezTo>
                    <a:pt x="162208" y="37741"/>
                    <a:pt x="161871" y="37270"/>
                    <a:pt x="161531" y="36802"/>
                  </a:cubicBezTo>
                  <a:cubicBezTo>
                    <a:pt x="161474" y="36724"/>
                    <a:pt x="161387" y="36683"/>
                    <a:pt x="161297" y="36683"/>
                  </a:cubicBezTo>
                  <a:close/>
                  <a:moveTo>
                    <a:pt x="16925" y="36729"/>
                  </a:moveTo>
                  <a:cubicBezTo>
                    <a:pt x="16837" y="36729"/>
                    <a:pt x="16750" y="36769"/>
                    <a:pt x="16693" y="36845"/>
                  </a:cubicBezTo>
                  <a:cubicBezTo>
                    <a:pt x="16353" y="37314"/>
                    <a:pt x="16016" y="37786"/>
                    <a:pt x="15685" y="38261"/>
                  </a:cubicBezTo>
                  <a:cubicBezTo>
                    <a:pt x="15552" y="38452"/>
                    <a:pt x="15687" y="38714"/>
                    <a:pt x="15920" y="38714"/>
                  </a:cubicBezTo>
                  <a:cubicBezTo>
                    <a:pt x="16015" y="38714"/>
                    <a:pt x="16102" y="38669"/>
                    <a:pt x="16156" y="38592"/>
                  </a:cubicBezTo>
                  <a:cubicBezTo>
                    <a:pt x="16486" y="38119"/>
                    <a:pt x="16821" y="37650"/>
                    <a:pt x="17160" y="37185"/>
                  </a:cubicBezTo>
                  <a:cubicBezTo>
                    <a:pt x="17251" y="37057"/>
                    <a:pt x="17222" y="36878"/>
                    <a:pt x="17094" y="36784"/>
                  </a:cubicBezTo>
                  <a:cubicBezTo>
                    <a:pt x="17043" y="36747"/>
                    <a:pt x="16984" y="36729"/>
                    <a:pt x="16925" y="36729"/>
                  </a:cubicBezTo>
                  <a:close/>
                  <a:moveTo>
                    <a:pt x="163285" y="39523"/>
                  </a:moveTo>
                  <a:cubicBezTo>
                    <a:pt x="163230" y="39523"/>
                    <a:pt x="163173" y="39539"/>
                    <a:pt x="163124" y="39572"/>
                  </a:cubicBezTo>
                  <a:cubicBezTo>
                    <a:pt x="162992" y="39661"/>
                    <a:pt x="162957" y="39839"/>
                    <a:pt x="163046" y="39971"/>
                  </a:cubicBezTo>
                  <a:cubicBezTo>
                    <a:pt x="163366" y="40450"/>
                    <a:pt x="163682" y="40931"/>
                    <a:pt x="163993" y="41415"/>
                  </a:cubicBezTo>
                  <a:cubicBezTo>
                    <a:pt x="164046" y="41497"/>
                    <a:pt x="164138" y="41547"/>
                    <a:pt x="164235" y="41547"/>
                  </a:cubicBezTo>
                  <a:cubicBezTo>
                    <a:pt x="164463" y="41547"/>
                    <a:pt x="164601" y="41295"/>
                    <a:pt x="164479" y="41104"/>
                  </a:cubicBezTo>
                  <a:cubicBezTo>
                    <a:pt x="164165" y="40617"/>
                    <a:pt x="163847" y="40132"/>
                    <a:pt x="163524" y="39650"/>
                  </a:cubicBezTo>
                  <a:cubicBezTo>
                    <a:pt x="163469" y="39567"/>
                    <a:pt x="163378" y="39523"/>
                    <a:pt x="163285" y="39523"/>
                  </a:cubicBezTo>
                  <a:close/>
                  <a:moveTo>
                    <a:pt x="14941" y="39570"/>
                  </a:moveTo>
                  <a:cubicBezTo>
                    <a:pt x="14849" y="39570"/>
                    <a:pt x="14758" y="39614"/>
                    <a:pt x="14702" y="39698"/>
                  </a:cubicBezTo>
                  <a:cubicBezTo>
                    <a:pt x="14380" y="40179"/>
                    <a:pt x="14062" y="40663"/>
                    <a:pt x="13749" y="41151"/>
                  </a:cubicBezTo>
                  <a:cubicBezTo>
                    <a:pt x="13625" y="41343"/>
                    <a:pt x="13763" y="41595"/>
                    <a:pt x="13991" y="41595"/>
                  </a:cubicBezTo>
                  <a:cubicBezTo>
                    <a:pt x="14089" y="41595"/>
                    <a:pt x="14181" y="41545"/>
                    <a:pt x="14233" y="41462"/>
                  </a:cubicBezTo>
                  <a:cubicBezTo>
                    <a:pt x="14545" y="40978"/>
                    <a:pt x="14861" y="40497"/>
                    <a:pt x="15181" y="40018"/>
                  </a:cubicBezTo>
                  <a:cubicBezTo>
                    <a:pt x="15270" y="39886"/>
                    <a:pt x="15235" y="39706"/>
                    <a:pt x="15102" y="39619"/>
                  </a:cubicBezTo>
                  <a:cubicBezTo>
                    <a:pt x="15052" y="39585"/>
                    <a:pt x="14997" y="39570"/>
                    <a:pt x="14941" y="39570"/>
                  </a:cubicBezTo>
                  <a:close/>
                  <a:moveTo>
                    <a:pt x="165160" y="42437"/>
                  </a:moveTo>
                  <a:cubicBezTo>
                    <a:pt x="165109" y="42437"/>
                    <a:pt x="165056" y="42451"/>
                    <a:pt x="165009" y="42480"/>
                  </a:cubicBezTo>
                  <a:cubicBezTo>
                    <a:pt x="164874" y="42563"/>
                    <a:pt x="164832" y="42741"/>
                    <a:pt x="164914" y="42876"/>
                  </a:cubicBezTo>
                  <a:cubicBezTo>
                    <a:pt x="165217" y="43367"/>
                    <a:pt x="165514" y="43860"/>
                    <a:pt x="165805" y="44356"/>
                  </a:cubicBezTo>
                  <a:cubicBezTo>
                    <a:pt x="165857" y="44444"/>
                    <a:pt x="165952" y="44498"/>
                    <a:pt x="166054" y="44498"/>
                  </a:cubicBezTo>
                  <a:lnTo>
                    <a:pt x="166054" y="44499"/>
                  </a:lnTo>
                  <a:cubicBezTo>
                    <a:pt x="166277" y="44499"/>
                    <a:pt x="166416" y="44256"/>
                    <a:pt x="166302" y="44064"/>
                  </a:cubicBezTo>
                  <a:cubicBezTo>
                    <a:pt x="166008" y="43565"/>
                    <a:pt x="165710" y="43068"/>
                    <a:pt x="165405" y="42574"/>
                  </a:cubicBezTo>
                  <a:cubicBezTo>
                    <a:pt x="165351" y="42486"/>
                    <a:pt x="165257" y="42437"/>
                    <a:pt x="165160" y="42437"/>
                  </a:cubicBezTo>
                  <a:close/>
                  <a:moveTo>
                    <a:pt x="13072" y="42480"/>
                  </a:moveTo>
                  <a:cubicBezTo>
                    <a:pt x="12973" y="42480"/>
                    <a:pt x="12877" y="42531"/>
                    <a:pt x="12824" y="42622"/>
                  </a:cubicBezTo>
                  <a:cubicBezTo>
                    <a:pt x="12519" y="43116"/>
                    <a:pt x="12221" y="43613"/>
                    <a:pt x="11927" y="44112"/>
                  </a:cubicBezTo>
                  <a:cubicBezTo>
                    <a:pt x="11813" y="44304"/>
                    <a:pt x="11951" y="44547"/>
                    <a:pt x="12174" y="44547"/>
                  </a:cubicBezTo>
                  <a:cubicBezTo>
                    <a:pt x="12277" y="44547"/>
                    <a:pt x="12371" y="44493"/>
                    <a:pt x="12422" y="44404"/>
                  </a:cubicBezTo>
                  <a:cubicBezTo>
                    <a:pt x="12716" y="43908"/>
                    <a:pt x="13012" y="43415"/>
                    <a:pt x="13313" y="42924"/>
                  </a:cubicBezTo>
                  <a:cubicBezTo>
                    <a:pt x="13401" y="42789"/>
                    <a:pt x="13360" y="42608"/>
                    <a:pt x="13223" y="42524"/>
                  </a:cubicBezTo>
                  <a:cubicBezTo>
                    <a:pt x="13176" y="42494"/>
                    <a:pt x="13123" y="42480"/>
                    <a:pt x="13072" y="42480"/>
                  </a:cubicBezTo>
                  <a:close/>
                  <a:moveTo>
                    <a:pt x="166919" y="45423"/>
                  </a:moveTo>
                  <a:cubicBezTo>
                    <a:pt x="166871" y="45423"/>
                    <a:pt x="166823" y="45435"/>
                    <a:pt x="166778" y="45460"/>
                  </a:cubicBezTo>
                  <a:cubicBezTo>
                    <a:pt x="166639" y="45539"/>
                    <a:pt x="166590" y="45714"/>
                    <a:pt x="166669" y="45853"/>
                  </a:cubicBezTo>
                  <a:cubicBezTo>
                    <a:pt x="166951" y="46355"/>
                    <a:pt x="167229" y="46858"/>
                    <a:pt x="167501" y="47366"/>
                  </a:cubicBezTo>
                  <a:cubicBezTo>
                    <a:pt x="167552" y="47459"/>
                    <a:pt x="167649" y="47517"/>
                    <a:pt x="167755" y="47517"/>
                  </a:cubicBezTo>
                  <a:cubicBezTo>
                    <a:pt x="167973" y="47517"/>
                    <a:pt x="168112" y="47284"/>
                    <a:pt x="168009" y="47092"/>
                  </a:cubicBezTo>
                  <a:cubicBezTo>
                    <a:pt x="167734" y="46583"/>
                    <a:pt x="167455" y="46074"/>
                    <a:pt x="167170" y="45570"/>
                  </a:cubicBezTo>
                  <a:cubicBezTo>
                    <a:pt x="167118" y="45476"/>
                    <a:pt x="167019" y="45423"/>
                    <a:pt x="166919" y="45423"/>
                  </a:cubicBezTo>
                  <a:close/>
                  <a:moveTo>
                    <a:pt x="11312" y="45469"/>
                  </a:moveTo>
                  <a:cubicBezTo>
                    <a:pt x="11210" y="45469"/>
                    <a:pt x="11112" y="45523"/>
                    <a:pt x="11060" y="45619"/>
                  </a:cubicBezTo>
                  <a:cubicBezTo>
                    <a:pt x="10774" y="46124"/>
                    <a:pt x="10495" y="46632"/>
                    <a:pt x="10220" y="47143"/>
                  </a:cubicBezTo>
                  <a:cubicBezTo>
                    <a:pt x="10117" y="47335"/>
                    <a:pt x="10256" y="47567"/>
                    <a:pt x="10473" y="47567"/>
                  </a:cubicBezTo>
                  <a:cubicBezTo>
                    <a:pt x="10580" y="47567"/>
                    <a:pt x="10677" y="47509"/>
                    <a:pt x="10727" y="47415"/>
                  </a:cubicBezTo>
                  <a:cubicBezTo>
                    <a:pt x="11001" y="46908"/>
                    <a:pt x="11278" y="46404"/>
                    <a:pt x="11561" y="45902"/>
                  </a:cubicBezTo>
                  <a:cubicBezTo>
                    <a:pt x="11643" y="45763"/>
                    <a:pt x="11593" y="45585"/>
                    <a:pt x="11454" y="45507"/>
                  </a:cubicBezTo>
                  <a:cubicBezTo>
                    <a:pt x="11409" y="45481"/>
                    <a:pt x="11360" y="45469"/>
                    <a:pt x="11312" y="45469"/>
                  </a:cubicBezTo>
                  <a:close/>
                  <a:moveTo>
                    <a:pt x="168562" y="48476"/>
                  </a:moveTo>
                  <a:cubicBezTo>
                    <a:pt x="168518" y="48476"/>
                    <a:pt x="168473" y="48486"/>
                    <a:pt x="168431" y="48508"/>
                  </a:cubicBezTo>
                  <a:cubicBezTo>
                    <a:pt x="168288" y="48580"/>
                    <a:pt x="168233" y="48754"/>
                    <a:pt x="168305" y="48895"/>
                  </a:cubicBezTo>
                  <a:cubicBezTo>
                    <a:pt x="168568" y="49407"/>
                    <a:pt x="168827" y="49922"/>
                    <a:pt x="169079" y="50439"/>
                  </a:cubicBezTo>
                  <a:cubicBezTo>
                    <a:pt x="169128" y="50538"/>
                    <a:pt x="169227" y="50601"/>
                    <a:pt x="169338" y="50601"/>
                  </a:cubicBezTo>
                  <a:cubicBezTo>
                    <a:pt x="169382" y="50601"/>
                    <a:pt x="169425" y="50591"/>
                    <a:pt x="169465" y="50572"/>
                  </a:cubicBezTo>
                  <a:cubicBezTo>
                    <a:pt x="169608" y="50502"/>
                    <a:pt x="169668" y="50330"/>
                    <a:pt x="169598" y="50187"/>
                  </a:cubicBezTo>
                  <a:cubicBezTo>
                    <a:pt x="169343" y="49666"/>
                    <a:pt x="169084" y="49148"/>
                    <a:pt x="168818" y="48632"/>
                  </a:cubicBezTo>
                  <a:cubicBezTo>
                    <a:pt x="168767" y="48533"/>
                    <a:pt x="168667" y="48476"/>
                    <a:pt x="168562" y="48476"/>
                  </a:cubicBezTo>
                  <a:close/>
                  <a:moveTo>
                    <a:pt x="9667" y="48525"/>
                  </a:moveTo>
                  <a:cubicBezTo>
                    <a:pt x="9562" y="48525"/>
                    <a:pt x="9462" y="48581"/>
                    <a:pt x="9412" y="48680"/>
                  </a:cubicBezTo>
                  <a:cubicBezTo>
                    <a:pt x="9145" y="49196"/>
                    <a:pt x="8886" y="49714"/>
                    <a:pt x="8632" y="50235"/>
                  </a:cubicBezTo>
                  <a:cubicBezTo>
                    <a:pt x="8537" y="50427"/>
                    <a:pt x="8676" y="50650"/>
                    <a:pt x="8890" y="50650"/>
                  </a:cubicBezTo>
                  <a:cubicBezTo>
                    <a:pt x="9000" y="50650"/>
                    <a:pt x="9101" y="50588"/>
                    <a:pt x="9149" y="50488"/>
                  </a:cubicBezTo>
                  <a:cubicBezTo>
                    <a:pt x="9402" y="49971"/>
                    <a:pt x="9660" y="49456"/>
                    <a:pt x="9924" y="48944"/>
                  </a:cubicBezTo>
                  <a:cubicBezTo>
                    <a:pt x="9997" y="48803"/>
                    <a:pt x="9941" y="48629"/>
                    <a:pt x="9799" y="48557"/>
                  </a:cubicBezTo>
                  <a:cubicBezTo>
                    <a:pt x="9757" y="48535"/>
                    <a:pt x="9711" y="48525"/>
                    <a:pt x="9667" y="48525"/>
                  </a:cubicBezTo>
                  <a:close/>
                  <a:moveTo>
                    <a:pt x="170086" y="51593"/>
                  </a:moveTo>
                  <a:cubicBezTo>
                    <a:pt x="170045" y="51593"/>
                    <a:pt x="170004" y="51602"/>
                    <a:pt x="169964" y="51620"/>
                  </a:cubicBezTo>
                  <a:cubicBezTo>
                    <a:pt x="169821" y="51686"/>
                    <a:pt x="169759" y="51854"/>
                    <a:pt x="169822" y="51998"/>
                  </a:cubicBezTo>
                  <a:cubicBezTo>
                    <a:pt x="170066" y="52520"/>
                    <a:pt x="170305" y="53044"/>
                    <a:pt x="170537" y="53571"/>
                  </a:cubicBezTo>
                  <a:cubicBezTo>
                    <a:pt x="170583" y="53675"/>
                    <a:pt x="170686" y="53742"/>
                    <a:pt x="170800" y="53742"/>
                  </a:cubicBezTo>
                  <a:lnTo>
                    <a:pt x="170800" y="53743"/>
                  </a:lnTo>
                  <a:cubicBezTo>
                    <a:pt x="171009" y="53743"/>
                    <a:pt x="171149" y="53529"/>
                    <a:pt x="171064" y="53338"/>
                  </a:cubicBezTo>
                  <a:cubicBezTo>
                    <a:pt x="170829" y="52808"/>
                    <a:pt x="170590" y="52280"/>
                    <a:pt x="170345" y="51755"/>
                  </a:cubicBezTo>
                  <a:cubicBezTo>
                    <a:pt x="170295" y="51652"/>
                    <a:pt x="170193" y="51593"/>
                    <a:pt x="170086" y="51593"/>
                  </a:cubicBezTo>
                  <a:close/>
                  <a:moveTo>
                    <a:pt x="8144" y="51638"/>
                  </a:moveTo>
                  <a:cubicBezTo>
                    <a:pt x="8035" y="51638"/>
                    <a:pt x="7931" y="51699"/>
                    <a:pt x="7884" y="51804"/>
                  </a:cubicBezTo>
                  <a:cubicBezTo>
                    <a:pt x="7638" y="52330"/>
                    <a:pt x="7398" y="52858"/>
                    <a:pt x="7164" y="53387"/>
                  </a:cubicBezTo>
                  <a:cubicBezTo>
                    <a:pt x="7079" y="53578"/>
                    <a:pt x="7218" y="53791"/>
                    <a:pt x="7427" y="53792"/>
                  </a:cubicBezTo>
                  <a:cubicBezTo>
                    <a:pt x="7540" y="53792"/>
                    <a:pt x="7645" y="53725"/>
                    <a:pt x="7690" y="53621"/>
                  </a:cubicBezTo>
                  <a:cubicBezTo>
                    <a:pt x="7924" y="53093"/>
                    <a:pt x="8162" y="52569"/>
                    <a:pt x="8405" y="52047"/>
                  </a:cubicBezTo>
                  <a:cubicBezTo>
                    <a:pt x="8472" y="51903"/>
                    <a:pt x="8410" y="51732"/>
                    <a:pt x="8265" y="51665"/>
                  </a:cubicBezTo>
                  <a:cubicBezTo>
                    <a:pt x="8226" y="51646"/>
                    <a:pt x="8184" y="51638"/>
                    <a:pt x="8144" y="51638"/>
                  </a:cubicBezTo>
                  <a:close/>
                  <a:moveTo>
                    <a:pt x="171485" y="54757"/>
                  </a:moveTo>
                  <a:cubicBezTo>
                    <a:pt x="171448" y="54757"/>
                    <a:pt x="171411" y="54764"/>
                    <a:pt x="171374" y="54780"/>
                  </a:cubicBezTo>
                  <a:cubicBezTo>
                    <a:pt x="171228" y="54842"/>
                    <a:pt x="171159" y="55010"/>
                    <a:pt x="171220" y="55157"/>
                  </a:cubicBezTo>
                  <a:cubicBezTo>
                    <a:pt x="171443" y="55689"/>
                    <a:pt x="171660" y="56221"/>
                    <a:pt x="171872" y="56757"/>
                  </a:cubicBezTo>
                  <a:cubicBezTo>
                    <a:pt x="171917" y="56867"/>
                    <a:pt x="172022" y="56939"/>
                    <a:pt x="172141" y="56939"/>
                  </a:cubicBezTo>
                  <a:cubicBezTo>
                    <a:pt x="172344" y="56939"/>
                    <a:pt x="172484" y="56733"/>
                    <a:pt x="172408" y="56544"/>
                  </a:cubicBezTo>
                  <a:cubicBezTo>
                    <a:pt x="172194" y="56005"/>
                    <a:pt x="171975" y="55469"/>
                    <a:pt x="171751" y="54934"/>
                  </a:cubicBezTo>
                  <a:cubicBezTo>
                    <a:pt x="171705" y="54824"/>
                    <a:pt x="171598" y="54757"/>
                    <a:pt x="171485" y="54757"/>
                  </a:cubicBezTo>
                  <a:close/>
                  <a:moveTo>
                    <a:pt x="6741" y="54808"/>
                  </a:moveTo>
                  <a:cubicBezTo>
                    <a:pt x="6628" y="54808"/>
                    <a:pt x="6521" y="54874"/>
                    <a:pt x="6475" y="54985"/>
                  </a:cubicBezTo>
                  <a:cubicBezTo>
                    <a:pt x="6251" y="55518"/>
                    <a:pt x="6033" y="56055"/>
                    <a:pt x="5818" y="56594"/>
                  </a:cubicBezTo>
                  <a:cubicBezTo>
                    <a:pt x="5743" y="56782"/>
                    <a:pt x="5882" y="56988"/>
                    <a:pt x="6084" y="56988"/>
                  </a:cubicBezTo>
                  <a:cubicBezTo>
                    <a:pt x="6084" y="56988"/>
                    <a:pt x="6085" y="56988"/>
                    <a:pt x="6086" y="56988"/>
                  </a:cubicBezTo>
                  <a:cubicBezTo>
                    <a:pt x="6204" y="56988"/>
                    <a:pt x="6310" y="56916"/>
                    <a:pt x="6354" y="56807"/>
                  </a:cubicBezTo>
                  <a:cubicBezTo>
                    <a:pt x="6567" y="56270"/>
                    <a:pt x="6784" y="55738"/>
                    <a:pt x="7007" y="55207"/>
                  </a:cubicBezTo>
                  <a:cubicBezTo>
                    <a:pt x="7068" y="55060"/>
                    <a:pt x="7000" y="54891"/>
                    <a:pt x="6852" y="54830"/>
                  </a:cubicBezTo>
                  <a:cubicBezTo>
                    <a:pt x="6816" y="54815"/>
                    <a:pt x="6778" y="54808"/>
                    <a:pt x="6741" y="54808"/>
                  </a:cubicBezTo>
                  <a:close/>
                  <a:moveTo>
                    <a:pt x="172761" y="57973"/>
                  </a:moveTo>
                  <a:cubicBezTo>
                    <a:pt x="172727" y="57973"/>
                    <a:pt x="172693" y="57979"/>
                    <a:pt x="172660" y="57992"/>
                  </a:cubicBezTo>
                  <a:cubicBezTo>
                    <a:pt x="172509" y="58049"/>
                    <a:pt x="172434" y="58218"/>
                    <a:pt x="172495" y="58368"/>
                  </a:cubicBezTo>
                  <a:cubicBezTo>
                    <a:pt x="172696" y="58908"/>
                    <a:pt x="172893" y="59449"/>
                    <a:pt x="173085" y="59992"/>
                  </a:cubicBezTo>
                  <a:cubicBezTo>
                    <a:pt x="173126" y="60107"/>
                    <a:pt x="173234" y="60184"/>
                    <a:pt x="173356" y="60184"/>
                  </a:cubicBezTo>
                  <a:lnTo>
                    <a:pt x="173356" y="60185"/>
                  </a:lnTo>
                  <a:cubicBezTo>
                    <a:pt x="173555" y="60185"/>
                    <a:pt x="173694" y="59989"/>
                    <a:pt x="173628" y="59802"/>
                  </a:cubicBezTo>
                  <a:cubicBezTo>
                    <a:pt x="173435" y="59255"/>
                    <a:pt x="173237" y="58709"/>
                    <a:pt x="173033" y="58167"/>
                  </a:cubicBezTo>
                  <a:cubicBezTo>
                    <a:pt x="172991" y="58048"/>
                    <a:pt x="172879" y="57973"/>
                    <a:pt x="172761" y="57973"/>
                  </a:cubicBezTo>
                  <a:close/>
                  <a:moveTo>
                    <a:pt x="5461" y="58028"/>
                  </a:moveTo>
                  <a:cubicBezTo>
                    <a:pt x="5345" y="58028"/>
                    <a:pt x="5236" y="58099"/>
                    <a:pt x="5192" y="58215"/>
                  </a:cubicBezTo>
                  <a:cubicBezTo>
                    <a:pt x="4989" y="58758"/>
                    <a:pt x="4790" y="59303"/>
                    <a:pt x="4597" y="59850"/>
                  </a:cubicBezTo>
                  <a:cubicBezTo>
                    <a:pt x="4544" y="60000"/>
                    <a:pt x="4623" y="60164"/>
                    <a:pt x="4773" y="60218"/>
                  </a:cubicBezTo>
                  <a:cubicBezTo>
                    <a:pt x="4805" y="60227"/>
                    <a:pt x="4837" y="60233"/>
                    <a:pt x="4869" y="60233"/>
                  </a:cubicBezTo>
                  <a:cubicBezTo>
                    <a:pt x="4992" y="60233"/>
                    <a:pt x="5101" y="60157"/>
                    <a:pt x="5142" y="60042"/>
                  </a:cubicBezTo>
                  <a:cubicBezTo>
                    <a:pt x="5332" y="59498"/>
                    <a:pt x="5529" y="58957"/>
                    <a:pt x="5732" y="58417"/>
                  </a:cubicBezTo>
                  <a:cubicBezTo>
                    <a:pt x="5788" y="58269"/>
                    <a:pt x="5713" y="58102"/>
                    <a:pt x="5563" y="58047"/>
                  </a:cubicBezTo>
                  <a:cubicBezTo>
                    <a:pt x="5529" y="58034"/>
                    <a:pt x="5495" y="58028"/>
                    <a:pt x="5461" y="58028"/>
                  </a:cubicBezTo>
                  <a:close/>
                  <a:moveTo>
                    <a:pt x="173919" y="61254"/>
                  </a:moveTo>
                  <a:cubicBezTo>
                    <a:pt x="173889" y="61254"/>
                    <a:pt x="173858" y="61259"/>
                    <a:pt x="173829" y="61269"/>
                  </a:cubicBezTo>
                  <a:cubicBezTo>
                    <a:pt x="173680" y="61318"/>
                    <a:pt x="173598" y="61477"/>
                    <a:pt x="173644" y="61627"/>
                  </a:cubicBezTo>
                  <a:cubicBezTo>
                    <a:pt x="173825" y="62174"/>
                    <a:pt x="174001" y="62722"/>
                    <a:pt x="174172" y="63273"/>
                  </a:cubicBezTo>
                  <a:cubicBezTo>
                    <a:pt x="174209" y="63393"/>
                    <a:pt x="174320" y="63476"/>
                    <a:pt x="174446" y="63476"/>
                  </a:cubicBezTo>
                  <a:cubicBezTo>
                    <a:pt x="174641" y="63476"/>
                    <a:pt x="174778" y="63287"/>
                    <a:pt x="174722" y="63103"/>
                  </a:cubicBezTo>
                  <a:cubicBezTo>
                    <a:pt x="174551" y="62548"/>
                    <a:pt x="174373" y="61995"/>
                    <a:pt x="174191" y="61446"/>
                  </a:cubicBezTo>
                  <a:cubicBezTo>
                    <a:pt x="174149" y="61328"/>
                    <a:pt x="174038" y="61254"/>
                    <a:pt x="173919" y="61254"/>
                  </a:cubicBezTo>
                  <a:close/>
                  <a:moveTo>
                    <a:pt x="4309" y="61297"/>
                  </a:moveTo>
                  <a:cubicBezTo>
                    <a:pt x="4188" y="61297"/>
                    <a:pt x="4075" y="61374"/>
                    <a:pt x="4036" y="61495"/>
                  </a:cubicBezTo>
                  <a:cubicBezTo>
                    <a:pt x="3853" y="62045"/>
                    <a:pt x="3676" y="62598"/>
                    <a:pt x="3504" y="63150"/>
                  </a:cubicBezTo>
                  <a:cubicBezTo>
                    <a:pt x="3459" y="63303"/>
                    <a:pt x="3543" y="63464"/>
                    <a:pt x="3695" y="63510"/>
                  </a:cubicBezTo>
                  <a:cubicBezTo>
                    <a:pt x="3723" y="63519"/>
                    <a:pt x="3751" y="63524"/>
                    <a:pt x="3780" y="63524"/>
                  </a:cubicBezTo>
                  <a:cubicBezTo>
                    <a:pt x="3906" y="63524"/>
                    <a:pt x="4018" y="63442"/>
                    <a:pt x="4055" y="63321"/>
                  </a:cubicBezTo>
                  <a:cubicBezTo>
                    <a:pt x="4225" y="62771"/>
                    <a:pt x="4402" y="62223"/>
                    <a:pt x="4583" y="61676"/>
                  </a:cubicBezTo>
                  <a:cubicBezTo>
                    <a:pt x="4632" y="61525"/>
                    <a:pt x="4550" y="61362"/>
                    <a:pt x="4399" y="61312"/>
                  </a:cubicBezTo>
                  <a:cubicBezTo>
                    <a:pt x="4369" y="61302"/>
                    <a:pt x="4339" y="61297"/>
                    <a:pt x="4309" y="61297"/>
                  </a:cubicBezTo>
                  <a:close/>
                  <a:moveTo>
                    <a:pt x="174942" y="64555"/>
                  </a:moveTo>
                  <a:cubicBezTo>
                    <a:pt x="174916" y="64555"/>
                    <a:pt x="174889" y="64558"/>
                    <a:pt x="174862" y="64566"/>
                  </a:cubicBezTo>
                  <a:cubicBezTo>
                    <a:pt x="174708" y="64610"/>
                    <a:pt x="174620" y="64773"/>
                    <a:pt x="174667" y="64927"/>
                  </a:cubicBezTo>
                  <a:cubicBezTo>
                    <a:pt x="174826" y="65481"/>
                    <a:pt x="174981" y="66035"/>
                    <a:pt x="175130" y="66592"/>
                  </a:cubicBezTo>
                  <a:cubicBezTo>
                    <a:pt x="175165" y="66718"/>
                    <a:pt x="175279" y="66805"/>
                    <a:pt x="175408" y="66805"/>
                  </a:cubicBezTo>
                  <a:cubicBezTo>
                    <a:pt x="175598" y="66805"/>
                    <a:pt x="175736" y="66625"/>
                    <a:pt x="175688" y="66443"/>
                  </a:cubicBezTo>
                  <a:cubicBezTo>
                    <a:pt x="175538" y="65883"/>
                    <a:pt x="175382" y="65324"/>
                    <a:pt x="175221" y="64767"/>
                  </a:cubicBezTo>
                  <a:cubicBezTo>
                    <a:pt x="175186" y="64639"/>
                    <a:pt x="175069" y="64555"/>
                    <a:pt x="174942" y="64555"/>
                  </a:cubicBezTo>
                  <a:close/>
                  <a:moveTo>
                    <a:pt x="3281" y="64611"/>
                  </a:moveTo>
                  <a:cubicBezTo>
                    <a:pt x="3157" y="64611"/>
                    <a:pt x="3043" y="64691"/>
                    <a:pt x="3005" y="64815"/>
                  </a:cubicBezTo>
                  <a:cubicBezTo>
                    <a:pt x="2845" y="65373"/>
                    <a:pt x="2690" y="65931"/>
                    <a:pt x="2541" y="66491"/>
                  </a:cubicBezTo>
                  <a:cubicBezTo>
                    <a:pt x="2500" y="66644"/>
                    <a:pt x="2592" y="66803"/>
                    <a:pt x="2745" y="66844"/>
                  </a:cubicBezTo>
                  <a:cubicBezTo>
                    <a:pt x="2769" y="66850"/>
                    <a:pt x="2794" y="66853"/>
                    <a:pt x="2819" y="66853"/>
                  </a:cubicBezTo>
                  <a:cubicBezTo>
                    <a:pt x="2950" y="66853"/>
                    <a:pt x="3063" y="66766"/>
                    <a:pt x="3097" y="66640"/>
                  </a:cubicBezTo>
                  <a:cubicBezTo>
                    <a:pt x="3245" y="66083"/>
                    <a:pt x="3400" y="65528"/>
                    <a:pt x="3560" y="64976"/>
                  </a:cubicBezTo>
                  <a:cubicBezTo>
                    <a:pt x="3602" y="64824"/>
                    <a:pt x="3513" y="64665"/>
                    <a:pt x="3362" y="64622"/>
                  </a:cubicBezTo>
                  <a:cubicBezTo>
                    <a:pt x="3335" y="64614"/>
                    <a:pt x="3307" y="64611"/>
                    <a:pt x="3281" y="64611"/>
                  </a:cubicBezTo>
                  <a:close/>
                  <a:moveTo>
                    <a:pt x="175845" y="67906"/>
                  </a:moveTo>
                  <a:cubicBezTo>
                    <a:pt x="175821" y="67906"/>
                    <a:pt x="175796" y="67909"/>
                    <a:pt x="175772" y="67916"/>
                  </a:cubicBezTo>
                  <a:cubicBezTo>
                    <a:pt x="175618" y="67953"/>
                    <a:pt x="175523" y="68110"/>
                    <a:pt x="175562" y="68264"/>
                  </a:cubicBezTo>
                  <a:cubicBezTo>
                    <a:pt x="175700" y="68823"/>
                    <a:pt x="175833" y="69384"/>
                    <a:pt x="175960" y="69945"/>
                  </a:cubicBezTo>
                  <a:cubicBezTo>
                    <a:pt x="175990" y="70076"/>
                    <a:pt x="176106" y="70170"/>
                    <a:pt x="176241" y="70170"/>
                  </a:cubicBezTo>
                  <a:cubicBezTo>
                    <a:pt x="176425" y="70170"/>
                    <a:pt x="176562" y="69998"/>
                    <a:pt x="176521" y="69818"/>
                  </a:cubicBezTo>
                  <a:cubicBezTo>
                    <a:pt x="176393" y="69252"/>
                    <a:pt x="176260" y="68688"/>
                    <a:pt x="176121" y="68126"/>
                  </a:cubicBezTo>
                  <a:cubicBezTo>
                    <a:pt x="176090" y="67995"/>
                    <a:pt x="175974" y="67906"/>
                    <a:pt x="175845" y="67906"/>
                  </a:cubicBezTo>
                  <a:close/>
                  <a:moveTo>
                    <a:pt x="2390" y="67951"/>
                  </a:moveTo>
                  <a:cubicBezTo>
                    <a:pt x="2259" y="67951"/>
                    <a:pt x="2140" y="68041"/>
                    <a:pt x="2109" y="68175"/>
                  </a:cubicBezTo>
                  <a:cubicBezTo>
                    <a:pt x="1970" y="68737"/>
                    <a:pt x="1837" y="69301"/>
                    <a:pt x="1709" y="69866"/>
                  </a:cubicBezTo>
                  <a:cubicBezTo>
                    <a:pt x="1668" y="70047"/>
                    <a:pt x="1806" y="70219"/>
                    <a:pt x="1991" y="70219"/>
                  </a:cubicBezTo>
                  <a:cubicBezTo>
                    <a:pt x="2125" y="70218"/>
                    <a:pt x="2241" y="70125"/>
                    <a:pt x="2271" y="69993"/>
                  </a:cubicBezTo>
                  <a:cubicBezTo>
                    <a:pt x="2398" y="69432"/>
                    <a:pt x="2530" y="68872"/>
                    <a:pt x="2668" y="68313"/>
                  </a:cubicBezTo>
                  <a:cubicBezTo>
                    <a:pt x="2709" y="68157"/>
                    <a:pt x="2614" y="67997"/>
                    <a:pt x="2458" y="67959"/>
                  </a:cubicBezTo>
                  <a:cubicBezTo>
                    <a:pt x="2435" y="67953"/>
                    <a:pt x="2412" y="67951"/>
                    <a:pt x="2390" y="67951"/>
                  </a:cubicBezTo>
                  <a:close/>
                  <a:moveTo>
                    <a:pt x="176608" y="71289"/>
                  </a:moveTo>
                  <a:cubicBezTo>
                    <a:pt x="176588" y="71289"/>
                    <a:pt x="176569" y="71291"/>
                    <a:pt x="176549" y="71295"/>
                  </a:cubicBezTo>
                  <a:cubicBezTo>
                    <a:pt x="176393" y="71326"/>
                    <a:pt x="176292" y="71478"/>
                    <a:pt x="176325" y="71634"/>
                  </a:cubicBezTo>
                  <a:cubicBezTo>
                    <a:pt x="176441" y="72199"/>
                    <a:pt x="176551" y="72764"/>
                    <a:pt x="176657" y="73330"/>
                  </a:cubicBezTo>
                  <a:cubicBezTo>
                    <a:pt x="176683" y="73467"/>
                    <a:pt x="176801" y="73565"/>
                    <a:pt x="176940" y="73566"/>
                  </a:cubicBezTo>
                  <a:cubicBezTo>
                    <a:pt x="176958" y="73565"/>
                    <a:pt x="176976" y="73564"/>
                    <a:pt x="176994" y="73562"/>
                  </a:cubicBezTo>
                  <a:cubicBezTo>
                    <a:pt x="177150" y="73532"/>
                    <a:pt x="177253" y="73382"/>
                    <a:pt x="177223" y="73225"/>
                  </a:cubicBezTo>
                  <a:cubicBezTo>
                    <a:pt x="177117" y="72655"/>
                    <a:pt x="177006" y="72086"/>
                    <a:pt x="176888" y="71519"/>
                  </a:cubicBezTo>
                  <a:cubicBezTo>
                    <a:pt x="176861" y="71383"/>
                    <a:pt x="176741" y="71289"/>
                    <a:pt x="176608" y="71289"/>
                  </a:cubicBezTo>
                  <a:close/>
                  <a:moveTo>
                    <a:pt x="1625" y="71335"/>
                  </a:moveTo>
                  <a:cubicBezTo>
                    <a:pt x="1492" y="71335"/>
                    <a:pt x="1371" y="71428"/>
                    <a:pt x="1343" y="71565"/>
                  </a:cubicBezTo>
                  <a:cubicBezTo>
                    <a:pt x="1227" y="72132"/>
                    <a:pt x="1115" y="72702"/>
                    <a:pt x="1011" y="73271"/>
                  </a:cubicBezTo>
                  <a:cubicBezTo>
                    <a:pt x="981" y="73427"/>
                    <a:pt x="1085" y="73578"/>
                    <a:pt x="1241" y="73607"/>
                  </a:cubicBezTo>
                  <a:cubicBezTo>
                    <a:pt x="1259" y="73610"/>
                    <a:pt x="1276" y="73612"/>
                    <a:pt x="1294" y="73612"/>
                  </a:cubicBezTo>
                  <a:cubicBezTo>
                    <a:pt x="1433" y="73612"/>
                    <a:pt x="1552" y="73512"/>
                    <a:pt x="1577" y="73376"/>
                  </a:cubicBezTo>
                  <a:cubicBezTo>
                    <a:pt x="1682" y="72810"/>
                    <a:pt x="1792" y="72245"/>
                    <a:pt x="1907" y="71681"/>
                  </a:cubicBezTo>
                  <a:cubicBezTo>
                    <a:pt x="1939" y="71525"/>
                    <a:pt x="1838" y="71373"/>
                    <a:pt x="1682" y="71340"/>
                  </a:cubicBezTo>
                  <a:cubicBezTo>
                    <a:pt x="1663" y="71336"/>
                    <a:pt x="1644" y="71335"/>
                    <a:pt x="1625" y="71335"/>
                  </a:cubicBezTo>
                  <a:close/>
                  <a:moveTo>
                    <a:pt x="177241" y="74696"/>
                  </a:moveTo>
                  <a:cubicBezTo>
                    <a:pt x="177225" y="74696"/>
                    <a:pt x="177209" y="74697"/>
                    <a:pt x="177193" y="74700"/>
                  </a:cubicBezTo>
                  <a:cubicBezTo>
                    <a:pt x="177036" y="74726"/>
                    <a:pt x="176930" y="74875"/>
                    <a:pt x="176957" y="75032"/>
                  </a:cubicBezTo>
                  <a:cubicBezTo>
                    <a:pt x="177051" y="75600"/>
                    <a:pt x="177140" y="76169"/>
                    <a:pt x="177223" y="76739"/>
                  </a:cubicBezTo>
                  <a:cubicBezTo>
                    <a:pt x="177243" y="76881"/>
                    <a:pt x="177364" y="76985"/>
                    <a:pt x="177507" y="76985"/>
                  </a:cubicBezTo>
                  <a:cubicBezTo>
                    <a:pt x="177522" y="76985"/>
                    <a:pt x="177536" y="76984"/>
                    <a:pt x="177549" y="76982"/>
                  </a:cubicBezTo>
                  <a:cubicBezTo>
                    <a:pt x="177708" y="76958"/>
                    <a:pt x="177815" y="76813"/>
                    <a:pt x="177794" y="76655"/>
                  </a:cubicBezTo>
                  <a:cubicBezTo>
                    <a:pt x="177710" y="76082"/>
                    <a:pt x="177620" y="75508"/>
                    <a:pt x="177525" y="74936"/>
                  </a:cubicBezTo>
                  <a:cubicBezTo>
                    <a:pt x="177502" y="74796"/>
                    <a:pt x="177379" y="74696"/>
                    <a:pt x="177241" y="74696"/>
                  </a:cubicBezTo>
                  <a:close/>
                  <a:moveTo>
                    <a:pt x="997" y="74743"/>
                  </a:moveTo>
                  <a:cubicBezTo>
                    <a:pt x="858" y="74743"/>
                    <a:pt x="736" y="74843"/>
                    <a:pt x="712" y="74984"/>
                  </a:cubicBezTo>
                  <a:cubicBezTo>
                    <a:pt x="650" y="75363"/>
                    <a:pt x="590" y="75742"/>
                    <a:pt x="532" y="76122"/>
                  </a:cubicBezTo>
                  <a:lnTo>
                    <a:pt x="447" y="76703"/>
                  </a:lnTo>
                  <a:cubicBezTo>
                    <a:pt x="424" y="76861"/>
                    <a:pt x="533" y="77006"/>
                    <a:pt x="690" y="77029"/>
                  </a:cubicBezTo>
                  <a:cubicBezTo>
                    <a:pt x="705" y="77032"/>
                    <a:pt x="718" y="77033"/>
                    <a:pt x="732" y="77033"/>
                  </a:cubicBezTo>
                  <a:cubicBezTo>
                    <a:pt x="875" y="77033"/>
                    <a:pt x="998" y="76927"/>
                    <a:pt x="1018" y="76786"/>
                  </a:cubicBezTo>
                  <a:lnTo>
                    <a:pt x="1103" y="76209"/>
                  </a:lnTo>
                  <a:cubicBezTo>
                    <a:pt x="1159" y="75831"/>
                    <a:pt x="1219" y="75454"/>
                    <a:pt x="1281" y="75078"/>
                  </a:cubicBezTo>
                  <a:cubicBezTo>
                    <a:pt x="1307" y="74921"/>
                    <a:pt x="1200" y="74773"/>
                    <a:pt x="1043" y="74747"/>
                  </a:cubicBezTo>
                  <a:cubicBezTo>
                    <a:pt x="1027" y="74744"/>
                    <a:pt x="1012" y="74743"/>
                    <a:pt x="997" y="74743"/>
                  </a:cubicBezTo>
                  <a:close/>
                  <a:moveTo>
                    <a:pt x="177742" y="78132"/>
                  </a:moveTo>
                  <a:cubicBezTo>
                    <a:pt x="177730" y="78132"/>
                    <a:pt x="177718" y="78132"/>
                    <a:pt x="177706" y="78134"/>
                  </a:cubicBezTo>
                  <a:cubicBezTo>
                    <a:pt x="177550" y="78154"/>
                    <a:pt x="177439" y="78295"/>
                    <a:pt x="177456" y="78451"/>
                  </a:cubicBezTo>
                  <a:cubicBezTo>
                    <a:pt x="177528" y="79022"/>
                    <a:pt x="177594" y="79594"/>
                    <a:pt x="177655" y="80167"/>
                  </a:cubicBezTo>
                  <a:cubicBezTo>
                    <a:pt x="177670" y="80313"/>
                    <a:pt x="177793" y="80424"/>
                    <a:pt x="177940" y="80425"/>
                  </a:cubicBezTo>
                  <a:cubicBezTo>
                    <a:pt x="177951" y="80425"/>
                    <a:pt x="177961" y="80424"/>
                    <a:pt x="177971" y="80422"/>
                  </a:cubicBezTo>
                  <a:cubicBezTo>
                    <a:pt x="178130" y="80406"/>
                    <a:pt x="178244" y="80264"/>
                    <a:pt x="178227" y="80106"/>
                  </a:cubicBezTo>
                  <a:cubicBezTo>
                    <a:pt x="178166" y="79530"/>
                    <a:pt x="178100" y="78954"/>
                    <a:pt x="178028" y="78379"/>
                  </a:cubicBezTo>
                  <a:cubicBezTo>
                    <a:pt x="178007" y="78235"/>
                    <a:pt x="177884" y="78132"/>
                    <a:pt x="177742" y="78132"/>
                  </a:cubicBezTo>
                  <a:close/>
                  <a:moveTo>
                    <a:pt x="501" y="78180"/>
                  </a:moveTo>
                  <a:cubicBezTo>
                    <a:pt x="360" y="78180"/>
                    <a:pt x="237" y="78283"/>
                    <a:pt x="215" y="78427"/>
                  </a:cubicBezTo>
                  <a:cubicBezTo>
                    <a:pt x="145" y="79001"/>
                    <a:pt x="79" y="79577"/>
                    <a:pt x="19" y="80154"/>
                  </a:cubicBezTo>
                  <a:cubicBezTo>
                    <a:pt x="1" y="80312"/>
                    <a:pt x="116" y="80455"/>
                    <a:pt x="274" y="80470"/>
                  </a:cubicBezTo>
                  <a:cubicBezTo>
                    <a:pt x="285" y="80472"/>
                    <a:pt x="295" y="80473"/>
                    <a:pt x="304" y="80473"/>
                  </a:cubicBezTo>
                  <a:cubicBezTo>
                    <a:pt x="452" y="80473"/>
                    <a:pt x="575" y="80361"/>
                    <a:pt x="591" y="80215"/>
                  </a:cubicBezTo>
                  <a:cubicBezTo>
                    <a:pt x="651" y="79642"/>
                    <a:pt x="717" y="79069"/>
                    <a:pt x="788" y="78497"/>
                  </a:cubicBezTo>
                  <a:cubicBezTo>
                    <a:pt x="804" y="78341"/>
                    <a:pt x="693" y="78201"/>
                    <a:pt x="537" y="78182"/>
                  </a:cubicBezTo>
                  <a:cubicBezTo>
                    <a:pt x="525" y="78180"/>
                    <a:pt x="513" y="78180"/>
                    <a:pt x="501" y="781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887;p64">
              <a:extLst>
                <a:ext uri="{FF2B5EF4-FFF2-40B4-BE49-F238E27FC236}">
                  <a16:creationId xmlns:a16="http://schemas.microsoft.com/office/drawing/2014/main" id="{A3451633-DFF0-655A-71AE-84398561DB5E}"/>
                </a:ext>
              </a:extLst>
            </p:cNvPr>
            <p:cNvSpPr/>
            <p:nvPr/>
          </p:nvSpPr>
          <p:spPr>
            <a:xfrm>
              <a:off x="1526800" y="2928150"/>
              <a:ext cx="16750" cy="35925"/>
            </a:xfrm>
            <a:custGeom>
              <a:avLst/>
              <a:gdLst/>
              <a:ahLst/>
              <a:cxnLst/>
              <a:rect l="l" t="t" r="r" b="b"/>
              <a:pathLst>
                <a:path w="670" h="1437" extrusionOk="0">
                  <a:moveTo>
                    <a:pt x="370" y="0"/>
                  </a:moveTo>
                  <a:cubicBezTo>
                    <a:pt x="215" y="0"/>
                    <a:pt x="94" y="113"/>
                    <a:pt x="82" y="264"/>
                  </a:cubicBezTo>
                  <a:cubicBezTo>
                    <a:pt x="58" y="552"/>
                    <a:pt x="34" y="840"/>
                    <a:pt x="12" y="1127"/>
                  </a:cubicBezTo>
                  <a:cubicBezTo>
                    <a:pt x="0" y="1287"/>
                    <a:pt x="119" y="1425"/>
                    <a:pt x="279" y="1437"/>
                  </a:cubicBezTo>
                  <a:lnTo>
                    <a:pt x="300" y="1437"/>
                  </a:lnTo>
                  <a:cubicBezTo>
                    <a:pt x="450" y="1437"/>
                    <a:pt x="575" y="1322"/>
                    <a:pt x="587" y="1172"/>
                  </a:cubicBezTo>
                  <a:cubicBezTo>
                    <a:pt x="608" y="885"/>
                    <a:pt x="631" y="598"/>
                    <a:pt x="655" y="313"/>
                  </a:cubicBezTo>
                  <a:cubicBezTo>
                    <a:pt x="670" y="155"/>
                    <a:pt x="552" y="14"/>
                    <a:pt x="394" y="1"/>
                  </a:cubicBezTo>
                  <a:cubicBezTo>
                    <a:pt x="386" y="1"/>
                    <a:pt x="378"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888;p64">
              <a:extLst>
                <a:ext uri="{FF2B5EF4-FFF2-40B4-BE49-F238E27FC236}">
                  <a16:creationId xmlns:a16="http://schemas.microsoft.com/office/drawing/2014/main" id="{A63E4735-8486-0270-9F3F-BFFF54577F74}"/>
                </a:ext>
              </a:extLst>
            </p:cNvPr>
            <p:cNvSpPr/>
            <p:nvPr/>
          </p:nvSpPr>
          <p:spPr>
            <a:xfrm>
              <a:off x="1772350" y="2060100"/>
              <a:ext cx="387300" cy="519325"/>
            </a:xfrm>
            <a:custGeom>
              <a:avLst/>
              <a:gdLst/>
              <a:ahLst/>
              <a:cxnLst/>
              <a:rect l="l" t="t" r="r" b="b"/>
              <a:pathLst>
                <a:path w="15492" h="20773" extrusionOk="0">
                  <a:moveTo>
                    <a:pt x="1" y="0"/>
                  </a:moveTo>
                  <a:lnTo>
                    <a:pt x="10386" y="20772"/>
                  </a:lnTo>
                  <a:lnTo>
                    <a:pt x="15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89;p64">
              <a:extLst>
                <a:ext uri="{FF2B5EF4-FFF2-40B4-BE49-F238E27FC236}">
                  <a16:creationId xmlns:a16="http://schemas.microsoft.com/office/drawing/2014/main" id="{F1CFFF81-4CC6-5846-0F2A-3193FBD64565}"/>
                </a:ext>
              </a:extLst>
            </p:cNvPr>
            <p:cNvSpPr/>
            <p:nvPr/>
          </p:nvSpPr>
          <p:spPr>
            <a:xfrm>
              <a:off x="1763500" y="2052900"/>
              <a:ext cx="404250" cy="533725"/>
            </a:xfrm>
            <a:custGeom>
              <a:avLst/>
              <a:gdLst/>
              <a:ahLst/>
              <a:cxnLst/>
              <a:rect l="l" t="t" r="r" b="b"/>
              <a:pathLst>
                <a:path w="16170" h="21349" extrusionOk="0">
                  <a:moveTo>
                    <a:pt x="15478" y="576"/>
                  </a:moveTo>
                  <a:lnTo>
                    <a:pt x="10647" y="20232"/>
                  </a:lnTo>
                  <a:lnTo>
                    <a:pt x="820" y="576"/>
                  </a:lnTo>
                  <a:close/>
                  <a:moveTo>
                    <a:pt x="355" y="1"/>
                  </a:moveTo>
                  <a:cubicBezTo>
                    <a:pt x="140" y="1"/>
                    <a:pt x="1" y="226"/>
                    <a:pt x="97" y="417"/>
                  </a:cubicBezTo>
                  <a:lnTo>
                    <a:pt x="10483" y="21190"/>
                  </a:lnTo>
                  <a:cubicBezTo>
                    <a:pt x="10532" y="21287"/>
                    <a:pt x="10631" y="21348"/>
                    <a:pt x="10740" y="21348"/>
                  </a:cubicBezTo>
                  <a:cubicBezTo>
                    <a:pt x="10750" y="21348"/>
                    <a:pt x="10762" y="21348"/>
                    <a:pt x="10773" y="21347"/>
                  </a:cubicBezTo>
                  <a:cubicBezTo>
                    <a:pt x="10893" y="21334"/>
                    <a:pt x="10991" y="21246"/>
                    <a:pt x="11020" y="21129"/>
                  </a:cubicBezTo>
                  <a:lnTo>
                    <a:pt x="16125" y="357"/>
                  </a:lnTo>
                  <a:cubicBezTo>
                    <a:pt x="16169" y="176"/>
                    <a:pt x="16032" y="1"/>
                    <a:pt x="15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890;p64">
              <a:extLst>
                <a:ext uri="{FF2B5EF4-FFF2-40B4-BE49-F238E27FC236}">
                  <a16:creationId xmlns:a16="http://schemas.microsoft.com/office/drawing/2014/main" id="{D66CCF64-6323-2D5E-0C0E-3D470D63B07A}"/>
                </a:ext>
              </a:extLst>
            </p:cNvPr>
            <p:cNvSpPr/>
            <p:nvPr/>
          </p:nvSpPr>
          <p:spPr>
            <a:xfrm>
              <a:off x="1813950" y="2079800"/>
              <a:ext cx="246475" cy="499625"/>
            </a:xfrm>
            <a:custGeom>
              <a:avLst/>
              <a:gdLst/>
              <a:ahLst/>
              <a:cxnLst/>
              <a:rect l="l" t="t" r="r" b="b"/>
              <a:pathLst>
                <a:path w="9859" h="19985" extrusionOk="0">
                  <a:moveTo>
                    <a:pt x="0" y="0"/>
                  </a:moveTo>
                  <a:lnTo>
                    <a:pt x="8722" y="19984"/>
                  </a:lnTo>
                  <a:lnTo>
                    <a:pt x="9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891;p64">
              <a:extLst>
                <a:ext uri="{FF2B5EF4-FFF2-40B4-BE49-F238E27FC236}">
                  <a16:creationId xmlns:a16="http://schemas.microsoft.com/office/drawing/2014/main" id="{907051CA-17D5-2544-38AF-5ED64E4A1AC4}"/>
                </a:ext>
              </a:extLst>
            </p:cNvPr>
            <p:cNvSpPr/>
            <p:nvPr/>
          </p:nvSpPr>
          <p:spPr>
            <a:xfrm>
              <a:off x="1805275" y="2072600"/>
              <a:ext cx="262550" cy="514025"/>
            </a:xfrm>
            <a:custGeom>
              <a:avLst/>
              <a:gdLst/>
              <a:ahLst/>
              <a:cxnLst/>
              <a:rect l="l" t="t" r="r" b="b"/>
              <a:pathLst>
                <a:path w="10502" h="20561" extrusionOk="0">
                  <a:moveTo>
                    <a:pt x="9899" y="576"/>
                  </a:moveTo>
                  <a:lnTo>
                    <a:pt x="8850" y="19050"/>
                  </a:lnTo>
                  <a:lnTo>
                    <a:pt x="787" y="576"/>
                  </a:lnTo>
                  <a:close/>
                  <a:moveTo>
                    <a:pt x="345" y="1"/>
                  </a:moveTo>
                  <a:cubicBezTo>
                    <a:pt x="139" y="1"/>
                    <a:pt x="1" y="213"/>
                    <a:pt x="83" y="404"/>
                  </a:cubicBezTo>
                  <a:lnTo>
                    <a:pt x="8804" y="20388"/>
                  </a:lnTo>
                  <a:cubicBezTo>
                    <a:pt x="8850" y="20492"/>
                    <a:pt x="8953" y="20560"/>
                    <a:pt x="9066" y="20560"/>
                  </a:cubicBezTo>
                  <a:cubicBezTo>
                    <a:pt x="9067" y="20560"/>
                    <a:pt x="9068" y="20560"/>
                    <a:pt x="9069" y="20560"/>
                  </a:cubicBezTo>
                  <a:cubicBezTo>
                    <a:pt x="9086" y="20560"/>
                    <a:pt x="9103" y="20559"/>
                    <a:pt x="9120" y="20557"/>
                  </a:cubicBezTo>
                  <a:cubicBezTo>
                    <a:pt x="9252" y="20533"/>
                    <a:pt x="9349" y="20422"/>
                    <a:pt x="9357" y="20289"/>
                  </a:cubicBezTo>
                  <a:lnTo>
                    <a:pt x="10493" y="304"/>
                  </a:lnTo>
                  <a:cubicBezTo>
                    <a:pt x="10502" y="140"/>
                    <a:pt x="10371" y="1"/>
                    <a:pt x="10205" y="1"/>
                  </a:cubicBezTo>
                  <a:lnTo>
                    <a:pt x="347" y="1"/>
                  </a:lnTo>
                  <a:cubicBezTo>
                    <a:pt x="347" y="1"/>
                    <a:pt x="346"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92;p64">
              <a:extLst>
                <a:ext uri="{FF2B5EF4-FFF2-40B4-BE49-F238E27FC236}">
                  <a16:creationId xmlns:a16="http://schemas.microsoft.com/office/drawing/2014/main" id="{B9344965-CA59-A05E-6C4F-063F25691AB9}"/>
                </a:ext>
              </a:extLst>
            </p:cNvPr>
            <p:cNvSpPr/>
            <p:nvPr/>
          </p:nvSpPr>
          <p:spPr>
            <a:xfrm>
              <a:off x="1759225" y="2040900"/>
              <a:ext cx="272800" cy="538525"/>
            </a:xfrm>
            <a:custGeom>
              <a:avLst/>
              <a:gdLst/>
              <a:ahLst/>
              <a:cxnLst/>
              <a:rect l="l" t="t" r="r" b="b"/>
              <a:pathLst>
                <a:path w="10912" h="21541" extrusionOk="0">
                  <a:moveTo>
                    <a:pt x="0" y="1"/>
                  </a:moveTo>
                  <a:lnTo>
                    <a:pt x="10911" y="21540"/>
                  </a:lnTo>
                  <a:lnTo>
                    <a:pt x="9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93;p64">
              <a:extLst>
                <a:ext uri="{FF2B5EF4-FFF2-40B4-BE49-F238E27FC236}">
                  <a16:creationId xmlns:a16="http://schemas.microsoft.com/office/drawing/2014/main" id="{DFD9873D-A277-3091-4DC7-79EE75AA1183}"/>
                </a:ext>
              </a:extLst>
            </p:cNvPr>
            <p:cNvSpPr/>
            <p:nvPr/>
          </p:nvSpPr>
          <p:spPr>
            <a:xfrm>
              <a:off x="1750375" y="2033700"/>
              <a:ext cx="289025" cy="552925"/>
            </a:xfrm>
            <a:custGeom>
              <a:avLst/>
              <a:gdLst/>
              <a:ahLst/>
              <a:cxnLst/>
              <a:rect l="l" t="t" r="r" b="b"/>
              <a:pathLst>
                <a:path w="11561" h="22117" extrusionOk="0">
                  <a:moveTo>
                    <a:pt x="9936" y="578"/>
                  </a:moveTo>
                  <a:lnTo>
                    <a:pt x="10912" y="20493"/>
                  </a:lnTo>
                  <a:lnTo>
                    <a:pt x="823" y="578"/>
                  </a:lnTo>
                  <a:close/>
                  <a:moveTo>
                    <a:pt x="354" y="1"/>
                  </a:moveTo>
                  <a:cubicBezTo>
                    <a:pt x="139" y="1"/>
                    <a:pt x="0" y="228"/>
                    <a:pt x="97" y="419"/>
                  </a:cubicBezTo>
                  <a:lnTo>
                    <a:pt x="11009" y="21959"/>
                  </a:lnTo>
                  <a:cubicBezTo>
                    <a:pt x="11057" y="22055"/>
                    <a:pt x="11156" y="22116"/>
                    <a:pt x="11265" y="22116"/>
                  </a:cubicBezTo>
                  <a:cubicBezTo>
                    <a:pt x="11430" y="22116"/>
                    <a:pt x="11561" y="21979"/>
                    <a:pt x="11553" y="21815"/>
                  </a:cubicBezTo>
                  <a:lnTo>
                    <a:pt x="10500" y="276"/>
                  </a:lnTo>
                  <a:cubicBezTo>
                    <a:pt x="10492" y="122"/>
                    <a:pt x="10366" y="1"/>
                    <a:pt x="10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94;p64">
              <a:extLst>
                <a:ext uri="{FF2B5EF4-FFF2-40B4-BE49-F238E27FC236}">
                  <a16:creationId xmlns:a16="http://schemas.microsoft.com/office/drawing/2014/main" id="{654FE98A-7FFF-4A92-469A-00582242E997}"/>
                </a:ext>
              </a:extLst>
            </p:cNvPr>
            <p:cNvSpPr/>
            <p:nvPr/>
          </p:nvSpPr>
          <p:spPr>
            <a:xfrm>
              <a:off x="1173825" y="1944100"/>
              <a:ext cx="858200" cy="635325"/>
            </a:xfrm>
            <a:custGeom>
              <a:avLst/>
              <a:gdLst/>
              <a:ahLst/>
              <a:cxnLst/>
              <a:rect l="l" t="t" r="r" b="b"/>
              <a:pathLst>
                <a:path w="34328" h="25413" extrusionOk="0">
                  <a:moveTo>
                    <a:pt x="1" y="1"/>
                  </a:moveTo>
                  <a:lnTo>
                    <a:pt x="6279" y="25412"/>
                  </a:lnTo>
                  <a:lnTo>
                    <a:pt x="34327" y="25412"/>
                  </a:lnTo>
                  <a:lnTo>
                    <a:pt x="29880" y="2880"/>
                  </a:lnTo>
                  <a:lnTo>
                    <a:pt x="15923" y="2880"/>
                  </a:lnTo>
                  <a:lnTo>
                    <a:pt x="13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95;p64">
              <a:extLst>
                <a:ext uri="{FF2B5EF4-FFF2-40B4-BE49-F238E27FC236}">
                  <a16:creationId xmlns:a16="http://schemas.microsoft.com/office/drawing/2014/main" id="{3113DA61-D0FD-6CF6-CCE2-74C51ABA83EB}"/>
                </a:ext>
              </a:extLst>
            </p:cNvPr>
            <p:cNvSpPr/>
            <p:nvPr/>
          </p:nvSpPr>
          <p:spPr>
            <a:xfrm>
              <a:off x="1165700" y="1936875"/>
              <a:ext cx="874250" cy="649750"/>
            </a:xfrm>
            <a:custGeom>
              <a:avLst/>
              <a:gdLst/>
              <a:ahLst/>
              <a:cxnLst/>
              <a:rect l="l" t="t" r="r" b="b"/>
              <a:pathLst>
                <a:path w="34970" h="25990" extrusionOk="0">
                  <a:moveTo>
                    <a:pt x="13573" y="578"/>
                  </a:moveTo>
                  <a:lnTo>
                    <a:pt x="16032" y="3361"/>
                  </a:lnTo>
                  <a:cubicBezTo>
                    <a:pt x="16088" y="3422"/>
                    <a:pt x="16165" y="3458"/>
                    <a:pt x="16248" y="3458"/>
                  </a:cubicBezTo>
                  <a:lnTo>
                    <a:pt x="29969" y="3458"/>
                  </a:lnTo>
                  <a:lnTo>
                    <a:pt x="34302" y="25413"/>
                  </a:lnTo>
                  <a:lnTo>
                    <a:pt x="6829" y="25413"/>
                  </a:lnTo>
                  <a:lnTo>
                    <a:pt x="694" y="578"/>
                  </a:lnTo>
                  <a:close/>
                  <a:moveTo>
                    <a:pt x="326" y="1"/>
                  </a:moveTo>
                  <a:cubicBezTo>
                    <a:pt x="139" y="1"/>
                    <a:pt x="1" y="177"/>
                    <a:pt x="46" y="358"/>
                  </a:cubicBezTo>
                  <a:lnTo>
                    <a:pt x="6324" y="25772"/>
                  </a:lnTo>
                  <a:cubicBezTo>
                    <a:pt x="6355" y="25899"/>
                    <a:pt x="6470" y="25989"/>
                    <a:pt x="6604" y="25989"/>
                  </a:cubicBezTo>
                  <a:lnTo>
                    <a:pt x="34651" y="25989"/>
                  </a:lnTo>
                  <a:cubicBezTo>
                    <a:pt x="34832" y="25989"/>
                    <a:pt x="34969" y="25824"/>
                    <a:pt x="34934" y="25645"/>
                  </a:cubicBezTo>
                  <a:lnTo>
                    <a:pt x="30487" y="3113"/>
                  </a:lnTo>
                  <a:cubicBezTo>
                    <a:pt x="30460" y="2978"/>
                    <a:pt x="30342" y="2881"/>
                    <a:pt x="30205" y="2881"/>
                  </a:cubicBezTo>
                  <a:lnTo>
                    <a:pt x="16379" y="2881"/>
                  </a:lnTo>
                  <a:lnTo>
                    <a:pt x="13920" y="98"/>
                  </a:lnTo>
                  <a:cubicBezTo>
                    <a:pt x="13865" y="37"/>
                    <a:pt x="13787" y="1"/>
                    <a:pt x="13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96;p64">
              <a:extLst>
                <a:ext uri="{FF2B5EF4-FFF2-40B4-BE49-F238E27FC236}">
                  <a16:creationId xmlns:a16="http://schemas.microsoft.com/office/drawing/2014/main" id="{0B9A22B5-7535-29B3-3A47-7E87E52FFE4A}"/>
                </a:ext>
              </a:extLst>
            </p:cNvPr>
            <p:cNvSpPr/>
            <p:nvPr/>
          </p:nvSpPr>
          <p:spPr>
            <a:xfrm>
              <a:off x="1888075" y="1032825"/>
              <a:ext cx="941125" cy="557025"/>
            </a:xfrm>
            <a:custGeom>
              <a:avLst/>
              <a:gdLst/>
              <a:ahLst/>
              <a:cxnLst/>
              <a:rect l="l" t="t" r="r" b="b"/>
              <a:pathLst>
                <a:path w="37645" h="22281" extrusionOk="0">
                  <a:moveTo>
                    <a:pt x="55" y="1"/>
                  </a:moveTo>
                  <a:cubicBezTo>
                    <a:pt x="25" y="1"/>
                    <a:pt x="0" y="26"/>
                    <a:pt x="0" y="56"/>
                  </a:cubicBezTo>
                  <a:lnTo>
                    <a:pt x="0" y="22225"/>
                  </a:lnTo>
                  <a:cubicBezTo>
                    <a:pt x="0" y="22257"/>
                    <a:pt x="25" y="22281"/>
                    <a:pt x="55" y="22281"/>
                  </a:cubicBezTo>
                  <a:lnTo>
                    <a:pt x="37591" y="22281"/>
                  </a:lnTo>
                  <a:cubicBezTo>
                    <a:pt x="37621" y="22281"/>
                    <a:pt x="37645" y="22257"/>
                    <a:pt x="37645" y="22225"/>
                  </a:cubicBezTo>
                  <a:lnTo>
                    <a:pt x="37645" y="56"/>
                  </a:lnTo>
                  <a:cubicBezTo>
                    <a:pt x="37645" y="26"/>
                    <a:pt x="37621" y="1"/>
                    <a:pt x="37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97;p64">
              <a:extLst>
                <a:ext uri="{FF2B5EF4-FFF2-40B4-BE49-F238E27FC236}">
                  <a16:creationId xmlns:a16="http://schemas.microsoft.com/office/drawing/2014/main" id="{9EF41265-4051-02F5-D1FB-9E4A1AF7572C}"/>
                </a:ext>
              </a:extLst>
            </p:cNvPr>
            <p:cNvSpPr/>
            <p:nvPr/>
          </p:nvSpPr>
          <p:spPr>
            <a:xfrm>
              <a:off x="1880875" y="1025625"/>
              <a:ext cx="955550" cy="571450"/>
            </a:xfrm>
            <a:custGeom>
              <a:avLst/>
              <a:gdLst/>
              <a:ahLst/>
              <a:cxnLst/>
              <a:rect l="l" t="t" r="r" b="b"/>
              <a:pathLst>
                <a:path w="38222" h="22858" extrusionOk="0">
                  <a:moveTo>
                    <a:pt x="35820" y="578"/>
                  </a:moveTo>
                  <a:cubicBezTo>
                    <a:pt x="36828" y="579"/>
                    <a:pt x="37644" y="1395"/>
                    <a:pt x="37645" y="2402"/>
                  </a:cubicBezTo>
                  <a:lnTo>
                    <a:pt x="37645" y="20456"/>
                  </a:lnTo>
                  <a:cubicBezTo>
                    <a:pt x="37644" y="21464"/>
                    <a:pt x="36828" y="22279"/>
                    <a:pt x="35820" y="22281"/>
                  </a:cubicBezTo>
                  <a:lnTo>
                    <a:pt x="2400" y="22281"/>
                  </a:lnTo>
                  <a:cubicBezTo>
                    <a:pt x="1394" y="22279"/>
                    <a:pt x="577" y="21464"/>
                    <a:pt x="576" y="20456"/>
                  </a:cubicBezTo>
                  <a:lnTo>
                    <a:pt x="576" y="2402"/>
                  </a:lnTo>
                  <a:cubicBezTo>
                    <a:pt x="577" y="1395"/>
                    <a:pt x="1394" y="579"/>
                    <a:pt x="2400" y="578"/>
                  </a:cubicBezTo>
                  <a:close/>
                  <a:moveTo>
                    <a:pt x="2400" y="1"/>
                  </a:moveTo>
                  <a:cubicBezTo>
                    <a:pt x="1077" y="1"/>
                    <a:pt x="0" y="1078"/>
                    <a:pt x="0" y="2402"/>
                  </a:cubicBezTo>
                  <a:lnTo>
                    <a:pt x="0" y="20456"/>
                  </a:lnTo>
                  <a:cubicBezTo>
                    <a:pt x="0" y="21780"/>
                    <a:pt x="1077" y="22858"/>
                    <a:pt x="2400" y="22858"/>
                  </a:cubicBezTo>
                  <a:lnTo>
                    <a:pt x="35820" y="22858"/>
                  </a:lnTo>
                  <a:cubicBezTo>
                    <a:pt x="37145" y="22858"/>
                    <a:pt x="38222" y="21780"/>
                    <a:pt x="38222" y="20456"/>
                  </a:cubicBezTo>
                  <a:lnTo>
                    <a:pt x="38222" y="2402"/>
                  </a:lnTo>
                  <a:cubicBezTo>
                    <a:pt x="38222" y="1078"/>
                    <a:pt x="37145" y="1"/>
                    <a:pt x="35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98;p64">
              <a:extLst>
                <a:ext uri="{FF2B5EF4-FFF2-40B4-BE49-F238E27FC236}">
                  <a16:creationId xmlns:a16="http://schemas.microsoft.com/office/drawing/2014/main" id="{21356BC6-D615-3DB3-33EE-1BA7FF2AEE31}"/>
                </a:ext>
              </a:extLst>
            </p:cNvPr>
            <p:cNvSpPr/>
            <p:nvPr/>
          </p:nvSpPr>
          <p:spPr>
            <a:xfrm>
              <a:off x="1888075" y="1138475"/>
              <a:ext cx="941125" cy="201700"/>
            </a:xfrm>
            <a:custGeom>
              <a:avLst/>
              <a:gdLst/>
              <a:ahLst/>
              <a:cxnLst/>
              <a:rect l="l" t="t" r="r" b="b"/>
              <a:pathLst>
                <a:path w="37645" h="8068" extrusionOk="0">
                  <a:moveTo>
                    <a:pt x="0" y="0"/>
                  </a:moveTo>
                  <a:lnTo>
                    <a:pt x="0" y="8068"/>
                  </a:lnTo>
                  <a:lnTo>
                    <a:pt x="37645" y="8068"/>
                  </a:lnTo>
                  <a:lnTo>
                    <a:pt x="37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899;p64">
              <a:extLst>
                <a:ext uri="{FF2B5EF4-FFF2-40B4-BE49-F238E27FC236}">
                  <a16:creationId xmlns:a16="http://schemas.microsoft.com/office/drawing/2014/main" id="{317E3098-DDDD-304D-DA77-65A79B47672C}"/>
                </a:ext>
              </a:extLst>
            </p:cNvPr>
            <p:cNvSpPr/>
            <p:nvPr/>
          </p:nvSpPr>
          <p:spPr>
            <a:xfrm>
              <a:off x="1880875" y="1131300"/>
              <a:ext cx="955550" cy="216075"/>
            </a:xfrm>
            <a:custGeom>
              <a:avLst/>
              <a:gdLst/>
              <a:ahLst/>
              <a:cxnLst/>
              <a:rect l="l" t="t" r="r" b="b"/>
              <a:pathLst>
                <a:path w="38222" h="8643" extrusionOk="0">
                  <a:moveTo>
                    <a:pt x="37645" y="575"/>
                  </a:moveTo>
                  <a:lnTo>
                    <a:pt x="37645" y="8066"/>
                  </a:lnTo>
                  <a:lnTo>
                    <a:pt x="576" y="8066"/>
                  </a:lnTo>
                  <a:lnTo>
                    <a:pt x="576" y="575"/>
                  </a:lnTo>
                  <a:close/>
                  <a:moveTo>
                    <a:pt x="286" y="1"/>
                  </a:moveTo>
                  <a:cubicBezTo>
                    <a:pt x="127" y="1"/>
                    <a:pt x="0" y="130"/>
                    <a:pt x="0" y="289"/>
                  </a:cubicBezTo>
                  <a:lnTo>
                    <a:pt x="0" y="8355"/>
                  </a:lnTo>
                  <a:cubicBezTo>
                    <a:pt x="0" y="8513"/>
                    <a:pt x="129" y="8643"/>
                    <a:pt x="288" y="8643"/>
                  </a:cubicBezTo>
                  <a:lnTo>
                    <a:pt x="37933" y="8643"/>
                  </a:lnTo>
                  <a:cubicBezTo>
                    <a:pt x="38092" y="8643"/>
                    <a:pt x="38222" y="8513"/>
                    <a:pt x="38222" y="8355"/>
                  </a:cubicBezTo>
                  <a:lnTo>
                    <a:pt x="38222" y="289"/>
                  </a:lnTo>
                  <a:cubicBezTo>
                    <a:pt x="38222" y="130"/>
                    <a:pt x="38093" y="1"/>
                    <a:pt x="37935" y="1"/>
                  </a:cubicBezTo>
                  <a:cubicBezTo>
                    <a:pt x="37934" y="1"/>
                    <a:pt x="37933" y="1"/>
                    <a:pt x="37933" y="1"/>
                  </a:cubicBezTo>
                  <a:lnTo>
                    <a:pt x="288" y="1"/>
                  </a:lnTo>
                  <a:cubicBezTo>
                    <a:pt x="287" y="1"/>
                    <a:pt x="28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900;p64">
              <a:extLst>
                <a:ext uri="{FF2B5EF4-FFF2-40B4-BE49-F238E27FC236}">
                  <a16:creationId xmlns:a16="http://schemas.microsoft.com/office/drawing/2014/main" id="{E5CE138E-01A5-E5A2-B0B3-CE3583A56943}"/>
                </a:ext>
              </a:extLst>
            </p:cNvPr>
            <p:cNvSpPr/>
            <p:nvPr/>
          </p:nvSpPr>
          <p:spPr>
            <a:xfrm>
              <a:off x="2548725" y="1461550"/>
              <a:ext cx="81825" cy="78725"/>
            </a:xfrm>
            <a:custGeom>
              <a:avLst/>
              <a:gdLst/>
              <a:ahLst/>
              <a:cxnLst/>
              <a:rect l="l" t="t" r="r" b="b"/>
              <a:pathLst>
                <a:path w="3273" h="3149" extrusionOk="0">
                  <a:moveTo>
                    <a:pt x="1698" y="0"/>
                  </a:moveTo>
                  <a:cubicBezTo>
                    <a:pt x="1288" y="0"/>
                    <a:pt x="886" y="160"/>
                    <a:pt x="586" y="461"/>
                  </a:cubicBezTo>
                  <a:cubicBezTo>
                    <a:pt x="135" y="912"/>
                    <a:pt x="0" y="1588"/>
                    <a:pt x="244" y="2177"/>
                  </a:cubicBezTo>
                  <a:cubicBezTo>
                    <a:pt x="487" y="2765"/>
                    <a:pt x="1062" y="3149"/>
                    <a:pt x="1699" y="3149"/>
                  </a:cubicBezTo>
                  <a:cubicBezTo>
                    <a:pt x="2567" y="3149"/>
                    <a:pt x="3272" y="2444"/>
                    <a:pt x="3272" y="1575"/>
                  </a:cubicBezTo>
                  <a:cubicBezTo>
                    <a:pt x="3272" y="938"/>
                    <a:pt x="2888" y="364"/>
                    <a:pt x="2301" y="120"/>
                  </a:cubicBezTo>
                  <a:cubicBezTo>
                    <a:pt x="2106" y="40"/>
                    <a:pt x="1901"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901;p64">
              <a:extLst>
                <a:ext uri="{FF2B5EF4-FFF2-40B4-BE49-F238E27FC236}">
                  <a16:creationId xmlns:a16="http://schemas.microsoft.com/office/drawing/2014/main" id="{6BCC1D3A-AFB6-37B2-9E5F-5122FEAE1C27}"/>
                </a:ext>
              </a:extLst>
            </p:cNvPr>
            <p:cNvSpPr/>
            <p:nvPr/>
          </p:nvSpPr>
          <p:spPr>
            <a:xfrm>
              <a:off x="2540950" y="1454350"/>
              <a:ext cx="96800" cy="93150"/>
            </a:xfrm>
            <a:custGeom>
              <a:avLst/>
              <a:gdLst/>
              <a:ahLst/>
              <a:cxnLst/>
              <a:rect l="l" t="t" r="r" b="b"/>
              <a:pathLst>
                <a:path w="3872" h="3726" extrusionOk="0">
                  <a:moveTo>
                    <a:pt x="2008" y="577"/>
                  </a:moveTo>
                  <a:cubicBezTo>
                    <a:pt x="2719" y="577"/>
                    <a:pt x="3294" y="1153"/>
                    <a:pt x="3295" y="1863"/>
                  </a:cubicBezTo>
                  <a:cubicBezTo>
                    <a:pt x="3295" y="2384"/>
                    <a:pt x="2982" y="2853"/>
                    <a:pt x="2501" y="3052"/>
                  </a:cubicBezTo>
                  <a:cubicBezTo>
                    <a:pt x="2342" y="3118"/>
                    <a:pt x="2174" y="3150"/>
                    <a:pt x="2008" y="3150"/>
                  </a:cubicBezTo>
                  <a:cubicBezTo>
                    <a:pt x="1674" y="3150"/>
                    <a:pt x="1345" y="3020"/>
                    <a:pt x="1099" y="2774"/>
                  </a:cubicBezTo>
                  <a:cubicBezTo>
                    <a:pt x="732" y="2405"/>
                    <a:pt x="622" y="1852"/>
                    <a:pt x="821" y="1371"/>
                  </a:cubicBezTo>
                  <a:cubicBezTo>
                    <a:pt x="1019" y="890"/>
                    <a:pt x="1488" y="577"/>
                    <a:pt x="2008" y="577"/>
                  </a:cubicBezTo>
                  <a:close/>
                  <a:moveTo>
                    <a:pt x="2009" y="0"/>
                  </a:moveTo>
                  <a:cubicBezTo>
                    <a:pt x="1525" y="0"/>
                    <a:pt x="1048" y="190"/>
                    <a:pt x="691" y="546"/>
                  </a:cubicBezTo>
                  <a:cubicBezTo>
                    <a:pt x="159" y="1079"/>
                    <a:pt x="1" y="1880"/>
                    <a:pt x="288" y="2576"/>
                  </a:cubicBezTo>
                  <a:cubicBezTo>
                    <a:pt x="576" y="3271"/>
                    <a:pt x="1255" y="3726"/>
                    <a:pt x="2008" y="3726"/>
                  </a:cubicBezTo>
                  <a:cubicBezTo>
                    <a:pt x="3038" y="3725"/>
                    <a:pt x="3871" y="2891"/>
                    <a:pt x="3871" y="1863"/>
                  </a:cubicBezTo>
                  <a:cubicBezTo>
                    <a:pt x="3871" y="1109"/>
                    <a:pt x="3418" y="430"/>
                    <a:pt x="2721" y="142"/>
                  </a:cubicBezTo>
                  <a:cubicBezTo>
                    <a:pt x="2491" y="47"/>
                    <a:pt x="2249" y="0"/>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02;p64">
              <a:extLst>
                <a:ext uri="{FF2B5EF4-FFF2-40B4-BE49-F238E27FC236}">
                  <a16:creationId xmlns:a16="http://schemas.microsoft.com/office/drawing/2014/main" id="{4261841B-4E0E-A363-032E-DF93EB27B932}"/>
                </a:ext>
              </a:extLst>
            </p:cNvPr>
            <p:cNvSpPr/>
            <p:nvPr/>
          </p:nvSpPr>
          <p:spPr>
            <a:xfrm>
              <a:off x="2658050" y="1461550"/>
              <a:ext cx="81850" cy="78725"/>
            </a:xfrm>
            <a:custGeom>
              <a:avLst/>
              <a:gdLst/>
              <a:ahLst/>
              <a:cxnLst/>
              <a:rect l="l" t="t" r="r" b="b"/>
              <a:pathLst>
                <a:path w="3274" h="3149" extrusionOk="0">
                  <a:moveTo>
                    <a:pt x="1699" y="0"/>
                  </a:moveTo>
                  <a:cubicBezTo>
                    <a:pt x="1289" y="0"/>
                    <a:pt x="887" y="160"/>
                    <a:pt x="586" y="461"/>
                  </a:cubicBezTo>
                  <a:cubicBezTo>
                    <a:pt x="136" y="912"/>
                    <a:pt x="0" y="1588"/>
                    <a:pt x="244" y="2177"/>
                  </a:cubicBezTo>
                  <a:cubicBezTo>
                    <a:pt x="489" y="2765"/>
                    <a:pt x="1062" y="3149"/>
                    <a:pt x="1699" y="3149"/>
                  </a:cubicBezTo>
                  <a:cubicBezTo>
                    <a:pt x="2568" y="3149"/>
                    <a:pt x="3274" y="2444"/>
                    <a:pt x="3274" y="1575"/>
                  </a:cubicBezTo>
                  <a:cubicBezTo>
                    <a:pt x="3274" y="938"/>
                    <a:pt x="2890" y="364"/>
                    <a:pt x="2301" y="120"/>
                  </a:cubicBezTo>
                  <a:cubicBezTo>
                    <a:pt x="2106" y="40"/>
                    <a:pt x="1902" y="0"/>
                    <a:pt x="1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03;p64">
              <a:extLst>
                <a:ext uri="{FF2B5EF4-FFF2-40B4-BE49-F238E27FC236}">
                  <a16:creationId xmlns:a16="http://schemas.microsoft.com/office/drawing/2014/main" id="{9522DBAC-A0CE-E773-E783-C01EFCFD3A43}"/>
                </a:ext>
              </a:extLst>
            </p:cNvPr>
            <p:cNvSpPr/>
            <p:nvPr/>
          </p:nvSpPr>
          <p:spPr>
            <a:xfrm>
              <a:off x="2650275" y="1454350"/>
              <a:ext cx="96825" cy="93150"/>
            </a:xfrm>
            <a:custGeom>
              <a:avLst/>
              <a:gdLst/>
              <a:ahLst/>
              <a:cxnLst/>
              <a:rect l="l" t="t" r="r" b="b"/>
              <a:pathLst>
                <a:path w="3873" h="3726" extrusionOk="0">
                  <a:moveTo>
                    <a:pt x="2010" y="577"/>
                  </a:moveTo>
                  <a:cubicBezTo>
                    <a:pt x="2720" y="577"/>
                    <a:pt x="3294" y="1153"/>
                    <a:pt x="3297" y="1863"/>
                  </a:cubicBezTo>
                  <a:cubicBezTo>
                    <a:pt x="3297" y="2383"/>
                    <a:pt x="2984" y="2853"/>
                    <a:pt x="2503" y="3052"/>
                  </a:cubicBezTo>
                  <a:cubicBezTo>
                    <a:pt x="2343" y="3118"/>
                    <a:pt x="2176" y="3150"/>
                    <a:pt x="2010" y="3150"/>
                  </a:cubicBezTo>
                  <a:cubicBezTo>
                    <a:pt x="1675" y="3150"/>
                    <a:pt x="1347" y="3020"/>
                    <a:pt x="1101" y="2774"/>
                  </a:cubicBezTo>
                  <a:cubicBezTo>
                    <a:pt x="732" y="2405"/>
                    <a:pt x="622" y="1852"/>
                    <a:pt x="821" y="1371"/>
                  </a:cubicBezTo>
                  <a:cubicBezTo>
                    <a:pt x="1020" y="890"/>
                    <a:pt x="1489" y="577"/>
                    <a:pt x="2010" y="577"/>
                  </a:cubicBezTo>
                  <a:close/>
                  <a:moveTo>
                    <a:pt x="2010" y="0"/>
                  </a:moveTo>
                  <a:cubicBezTo>
                    <a:pt x="1525" y="0"/>
                    <a:pt x="1049" y="190"/>
                    <a:pt x="693" y="546"/>
                  </a:cubicBezTo>
                  <a:cubicBezTo>
                    <a:pt x="160" y="1079"/>
                    <a:pt x="1" y="1880"/>
                    <a:pt x="289" y="2576"/>
                  </a:cubicBezTo>
                  <a:cubicBezTo>
                    <a:pt x="578" y="3273"/>
                    <a:pt x="1257" y="3726"/>
                    <a:pt x="2010" y="3726"/>
                  </a:cubicBezTo>
                  <a:cubicBezTo>
                    <a:pt x="3038" y="3725"/>
                    <a:pt x="3871" y="2891"/>
                    <a:pt x="3873" y="1863"/>
                  </a:cubicBezTo>
                  <a:cubicBezTo>
                    <a:pt x="3871" y="1109"/>
                    <a:pt x="3418" y="430"/>
                    <a:pt x="2722" y="142"/>
                  </a:cubicBezTo>
                  <a:cubicBezTo>
                    <a:pt x="2492" y="47"/>
                    <a:pt x="2250" y="0"/>
                    <a:pt x="2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04;p64">
              <a:extLst>
                <a:ext uri="{FF2B5EF4-FFF2-40B4-BE49-F238E27FC236}">
                  <a16:creationId xmlns:a16="http://schemas.microsoft.com/office/drawing/2014/main" id="{9337E943-7CF6-045F-2018-EF0FF7F8C369}"/>
                </a:ext>
              </a:extLst>
            </p:cNvPr>
            <p:cNvSpPr/>
            <p:nvPr/>
          </p:nvSpPr>
          <p:spPr>
            <a:xfrm>
              <a:off x="3330175" y="659725"/>
              <a:ext cx="1007825" cy="653450"/>
            </a:xfrm>
            <a:custGeom>
              <a:avLst/>
              <a:gdLst/>
              <a:ahLst/>
              <a:cxnLst/>
              <a:rect l="l" t="t" r="r" b="b"/>
              <a:pathLst>
                <a:path w="40313" h="26138" extrusionOk="0">
                  <a:moveTo>
                    <a:pt x="1" y="0"/>
                  </a:moveTo>
                  <a:lnTo>
                    <a:pt x="1" y="26137"/>
                  </a:lnTo>
                  <a:lnTo>
                    <a:pt x="40313" y="26137"/>
                  </a:lnTo>
                  <a:lnTo>
                    <a:pt x="40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05;p64">
              <a:extLst>
                <a:ext uri="{FF2B5EF4-FFF2-40B4-BE49-F238E27FC236}">
                  <a16:creationId xmlns:a16="http://schemas.microsoft.com/office/drawing/2014/main" id="{6BA2E07C-48EF-66DF-B5B2-ED97A96C4B89}"/>
                </a:ext>
              </a:extLst>
            </p:cNvPr>
            <p:cNvSpPr/>
            <p:nvPr/>
          </p:nvSpPr>
          <p:spPr>
            <a:xfrm>
              <a:off x="3322950" y="652525"/>
              <a:ext cx="1022250" cy="667850"/>
            </a:xfrm>
            <a:custGeom>
              <a:avLst/>
              <a:gdLst/>
              <a:ahLst/>
              <a:cxnLst/>
              <a:rect l="l" t="t" r="r" b="b"/>
              <a:pathLst>
                <a:path w="40890" h="26714" extrusionOk="0">
                  <a:moveTo>
                    <a:pt x="40313" y="576"/>
                  </a:moveTo>
                  <a:lnTo>
                    <a:pt x="40313" y="26137"/>
                  </a:lnTo>
                  <a:lnTo>
                    <a:pt x="578" y="26137"/>
                  </a:lnTo>
                  <a:lnTo>
                    <a:pt x="578" y="576"/>
                  </a:lnTo>
                  <a:close/>
                  <a:moveTo>
                    <a:pt x="290" y="0"/>
                  </a:moveTo>
                  <a:cubicBezTo>
                    <a:pt x="130" y="0"/>
                    <a:pt x="1" y="130"/>
                    <a:pt x="1" y="288"/>
                  </a:cubicBezTo>
                  <a:lnTo>
                    <a:pt x="1" y="26425"/>
                  </a:lnTo>
                  <a:cubicBezTo>
                    <a:pt x="1" y="26584"/>
                    <a:pt x="130" y="26713"/>
                    <a:pt x="290" y="26713"/>
                  </a:cubicBezTo>
                  <a:lnTo>
                    <a:pt x="40601" y="26713"/>
                  </a:lnTo>
                  <a:cubicBezTo>
                    <a:pt x="40760" y="26713"/>
                    <a:pt x="40890" y="26584"/>
                    <a:pt x="40890" y="26425"/>
                  </a:cubicBezTo>
                  <a:lnTo>
                    <a:pt x="40890" y="288"/>
                  </a:lnTo>
                  <a:cubicBezTo>
                    <a:pt x="40890" y="130"/>
                    <a:pt x="40760" y="0"/>
                    <a:pt x="40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906;p64">
              <a:extLst>
                <a:ext uri="{FF2B5EF4-FFF2-40B4-BE49-F238E27FC236}">
                  <a16:creationId xmlns:a16="http://schemas.microsoft.com/office/drawing/2014/main" id="{A6659529-0205-F52B-F9C3-F81C2E530625}"/>
                </a:ext>
              </a:extLst>
            </p:cNvPr>
            <p:cNvSpPr/>
            <p:nvPr/>
          </p:nvSpPr>
          <p:spPr>
            <a:xfrm>
              <a:off x="3379200" y="701150"/>
              <a:ext cx="912950" cy="565175"/>
            </a:xfrm>
            <a:custGeom>
              <a:avLst/>
              <a:gdLst/>
              <a:ahLst/>
              <a:cxnLst/>
              <a:rect l="l" t="t" r="r" b="b"/>
              <a:pathLst>
                <a:path w="36518" h="22607" extrusionOk="0">
                  <a:moveTo>
                    <a:pt x="1" y="1"/>
                  </a:moveTo>
                  <a:lnTo>
                    <a:pt x="1" y="22607"/>
                  </a:lnTo>
                  <a:lnTo>
                    <a:pt x="36518" y="22607"/>
                  </a:lnTo>
                  <a:lnTo>
                    <a:pt x="365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907;p64">
              <a:extLst>
                <a:ext uri="{FF2B5EF4-FFF2-40B4-BE49-F238E27FC236}">
                  <a16:creationId xmlns:a16="http://schemas.microsoft.com/office/drawing/2014/main" id="{A8164D59-E26E-F8EE-1F32-06B4F722C931}"/>
                </a:ext>
              </a:extLst>
            </p:cNvPr>
            <p:cNvSpPr/>
            <p:nvPr/>
          </p:nvSpPr>
          <p:spPr>
            <a:xfrm>
              <a:off x="3372050" y="693950"/>
              <a:ext cx="927300" cy="579575"/>
            </a:xfrm>
            <a:custGeom>
              <a:avLst/>
              <a:gdLst/>
              <a:ahLst/>
              <a:cxnLst/>
              <a:rect l="l" t="t" r="r" b="b"/>
              <a:pathLst>
                <a:path w="37092" h="23183" extrusionOk="0">
                  <a:moveTo>
                    <a:pt x="36516" y="577"/>
                  </a:moveTo>
                  <a:lnTo>
                    <a:pt x="36516" y="22607"/>
                  </a:lnTo>
                  <a:lnTo>
                    <a:pt x="576" y="22607"/>
                  </a:lnTo>
                  <a:lnTo>
                    <a:pt x="576" y="577"/>
                  </a:lnTo>
                  <a:close/>
                  <a:moveTo>
                    <a:pt x="288" y="1"/>
                  </a:moveTo>
                  <a:cubicBezTo>
                    <a:pt x="129" y="1"/>
                    <a:pt x="0" y="129"/>
                    <a:pt x="0" y="289"/>
                  </a:cubicBezTo>
                  <a:lnTo>
                    <a:pt x="0" y="22895"/>
                  </a:lnTo>
                  <a:cubicBezTo>
                    <a:pt x="0" y="23053"/>
                    <a:pt x="129" y="23183"/>
                    <a:pt x="288" y="23183"/>
                  </a:cubicBezTo>
                  <a:lnTo>
                    <a:pt x="36804" y="23183"/>
                  </a:lnTo>
                  <a:cubicBezTo>
                    <a:pt x="36963" y="23183"/>
                    <a:pt x="37092" y="23053"/>
                    <a:pt x="37092" y="22895"/>
                  </a:cubicBezTo>
                  <a:lnTo>
                    <a:pt x="37092" y="289"/>
                  </a:lnTo>
                  <a:cubicBezTo>
                    <a:pt x="37092" y="129"/>
                    <a:pt x="36963" y="1"/>
                    <a:pt x="36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908;p64">
              <a:extLst>
                <a:ext uri="{FF2B5EF4-FFF2-40B4-BE49-F238E27FC236}">
                  <a16:creationId xmlns:a16="http://schemas.microsoft.com/office/drawing/2014/main" id="{DDF74376-2407-03F5-FB79-9E0FDE057B37}"/>
                </a:ext>
              </a:extLst>
            </p:cNvPr>
            <p:cNvSpPr/>
            <p:nvPr/>
          </p:nvSpPr>
          <p:spPr>
            <a:xfrm>
              <a:off x="3422700" y="927050"/>
              <a:ext cx="223600" cy="244550"/>
            </a:xfrm>
            <a:custGeom>
              <a:avLst/>
              <a:gdLst/>
              <a:ahLst/>
              <a:cxnLst/>
              <a:rect l="l" t="t" r="r" b="b"/>
              <a:pathLst>
                <a:path w="8944" h="9782" extrusionOk="0">
                  <a:moveTo>
                    <a:pt x="4472" y="0"/>
                  </a:moveTo>
                  <a:cubicBezTo>
                    <a:pt x="2002" y="0"/>
                    <a:pt x="0" y="4238"/>
                    <a:pt x="0" y="6708"/>
                  </a:cubicBezTo>
                  <a:cubicBezTo>
                    <a:pt x="0" y="9177"/>
                    <a:pt x="2002" y="9782"/>
                    <a:pt x="4472" y="9782"/>
                  </a:cubicBezTo>
                  <a:cubicBezTo>
                    <a:pt x="6941" y="9782"/>
                    <a:pt x="8943" y="9177"/>
                    <a:pt x="8943" y="6708"/>
                  </a:cubicBezTo>
                  <a:cubicBezTo>
                    <a:pt x="8943" y="4238"/>
                    <a:pt x="6941" y="0"/>
                    <a:pt x="4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909;p64">
              <a:extLst>
                <a:ext uri="{FF2B5EF4-FFF2-40B4-BE49-F238E27FC236}">
                  <a16:creationId xmlns:a16="http://schemas.microsoft.com/office/drawing/2014/main" id="{5CEE6DDD-84A4-03DC-2228-9D947C485945}"/>
                </a:ext>
              </a:extLst>
            </p:cNvPr>
            <p:cNvSpPr/>
            <p:nvPr/>
          </p:nvSpPr>
          <p:spPr>
            <a:xfrm>
              <a:off x="3415500" y="919850"/>
              <a:ext cx="238000" cy="258975"/>
            </a:xfrm>
            <a:custGeom>
              <a:avLst/>
              <a:gdLst/>
              <a:ahLst/>
              <a:cxnLst/>
              <a:rect l="l" t="t" r="r" b="b"/>
              <a:pathLst>
                <a:path w="9520" h="10359" extrusionOk="0">
                  <a:moveTo>
                    <a:pt x="4760" y="577"/>
                  </a:moveTo>
                  <a:cubicBezTo>
                    <a:pt x="6988" y="577"/>
                    <a:pt x="8943" y="4577"/>
                    <a:pt x="8943" y="6996"/>
                  </a:cubicBezTo>
                  <a:cubicBezTo>
                    <a:pt x="8943" y="8923"/>
                    <a:pt x="7653" y="9782"/>
                    <a:pt x="4760" y="9782"/>
                  </a:cubicBezTo>
                  <a:cubicBezTo>
                    <a:pt x="1867" y="9782"/>
                    <a:pt x="577" y="8923"/>
                    <a:pt x="577" y="6996"/>
                  </a:cubicBezTo>
                  <a:cubicBezTo>
                    <a:pt x="577" y="4577"/>
                    <a:pt x="2531" y="577"/>
                    <a:pt x="4760" y="577"/>
                  </a:cubicBezTo>
                  <a:close/>
                  <a:moveTo>
                    <a:pt x="4760" y="0"/>
                  </a:moveTo>
                  <a:cubicBezTo>
                    <a:pt x="2178" y="0"/>
                    <a:pt x="0" y="4297"/>
                    <a:pt x="0" y="6996"/>
                  </a:cubicBezTo>
                  <a:cubicBezTo>
                    <a:pt x="0" y="10359"/>
                    <a:pt x="3583" y="10359"/>
                    <a:pt x="4760" y="10359"/>
                  </a:cubicBezTo>
                  <a:cubicBezTo>
                    <a:pt x="5937" y="10359"/>
                    <a:pt x="9519" y="10359"/>
                    <a:pt x="9519" y="6996"/>
                  </a:cubicBezTo>
                  <a:cubicBezTo>
                    <a:pt x="9519" y="4298"/>
                    <a:pt x="7341" y="0"/>
                    <a:pt x="4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910;p64">
              <a:extLst>
                <a:ext uri="{FF2B5EF4-FFF2-40B4-BE49-F238E27FC236}">
                  <a16:creationId xmlns:a16="http://schemas.microsoft.com/office/drawing/2014/main" id="{C67FC824-A444-1429-D34B-A2870B714EE5}"/>
                </a:ext>
              </a:extLst>
            </p:cNvPr>
            <p:cNvSpPr/>
            <p:nvPr/>
          </p:nvSpPr>
          <p:spPr>
            <a:xfrm>
              <a:off x="3457625" y="794325"/>
              <a:ext cx="153725" cy="153725"/>
            </a:xfrm>
            <a:custGeom>
              <a:avLst/>
              <a:gdLst/>
              <a:ahLst/>
              <a:cxnLst/>
              <a:rect l="l" t="t" r="r" b="b"/>
              <a:pathLst>
                <a:path w="6149" h="6149" extrusionOk="0">
                  <a:moveTo>
                    <a:pt x="3075" y="0"/>
                  </a:moveTo>
                  <a:cubicBezTo>
                    <a:pt x="1376" y="0"/>
                    <a:pt x="0" y="1376"/>
                    <a:pt x="0" y="3075"/>
                  </a:cubicBezTo>
                  <a:cubicBezTo>
                    <a:pt x="0" y="4772"/>
                    <a:pt x="1376" y="6149"/>
                    <a:pt x="3075" y="6149"/>
                  </a:cubicBezTo>
                  <a:cubicBezTo>
                    <a:pt x="4773" y="6149"/>
                    <a:pt x="6149" y="4772"/>
                    <a:pt x="6149" y="3075"/>
                  </a:cubicBezTo>
                  <a:cubicBezTo>
                    <a:pt x="6149" y="1376"/>
                    <a:pt x="4773" y="0"/>
                    <a:pt x="3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911;p64">
              <a:extLst>
                <a:ext uri="{FF2B5EF4-FFF2-40B4-BE49-F238E27FC236}">
                  <a16:creationId xmlns:a16="http://schemas.microsoft.com/office/drawing/2014/main" id="{00F0EC0D-E476-2D22-0D6F-9FD30C2F5D0C}"/>
                </a:ext>
              </a:extLst>
            </p:cNvPr>
            <p:cNvSpPr/>
            <p:nvPr/>
          </p:nvSpPr>
          <p:spPr>
            <a:xfrm>
              <a:off x="3450425" y="787100"/>
              <a:ext cx="168125" cy="168150"/>
            </a:xfrm>
            <a:custGeom>
              <a:avLst/>
              <a:gdLst/>
              <a:ahLst/>
              <a:cxnLst/>
              <a:rect l="l" t="t" r="r" b="b"/>
              <a:pathLst>
                <a:path w="6725" h="6726" extrusionOk="0">
                  <a:moveTo>
                    <a:pt x="3363" y="577"/>
                  </a:moveTo>
                  <a:cubicBezTo>
                    <a:pt x="4899" y="577"/>
                    <a:pt x="6149" y="1827"/>
                    <a:pt x="6149" y="3362"/>
                  </a:cubicBezTo>
                  <a:cubicBezTo>
                    <a:pt x="6149" y="4899"/>
                    <a:pt x="4899" y="6149"/>
                    <a:pt x="3363" y="6149"/>
                  </a:cubicBezTo>
                  <a:cubicBezTo>
                    <a:pt x="1826" y="6149"/>
                    <a:pt x="576" y="4899"/>
                    <a:pt x="576" y="3362"/>
                  </a:cubicBezTo>
                  <a:cubicBezTo>
                    <a:pt x="576" y="1827"/>
                    <a:pt x="1826" y="577"/>
                    <a:pt x="3363" y="577"/>
                  </a:cubicBezTo>
                  <a:close/>
                  <a:moveTo>
                    <a:pt x="3363" y="0"/>
                  </a:moveTo>
                  <a:cubicBezTo>
                    <a:pt x="1508" y="0"/>
                    <a:pt x="1" y="1509"/>
                    <a:pt x="1" y="3362"/>
                  </a:cubicBezTo>
                  <a:cubicBezTo>
                    <a:pt x="1" y="5217"/>
                    <a:pt x="1508" y="6726"/>
                    <a:pt x="3363" y="6726"/>
                  </a:cubicBezTo>
                  <a:cubicBezTo>
                    <a:pt x="5217" y="6726"/>
                    <a:pt x="6725" y="5217"/>
                    <a:pt x="6725" y="3362"/>
                  </a:cubicBezTo>
                  <a:cubicBezTo>
                    <a:pt x="6725" y="1509"/>
                    <a:pt x="5217" y="0"/>
                    <a:pt x="3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912;p64">
              <a:extLst>
                <a:ext uri="{FF2B5EF4-FFF2-40B4-BE49-F238E27FC236}">
                  <a16:creationId xmlns:a16="http://schemas.microsoft.com/office/drawing/2014/main" id="{8A90848F-720B-573D-DF4F-6C87328AB5A5}"/>
                </a:ext>
              </a:extLst>
            </p:cNvPr>
            <p:cNvSpPr/>
            <p:nvPr/>
          </p:nvSpPr>
          <p:spPr>
            <a:xfrm>
              <a:off x="3743650" y="794325"/>
              <a:ext cx="215150" cy="28800"/>
            </a:xfrm>
            <a:custGeom>
              <a:avLst/>
              <a:gdLst/>
              <a:ahLst/>
              <a:cxnLst/>
              <a:rect l="l" t="t" r="r" b="b"/>
              <a:pathLst>
                <a:path w="8606" h="1152" extrusionOk="0">
                  <a:moveTo>
                    <a:pt x="8031" y="0"/>
                  </a:moveTo>
                  <a:cubicBezTo>
                    <a:pt x="8030" y="0"/>
                    <a:pt x="8030" y="0"/>
                    <a:pt x="8029" y="0"/>
                  </a:cubicBezTo>
                  <a:lnTo>
                    <a:pt x="577" y="0"/>
                  </a:lnTo>
                  <a:cubicBezTo>
                    <a:pt x="259" y="0"/>
                    <a:pt x="1" y="258"/>
                    <a:pt x="1" y="576"/>
                  </a:cubicBezTo>
                  <a:cubicBezTo>
                    <a:pt x="1" y="894"/>
                    <a:pt x="259" y="1152"/>
                    <a:pt x="577" y="1152"/>
                  </a:cubicBezTo>
                  <a:lnTo>
                    <a:pt x="8029" y="1152"/>
                  </a:lnTo>
                  <a:cubicBezTo>
                    <a:pt x="8348" y="1152"/>
                    <a:pt x="8606" y="894"/>
                    <a:pt x="8606" y="576"/>
                  </a:cubicBezTo>
                  <a:cubicBezTo>
                    <a:pt x="8606" y="259"/>
                    <a:pt x="8349" y="0"/>
                    <a:pt x="8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913;p64">
              <a:extLst>
                <a:ext uri="{FF2B5EF4-FFF2-40B4-BE49-F238E27FC236}">
                  <a16:creationId xmlns:a16="http://schemas.microsoft.com/office/drawing/2014/main" id="{6308C70A-27FA-759C-8BC9-FFEB3AC0FC3D}"/>
                </a:ext>
              </a:extLst>
            </p:cNvPr>
            <p:cNvSpPr/>
            <p:nvPr/>
          </p:nvSpPr>
          <p:spPr>
            <a:xfrm>
              <a:off x="3743650" y="875050"/>
              <a:ext cx="215150" cy="28850"/>
            </a:xfrm>
            <a:custGeom>
              <a:avLst/>
              <a:gdLst/>
              <a:ahLst/>
              <a:cxnLst/>
              <a:rect l="l" t="t" r="r" b="b"/>
              <a:pathLst>
                <a:path w="8606" h="1154" extrusionOk="0">
                  <a:moveTo>
                    <a:pt x="577" y="0"/>
                  </a:moveTo>
                  <a:cubicBezTo>
                    <a:pt x="259" y="0"/>
                    <a:pt x="1" y="258"/>
                    <a:pt x="1" y="576"/>
                  </a:cubicBezTo>
                  <a:cubicBezTo>
                    <a:pt x="1" y="895"/>
                    <a:pt x="259" y="1153"/>
                    <a:pt x="577" y="1153"/>
                  </a:cubicBezTo>
                  <a:lnTo>
                    <a:pt x="8029" y="1153"/>
                  </a:lnTo>
                  <a:cubicBezTo>
                    <a:pt x="8348" y="1153"/>
                    <a:pt x="8606" y="895"/>
                    <a:pt x="8606" y="576"/>
                  </a:cubicBezTo>
                  <a:cubicBezTo>
                    <a:pt x="8606" y="258"/>
                    <a:pt x="8348" y="0"/>
                    <a:pt x="8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914;p64">
              <a:extLst>
                <a:ext uri="{FF2B5EF4-FFF2-40B4-BE49-F238E27FC236}">
                  <a16:creationId xmlns:a16="http://schemas.microsoft.com/office/drawing/2014/main" id="{504490EF-27A4-0213-57FE-A07582122156}"/>
                </a:ext>
              </a:extLst>
            </p:cNvPr>
            <p:cNvSpPr/>
            <p:nvPr/>
          </p:nvSpPr>
          <p:spPr>
            <a:xfrm>
              <a:off x="3743650" y="1017875"/>
              <a:ext cx="463550" cy="28825"/>
            </a:xfrm>
            <a:custGeom>
              <a:avLst/>
              <a:gdLst/>
              <a:ahLst/>
              <a:cxnLst/>
              <a:rect l="l" t="t" r="r" b="b"/>
              <a:pathLst>
                <a:path w="18542" h="1153" extrusionOk="0">
                  <a:moveTo>
                    <a:pt x="577" y="0"/>
                  </a:moveTo>
                  <a:cubicBezTo>
                    <a:pt x="259" y="0"/>
                    <a:pt x="1" y="258"/>
                    <a:pt x="1" y="577"/>
                  </a:cubicBezTo>
                  <a:cubicBezTo>
                    <a:pt x="1" y="895"/>
                    <a:pt x="259" y="1153"/>
                    <a:pt x="577" y="1153"/>
                  </a:cubicBezTo>
                  <a:lnTo>
                    <a:pt x="17966" y="1153"/>
                  </a:lnTo>
                  <a:cubicBezTo>
                    <a:pt x="18284" y="1153"/>
                    <a:pt x="18542" y="895"/>
                    <a:pt x="18542" y="577"/>
                  </a:cubicBezTo>
                  <a:cubicBezTo>
                    <a:pt x="18542" y="258"/>
                    <a:pt x="18284" y="0"/>
                    <a:pt x="17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915;p64">
              <a:extLst>
                <a:ext uri="{FF2B5EF4-FFF2-40B4-BE49-F238E27FC236}">
                  <a16:creationId xmlns:a16="http://schemas.microsoft.com/office/drawing/2014/main" id="{94492E46-17FE-7E21-E430-92AC170D99AF}"/>
                </a:ext>
              </a:extLst>
            </p:cNvPr>
            <p:cNvSpPr/>
            <p:nvPr/>
          </p:nvSpPr>
          <p:spPr>
            <a:xfrm>
              <a:off x="3743650" y="1123450"/>
              <a:ext cx="463550" cy="28850"/>
            </a:xfrm>
            <a:custGeom>
              <a:avLst/>
              <a:gdLst/>
              <a:ahLst/>
              <a:cxnLst/>
              <a:rect l="l" t="t" r="r" b="b"/>
              <a:pathLst>
                <a:path w="18542" h="1154" extrusionOk="0">
                  <a:moveTo>
                    <a:pt x="577" y="1"/>
                  </a:moveTo>
                  <a:cubicBezTo>
                    <a:pt x="259" y="1"/>
                    <a:pt x="1" y="258"/>
                    <a:pt x="1" y="576"/>
                  </a:cubicBezTo>
                  <a:cubicBezTo>
                    <a:pt x="1" y="895"/>
                    <a:pt x="259" y="1153"/>
                    <a:pt x="577" y="1153"/>
                  </a:cubicBezTo>
                  <a:lnTo>
                    <a:pt x="17966" y="1153"/>
                  </a:lnTo>
                  <a:cubicBezTo>
                    <a:pt x="18284" y="1153"/>
                    <a:pt x="18542" y="895"/>
                    <a:pt x="18542" y="576"/>
                  </a:cubicBezTo>
                  <a:cubicBezTo>
                    <a:pt x="18542" y="258"/>
                    <a:pt x="18284" y="1"/>
                    <a:pt x="17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916;p64">
              <a:extLst>
                <a:ext uri="{FF2B5EF4-FFF2-40B4-BE49-F238E27FC236}">
                  <a16:creationId xmlns:a16="http://schemas.microsoft.com/office/drawing/2014/main" id="{BF75ACA9-A13D-C963-B2C4-DC41CAC00FA4}"/>
                </a:ext>
              </a:extLst>
            </p:cNvPr>
            <p:cNvSpPr/>
            <p:nvPr/>
          </p:nvSpPr>
          <p:spPr>
            <a:xfrm>
              <a:off x="4883650" y="1032825"/>
              <a:ext cx="917400" cy="558175"/>
            </a:xfrm>
            <a:custGeom>
              <a:avLst/>
              <a:gdLst/>
              <a:ahLst/>
              <a:cxnLst/>
              <a:rect l="l" t="t" r="r" b="b"/>
              <a:pathLst>
                <a:path w="36696" h="22327" extrusionOk="0">
                  <a:moveTo>
                    <a:pt x="88" y="1"/>
                  </a:moveTo>
                  <a:cubicBezTo>
                    <a:pt x="38" y="1"/>
                    <a:pt x="0" y="40"/>
                    <a:pt x="0" y="88"/>
                  </a:cubicBezTo>
                  <a:lnTo>
                    <a:pt x="0" y="22239"/>
                  </a:lnTo>
                  <a:cubicBezTo>
                    <a:pt x="0" y="22287"/>
                    <a:pt x="38" y="22326"/>
                    <a:pt x="88" y="22326"/>
                  </a:cubicBezTo>
                  <a:lnTo>
                    <a:pt x="36608" y="22326"/>
                  </a:lnTo>
                  <a:cubicBezTo>
                    <a:pt x="36656" y="22326"/>
                    <a:pt x="36696" y="22287"/>
                    <a:pt x="36696" y="22239"/>
                  </a:cubicBezTo>
                  <a:lnTo>
                    <a:pt x="36696" y="88"/>
                  </a:lnTo>
                  <a:cubicBezTo>
                    <a:pt x="36696" y="40"/>
                    <a:pt x="36656" y="1"/>
                    <a:pt x="36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917;p64">
              <a:extLst>
                <a:ext uri="{FF2B5EF4-FFF2-40B4-BE49-F238E27FC236}">
                  <a16:creationId xmlns:a16="http://schemas.microsoft.com/office/drawing/2014/main" id="{8B347BF0-EC5B-6444-D160-AF17F0175E24}"/>
                </a:ext>
              </a:extLst>
            </p:cNvPr>
            <p:cNvSpPr/>
            <p:nvPr/>
          </p:nvSpPr>
          <p:spPr>
            <a:xfrm>
              <a:off x="4869250" y="1018450"/>
              <a:ext cx="946225" cy="586925"/>
            </a:xfrm>
            <a:custGeom>
              <a:avLst/>
              <a:gdLst/>
              <a:ahLst/>
              <a:cxnLst/>
              <a:rect l="l" t="t" r="r" b="b"/>
              <a:pathLst>
                <a:path w="37849" h="23477" extrusionOk="0">
                  <a:moveTo>
                    <a:pt x="33913" y="1153"/>
                  </a:moveTo>
                  <a:cubicBezTo>
                    <a:pt x="35447" y="1153"/>
                    <a:pt x="36696" y="2400"/>
                    <a:pt x="36696" y="3934"/>
                  </a:cubicBezTo>
                  <a:lnTo>
                    <a:pt x="36696" y="19543"/>
                  </a:lnTo>
                  <a:cubicBezTo>
                    <a:pt x="36696" y="21077"/>
                    <a:pt x="35447" y="22325"/>
                    <a:pt x="33913" y="22325"/>
                  </a:cubicBezTo>
                  <a:lnTo>
                    <a:pt x="3933" y="22325"/>
                  </a:lnTo>
                  <a:cubicBezTo>
                    <a:pt x="2399" y="22325"/>
                    <a:pt x="1152" y="21077"/>
                    <a:pt x="1152" y="19543"/>
                  </a:cubicBezTo>
                  <a:lnTo>
                    <a:pt x="1152" y="3934"/>
                  </a:lnTo>
                  <a:cubicBezTo>
                    <a:pt x="1152" y="2400"/>
                    <a:pt x="2399" y="1153"/>
                    <a:pt x="3933" y="1153"/>
                  </a:cubicBezTo>
                  <a:close/>
                  <a:moveTo>
                    <a:pt x="3933" y="0"/>
                  </a:moveTo>
                  <a:cubicBezTo>
                    <a:pt x="1765" y="0"/>
                    <a:pt x="0" y="1765"/>
                    <a:pt x="0" y="3934"/>
                  </a:cubicBezTo>
                  <a:lnTo>
                    <a:pt x="0" y="19543"/>
                  </a:lnTo>
                  <a:cubicBezTo>
                    <a:pt x="0" y="21712"/>
                    <a:pt x="1765" y="23477"/>
                    <a:pt x="3933" y="23477"/>
                  </a:cubicBezTo>
                  <a:lnTo>
                    <a:pt x="33913" y="23477"/>
                  </a:lnTo>
                  <a:cubicBezTo>
                    <a:pt x="36083" y="23477"/>
                    <a:pt x="37849" y="21712"/>
                    <a:pt x="37849" y="19543"/>
                  </a:cubicBezTo>
                  <a:lnTo>
                    <a:pt x="37849" y="3934"/>
                  </a:lnTo>
                  <a:cubicBezTo>
                    <a:pt x="37849" y="1765"/>
                    <a:pt x="36083" y="0"/>
                    <a:pt x="33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18;p64">
              <a:extLst>
                <a:ext uri="{FF2B5EF4-FFF2-40B4-BE49-F238E27FC236}">
                  <a16:creationId xmlns:a16="http://schemas.microsoft.com/office/drawing/2014/main" id="{164DC12B-1E00-3D3D-4AFB-2460A51475F7}"/>
                </a:ext>
              </a:extLst>
            </p:cNvPr>
            <p:cNvSpPr/>
            <p:nvPr/>
          </p:nvSpPr>
          <p:spPr>
            <a:xfrm>
              <a:off x="4883650" y="1032825"/>
              <a:ext cx="917400" cy="275225"/>
            </a:xfrm>
            <a:custGeom>
              <a:avLst/>
              <a:gdLst/>
              <a:ahLst/>
              <a:cxnLst/>
              <a:rect l="l" t="t" r="r" b="b"/>
              <a:pathLst>
                <a:path w="36696" h="11009" extrusionOk="0">
                  <a:moveTo>
                    <a:pt x="1674" y="1"/>
                  </a:moveTo>
                  <a:cubicBezTo>
                    <a:pt x="750" y="1"/>
                    <a:pt x="0" y="751"/>
                    <a:pt x="0" y="1675"/>
                  </a:cubicBezTo>
                  <a:lnTo>
                    <a:pt x="0" y="2139"/>
                  </a:lnTo>
                  <a:lnTo>
                    <a:pt x="16574" y="10645"/>
                  </a:lnTo>
                  <a:cubicBezTo>
                    <a:pt x="17073" y="10888"/>
                    <a:pt x="17613" y="11009"/>
                    <a:pt x="18154" y="11009"/>
                  </a:cubicBezTo>
                  <a:cubicBezTo>
                    <a:pt x="18724" y="11009"/>
                    <a:pt x="19293" y="10874"/>
                    <a:pt x="19812" y="10605"/>
                  </a:cubicBezTo>
                  <a:lnTo>
                    <a:pt x="36696" y="2065"/>
                  </a:lnTo>
                  <a:lnTo>
                    <a:pt x="36696" y="1675"/>
                  </a:lnTo>
                  <a:cubicBezTo>
                    <a:pt x="36696" y="751"/>
                    <a:pt x="35946" y="1"/>
                    <a:pt x="35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9;p64">
              <a:extLst>
                <a:ext uri="{FF2B5EF4-FFF2-40B4-BE49-F238E27FC236}">
                  <a16:creationId xmlns:a16="http://schemas.microsoft.com/office/drawing/2014/main" id="{9A37BBFA-C150-202B-E4D1-DA709C7E1BB9}"/>
                </a:ext>
              </a:extLst>
            </p:cNvPr>
            <p:cNvSpPr/>
            <p:nvPr/>
          </p:nvSpPr>
          <p:spPr>
            <a:xfrm>
              <a:off x="4869225" y="1018400"/>
              <a:ext cx="946225" cy="304000"/>
            </a:xfrm>
            <a:custGeom>
              <a:avLst/>
              <a:gdLst/>
              <a:ahLst/>
              <a:cxnLst/>
              <a:rect l="l" t="t" r="r" b="b"/>
              <a:pathLst>
                <a:path w="37849" h="12160" extrusionOk="0">
                  <a:moveTo>
                    <a:pt x="35598" y="1155"/>
                  </a:moveTo>
                  <a:cubicBezTo>
                    <a:pt x="36205" y="1155"/>
                    <a:pt x="36696" y="1647"/>
                    <a:pt x="36697" y="2252"/>
                  </a:cubicBezTo>
                  <a:lnTo>
                    <a:pt x="36697" y="2288"/>
                  </a:lnTo>
                  <a:lnTo>
                    <a:pt x="20130" y="10669"/>
                  </a:lnTo>
                  <a:cubicBezTo>
                    <a:pt x="20128" y="10669"/>
                    <a:pt x="20127" y="10670"/>
                    <a:pt x="20126" y="10671"/>
                  </a:cubicBezTo>
                  <a:cubicBezTo>
                    <a:pt x="19689" y="10897"/>
                    <a:pt x="19207" y="11010"/>
                    <a:pt x="18727" y="11010"/>
                  </a:cubicBezTo>
                  <a:cubicBezTo>
                    <a:pt x="18275" y="11010"/>
                    <a:pt x="17824" y="10910"/>
                    <a:pt x="17414" y="10710"/>
                  </a:cubicBezTo>
                  <a:lnTo>
                    <a:pt x="1153" y="2365"/>
                  </a:lnTo>
                  <a:lnTo>
                    <a:pt x="1153" y="2252"/>
                  </a:lnTo>
                  <a:cubicBezTo>
                    <a:pt x="1154" y="1647"/>
                    <a:pt x="1645" y="1155"/>
                    <a:pt x="2251" y="1155"/>
                  </a:cubicBezTo>
                  <a:close/>
                  <a:moveTo>
                    <a:pt x="2250" y="1"/>
                  </a:moveTo>
                  <a:cubicBezTo>
                    <a:pt x="1010" y="1"/>
                    <a:pt x="0" y="1011"/>
                    <a:pt x="0" y="2252"/>
                  </a:cubicBezTo>
                  <a:lnTo>
                    <a:pt x="0" y="2716"/>
                  </a:lnTo>
                  <a:cubicBezTo>
                    <a:pt x="0" y="2932"/>
                    <a:pt x="121" y="3130"/>
                    <a:pt x="313" y="3229"/>
                  </a:cubicBezTo>
                  <a:lnTo>
                    <a:pt x="16899" y="11740"/>
                  </a:lnTo>
                  <a:cubicBezTo>
                    <a:pt x="17466" y="12016"/>
                    <a:pt x="18091" y="12160"/>
                    <a:pt x="18723" y="12160"/>
                  </a:cubicBezTo>
                  <a:cubicBezTo>
                    <a:pt x="18725" y="12160"/>
                    <a:pt x="18728" y="12160"/>
                    <a:pt x="18731" y="12160"/>
                  </a:cubicBezTo>
                  <a:cubicBezTo>
                    <a:pt x="18733" y="12160"/>
                    <a:pt x="18736" y="12160"/>
                    <a:pt x="18738" y="12160"/>
                  </a:cubicBezTo>
                  <a:cubicBezTo>
                    <a:pt x="19404" y="12160"/>
                    <a:pt x="20059" y="12000"/>
                    <a:pt x="20652" y="11694"/>
                  </a:cubicBezTo>
                  <a:lnTo>
                    <a:pt x="37533" y="3155"/>
                  </a:lnTo>
                  <a:cubicBezTo>
                    <a:pt x="37726" y="3057"/>
                    <a:pt x="37849" y="2859"/>
                    <a:pt x="37849" y="2642"/>
                  </a:cubicBezTo>
                  <a:lnTo>
                    <a:pt x="37849" y="2252"/>
                  </a:lnTo>
                  <a:cubicBezTo>
                    <a:pt x="37849" y="1011"/>
                    <a:pt x="36840" y="1"/>
                    <a:pt x="3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0;p64">
              <a:extLst>
                <a:ext uri="{FF2B5EF4-FFF2-40B4-BE49-F238E27FC236}">
                  <a16:creationId xmlns:a16="http://schemas.microsoft.com/office/drawing/2014/main" id="{7426DFB8-B9FA-00FE-E4BE-D472ABE59C15}"/>
                </a:ext>
              </a:extLst>
            </p:cNvPr>
            <p:cNvSpPr/>
            <p:nvPr/>
          </p:nvSpPr>
          <p:spPr>
            <a:xfrm>
              <a:off x="5394725" y="2005800"/>
              <a:ext cx="927275" cy="468050"/>
            </a:xfrm>
            <a:custGeom>
              <a:avLst/>
              <a:gdLst/>
              <a:ahLst/>
              <a:cxnLst/>
              <a:rect l="l" t="t" r="r" b="b"/>
              <a:pathLst>
                <a:path w="37091" h="18722" extrusionOk="0">
                  <a:moveTo>
                    <a:pt x="62" y="0"/>
                  </a:moveTo>
                  <a:cubicBezTo>
                    <a:pt x="28" y="0"/>
                    <a:pt x="0" y="28"/>
                    <a:pt x="0" y="61"/>
                  </a:cubicBezTo>
                  <a:lnTo>
                    <a:pt x="0" y="18661"/>
                  </a:lnTo>
                  <a:cubicBezTo>
                    <a:pt x="0" y="18695"/>
                    <a:pt x="28" y="18721"/>
                    <a:pt x="62" y="18721"/>
                  </a:cubicBezTo>
                  <a:lnTo>
                    <a:pt x="37031" y="18721"/>
                  </a:lnTo>
                  <a:cubicBezTo>
                    <a:pt x="37064" y="18721"/>
                    <a:pt x="37091" y="18695"/>
                    <a:pt x="37091" y="18661"/>
                  </a:cubicBezTo>
                  <a:lnTo>
                    <a:pt x="37091" y="61"/>
                  </a:lnTo>
                  <a:cubicBezTo>
                    <a:pt x="37091" y="28"/>
                    <a:pt x="37064" y="0"/>
                    <a:pt x="37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21;p64">
              <a:extLst>
                <a:ext uri="{FF2B5EF4-FFF2-40B4-BE49-F238E27FC236}">
                  <a16:creationId xmlns:a16="http://schemas.microsoft.com/office/drawing/2014/main" id="{708EAD01-93A8-78EA-A3CB-96E252B5D921}"/>
                </a:ext>
              </a:extLst>
            </p:cNvPr>
            <p:cNvSpPr/>
            <p:nvPr/>
          </p:nvSpPr>
          <p:spPr>
            <a:xfrm>
              <a:off x="5394725" y="2351400"/>
              <a:ext cx="140275" cy="251400"/>
            </a:xfrm>
            <a:custGeom>
              <a:avLst/>
              <a:gdLst/>
              <a:ahLst/>
              <a:cxnLst/>
              <a:rect l="l" t="t" r="r" b="b"/>
              <a:pathLst>
                <a:path w="5611" h="10056" extrusionOk="0">
                  <a:moveTo>
                    <a:pt x="0" y="1"/>
                  </a:moveTo>
                  <a:lnTo>
                    <a:pt x="0" y="10056"/>
                  </a:lnTo>
                  <a:lnTo>
                    <a:pt x="5610" y="359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22;p64">
              <a:extLst>
                <a:ext uri="{FF2B5EF4-FFF2-40B4-BE49-F238E27FC236}">
                  <a16:creationId xmlns:a16="http://schemas.microsoft.com/office/drawing/2014/main" id="{428F1811-CA31-8508-4130-5F69A5D0CB2A}"/>
                </a:ext>
              </a:extLst>
            </p:cNvPr>
            <p:cNvSpPr/>
            <p:nvPr/>
          </p:nvSpPr>
          <p:spPr>
            <a:xfrm>
              <a:off x="5618200" y="2200325"/>
              <a:ext cx="99875" cy="96125"/>
            </a:xfrm>
            <a:custGeom>
              <a:avLst/>
              <a:gdLst/>
              <a:ahLst/>
              <a:cxnLst/>
              <a:rect l="l" t="t" r="r" b="b"/>
              <a:pathLst>
                <a:path w="3995" h="3845" extrusionOk="0">
                  <a:moveTo>
                    <a:pt x="2075" y="1"/>
                  </a:moveTo>
                  <a:cubicBezTo>
                    <a:pt x="1574" y="1"/>
                    <a:pt x="1082" y="196"/>
                    <a:pt x="714" y="564"/>
                  </a:cubicBezTo>
                  <a:cubicBezTo>
                    <a:pt x="165" y="1113"/>
                    <a:pt x="1" y="1939"/>
                    <a:pt x="297" y="2658"/>
                  </a:cubicBezTo>
                  <a:cubicBezTo>
                    <a:pt x="595" y="3375"/>
                    <a:pt x="1296" y="3844"/>
                    <a:pt x="2073" y="3844"/>
                  </a:cubicBezTo>
                  <a:cubicBezTo>
                    <a:pt x="3134" y="3844"/>
                    <a:pt x="3995" y="2983"/>
                    <a:pt x="3995" y="1923"/>
                  </a:cubicBezTo>
                  <a:cubicBezTo>
                    <a:pt x="3995" y="1145"/>
                    <a:pt x="3526" y="444"/>
                    <a:pt x="2809" y="146"/>
                  </a:cubicBezTo>
                  <a:cubicBezTo>
                    <a:pt x="2571" y="48"/>
                    <a:pt x="2322" y="1"/>
                    <a:pt x="2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23;p64">
              <a:extLst>
                <a:ext uri="{FF2B5EF4-FFF2-40B4-BE49-F238E27FC236}">
                  <a16:creationId xmlns:a16="http://schemas.microsoft.com/office/drawing/2014/main" id="{3C7FFC38-A7DD-25F7-BE7E-73BD3F3DE343}"/>
                </a:ext>
              </a:extLst>
            </p:cNvPr>
            <p:cNvSpPr/>
            <p:nvPr/>
          </p:nvSpPr>
          <p:spPr>
            <a:xfrm>
              <a:off x="5824050" y="2200325"/>
              <a:ext cx="99925" cy="96125"/>
            </a:xfrm>
            <a:custGeom>
              <a:avLst/>
              <a:gdLst/>
              <a:ahLst/>
              <a:cxnLst/>
              <a:rect l="l" t="t" r="r" b="b"/>
              <a:pathLst>
                <a:path w="3997" h="3845" extrusionOk="0">
                  <a:moveTo>
                    <a:pt x="2076" y="1"/>
                  </a:moveTo>
                  <a:cubicBezTo>
                    <a:pt x="1575" y="1"/>
                    <a:pt x="1084" y="196"/>
                    <a:pt x="716" y="564"/>
                  </a:cubicBezTo>
                  <a:cubicBezTo>
                    <a:pt x="165" y="1113"/>
                    <a:pt x="1" y="1939"/>
                    <a:pt x="298" y="2658"/>
                  </a:cubicBezTo>
                  <a:cubicBezTo>
                    <a:pt x="596" y="3375"/>
                    <a:pt x="1296" y="3844"/>
                    <a:pt x="2074" y="3844"/>
                  </a:cubicBezTo>
                  <a:cubicBezTo>
                    <a:pt x="3135" y="3844"/>
                    <a:pt x="3996" y="2983"/>
                    <a:pt x="3996" y="1923"/>
                  </a:cubicBezTo>
                  <a:cubicBezTo>
                    <a:pt x="3996" y="1145"/>
                    <a:pt x="3527" y="444"/>
                    <a:pt x="2809" y="146"/>
                  </a:cubicBezTo>
                  <a:cubicBezTo>
                    <a:pt x="2572" y="48"/>
                    <a:pt x="2323" y="1"/>
                    <a:pt x="2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24;p64">
              <a:extLst>
                <a:ext uri="{FF2B5EF4-FFF2-40B4-BE49-F238E27FC236}">
                  <a16:creationId xmlns:a16="http://schemas.microsoft.com/office/drawing/2014/main" id="{90C32CF7-D41B-62A7-4903-DCB1627ADD63}"/>
                </a:ext>
              </a:extLst>
            </p:cNvPr>
            <p:cNvSpPr/>
            <p:nvPr/>
          </p:nvSpPr>
          <p:spPr>
            <a:xfrm>
              <a:off x="6029975" y="2200325"/>
              <a:ext cx="99875" cy="96125"/>
            </a:xfrm>
            <a:custGeom>
              <a:avLst/>
              <a:gdLst/>
              <a:ahLst/>
              <a:cxnLst/>
              <a:rect l="l" t="t" r="r" b="b"/>
              <a:pathLst>
                <a:path w="3995" h="3845" extrusionOk="0">
                  <a:moveTo>
                    <a:pt x="2074" y="1"/>
                  </a:moveTo>
                  <a:cubicBezTo>
                    <a:pt x="1574" y="1"/>
                    <a:pt x="1082" y="196"/>
                    <a:pt x="714" y="564"/>
                  </a:cubicBezTo>
                  <a:cubicBezTo>
                    <a:pt x="165" y="1113"/>
                    <a:pt x="0" y="1939"/>
                    <a:pt x="298" y="2658"/>
                  </a:cubicBezTo>
                  <a:cubicBezTo>
                    <a:pt x="595" y="3375"/>
                    <a:pt x="1296" y="3844"/>
                    <a:pt x="2073" y="3844"/>
                  </a:cubicBezTo>
                  <a:cubicBezTo>
                    <a:pt x="3135" y="3844"/>
                    <a:pt x="3995" y="2983"/>
                    <a:pt x="3995" y="1923"/>
                  </a:cubicBezTo>
                  <a:cubicBezTo>
                    <a:pt x="3995" y="1145"/>
                    <a:pt x="3527" y="444"/>
                    <a:pt x="2808" y="146"/>
                  </a:cubicBezTo>
                  <a:cubicBezTo>
                    <a:pt x="2571" y="48"/>
                    <a:pt x="2322" y="1"/>
                    <a:pt x="2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25;p64">
              <a:extLst>
                <a:ext uri="{FF2B5EF4-FFF2-40B4-BE49-F238E27FC236}">
                  <a16:creationId xmlns:a16="http://schemas.microsoft.com/office/drawing/2014/main" id="{75CF3519-08C1-7870-2890-D7D8487BB403}"/>
                </a:ext>
              </a:extLst>
            </p:cNvPr>
            <p:cNvSpPr/>
            <p:nvPr/>
          </p:nvSpPr>
          <p:spPr>
            <a:xfrm>
              <a:off x="1157425" y="3075450"/>
              <a:ext cx="875850" cy="648650"/>
            </a:xfrm>
            <a:custGeom>
              <a:avLst/>
              <a:gdLst/>
              <a:ahLst/>
              <a:cxnLst/>
              <a:rect l="l" t="t" r="r" b="b"/>
              <a:pathLst>
                <a:path w="35034" h="25946" extrusionOk="0">
                  <a:moveTo>
                    <a:pt x="32761" y="5477"/>
                  </a:moveTo>
                  <a:lnTo>
                    <a:pt x="31445" y="10363"/>
                  </a:lnTo>
                  <a:lnTo>
                    <a:pt x="31445" y="5477"/>
                  </a:lnTo>
                  <a:close/>
                  <a:moveTo>
                    <a:pt x="12979" y="5477"/>
                  </a:moveTo>
                  <a:lnTo>
                    <a:pt x="12979" y="13779"/>
                  </a:lnTo>
                  <a:lnTo>
                    <a:pt x="12542" y="13779"/>
                  </a:lnTo>
                  <a:lnTo>
                    <a:pt x="9775" y="5477"/>
                  </a:lnTo>
                  <a:close/>
                  <a:moveTo>
                    <a:pt x="18491" y="5477"/>
                  </a:moveTo>
                  <a:lnTo>
                    <a:pt x="18490" y="13779"/>
                  </a:lnTo>
                  <a:lnTo>
                    <a:pt x="14913" y="13779"/>
                  </a:lnTo>
                  <a:lnTo>
                    <a:pt x="14913" y="5477"/>
                  </a:lnTo>
                  <a:close/>
                  <a:moveTo>
                    <a:pt x="24001" y="5477"/>
                  </a:moveTo>
                  <a:lnTo>
                    <a:pt x="24001" y="13779"/>
                  </a:lnTo>
                  <a:lnTo>
                    <a:pt x="20423" y="13779"/>
                  </a:lnTo>
                  <a:lnTo>
                    <a:pt x="20423" y="5477"/>
                  </a:lnTo>
                  <a:close/>
                  <a:moveTo>
                    <a:pt x="29513" y="5477"/>
                  </a:moveTo>
                  <a:lnTo>
                    <a:pt x="29513" y="13779"/>
                  </a:lnTo>
                  <a:lnTo>
                    <a:pt x="25935" y="13779"/>
                  </a:lnTo>
                  <a:lnTo>
                    <a:pt x="25935" y="5477"/>
                  </a:lnTo>
                  <a:close/>
                  <a:moveTo>
                    <a:pt x="16702" y="21222"/>
                  </a:moveTo>
                  <a:cubicBezTo>
                    <a:pt x="16881" y="21222"/>
                    <a:pt x="17063" y="21257"/>
                    <a:pt x="17235" y="21328"/>
                  </a:cubicBezTo>
                  <a:cubicBezTo>
                    <a:pt x="17757" y="21544"/>
                    <a:pt x="18097" y="22054"/>
                    <a:pt x="18097" y="22619"/>
                  </a:cubicBezTo>
                  <a:cubicBezTo>
                    <a:pt x="18095" y="23389"/>
                    <a:pt x="17472" y="24012"/>
                    <a:pt x="16702" y="24014"/>
                  </a:cubicBezTo>
                  <a:cubicBezTo>
                    <a:pt x="16137" y="24014"/>
                    <a:pt x="15627" y="23674"/>
                    <a:pt x="15411" y="23152"/>
                  </a:cubicBezTo>
                  <a:cubicBezTo>
                    <a:pt x="15195" y="22631"/>
                    <a:pt x="15315" y="22030"/>
                    <a:pt x="15713" y="21630"/>
                  </a:cubicBezTo>
                  <a:cubicBezTo>
                    <a:pt x="15981" y="21364"/>
                    <a:pt x="16338" y="21222"/>
                    <a:pt x="16702" y="21222"/>
                  </a:cubicBezTo>
                  <a:close/>
                  <a:moveTo>
                    <a:pt x="26937" y="21222"/>
                  </a:moveTo>
                  <a:cubicBezTo>
                    <a:pt x="27116" y="21222"/>
                    <a:pt x="27298" y="21257"/>
                    <a:pt x="27470" y="21328"/>
                  </a:cubicBezTo>
                  <a:cubicBezTo>
                    <a:pt x="27992" y="21544"/>
                    <a:pt x="28331" y="22054"/>
                    <a:pt x="28331" y="22619"/>
                  </a:cubicBezTo>
                  <a:cubicBezTo>
                    <a:pt x="28330" y="23388"/>
                    <a:pt x="27706" y="24012"/>
                    <a:pt x="26938" y="24014"/>
                  </a:cubicBezTo>
                  <a:lnTo>
                    <a:pt x="26936" y="24014"/>
                  </a:lnTo>
                  <a:cubicBezTo>
                    <a:pt x="26371" y="24014"/>
                    <a:pt x="25863" y="23674"/>
                    <a:pt x="25646" y="23152"/>
                  </a:cubicBezTo>
                  <a:cubicBezTo>
                    <a:pt x="25430" y="22631"/>
                    <a:pt x="25550" y="22030"/>
                    <a:pt x="25949" y="21630"/>
                  </a:cubicBezTo>
                  <a:cubicBezTo>
                    <a:pt x="26216" y="21364"/>
                    <a:pt x="26573" y="21222"/>
                    <a:pt x="26937" y="21222"/>
                  </a:cubicBezTo>
                  <a:close/>
                  <a:moveTo>
                    <a:pt x="955" y="1"/>
                  </a:moveTo>
                  <a:cubicBezTo>
                    <a:pt x="426" y="7"/>
                    <a:pt x="1" y="437"/>
                    <a:pt x="1" y="966"/>
                  </a:cubicBezTo>
                  <a:cubicBezTo>
                    <a:pt x="1" y="1496"/>
                    <a:pt x="426" y="1927"/>
                    <a:pt x="955" y="1933"/>
                  </a:cubicBezTo>
                  <a:lnTo>
                    <a:pt x="6557" y="1933"/>
                  </a:lnTo>
                  <a:lnTo>
                    <a:pt x="12635" y="20168"/>
                  </a:lnTo>
                  <a:cubicBezTo>
                    <a:pt x="12766" y="20563"/>
                    <a:pt x="13136" y="20829"/>
                    <a:pt x="13552" y="20829"/>
                  </a:cubicBezTo>
                  <a:lnTo>
                    <a:pt x="13903" y="20829"/>
                  </a:lnTo>
                  <a:cubicBezTo>
                    <a:pt x="13571" y="21347"/>
                    <a:pt x="13373" y="21959"/>
                    <a:pt x="13373" y="22617"/>
                  </a:cubicBezTo>
                  <a:cubicBezTo>
                    <a:pt x="13373" y="24454"/>
                    <a:pt x="14866" y="25946"/>
                    <a:pt x="16702" y="25946"/>
                  </a:cubicBezTo>
                  <a:cubicBezTo>
                    <a:pt x="18537" y="25946"/>
                    <a:pt x="20030" y="24454"/>
                    <a:pt x="20030" y="22617"/>
                  </a:cubicBezTo>
                  <a:cubicBezTo>
                    <a:pt x="20029" y="21983"/>
                    <a:pt x="19844" y="21362"/>
                    <a:pt x="19499" y="20829"/>
                  </a:cubicBezTo>
                  <a:lnTo>
                    <a:pt x="24139" y="20829"/>
                  </a:lnTo>
                  <a:cubicBezTo>
                    <a:pt x="23807" y="21347"/>
                    <a:pt x="23608" y="21959"/>
                    <a:pt x="23608" y="22617"/>
                  </a:cubicBezTo>
                  <a:cubicBezTo>
                    <a:pt x="23608" y="24454"/>
                    <a:pt x="25101" y="25946"/>
                    <a:pt x="26936" y="25946"/>
                  </a:cubicBezTo>
                  <a:cubicBezTo>
                    <a:pt x="28772" y="25946"/>
                    <a:pt x="30265" y="24454"/>
                    <a:pt x="30265" y="22617"/>
                  </a:cubicBezTo>
                  <a:cubicBezTo>
                    <a:pt x="30264" y="21983"/>
                    <a:pt x="30079" y="21362"/>
                    <a:pt x="29735" y="20829"/>
                  </a:cubicBezTo>
                  <a:lnTo>
                    <a:pt x="30480" y="20829"/>
                  </a:lnTo>
                  <a:cubicBezTo>
                    <a:pt x="31013" y="20829"/>
                    <a:pt x="31446" y="20396"/>
                    <a:pt x="31446" y="19862"/>
                  </a:cubicBezTo>
                  <a:cubicBezTo>
                    <a:pt x="31446" y="19329"/>
                    <a:pt x="31013" y="18896"/>
                    <a:pt x="30480" y="18896"/>
                  </a:cubicBezTo>
                  <a:lnTo>
                    <a:pt x="14249" y="18896"/>
                  </a:lnTo>
                  <a:lnTo>
                    <a:pt x="13187" y="15711"/>
                  </a:lnTo>
                  <a:lnTo>
                    <a:pt x="31266" y="15711"/>
                  </a:lnTo>
                  <a:cubicBezTo>
                    <a:pt x="31703" y="15711"/>
                    <a:pt x="32086" y="15418"/>
                    <a:pt x="32200" y="14996"/>
                  </a:cubicBezTo>
                  <a:lnTo>
                    <a:pt x="34955" y="4761"/>
                  </a:lnTo>
                  <a:cubicBezTo>
                    <a:pt x="35034" y="4471"/>
                    <a:pt x="34971" y="4160"/>
                    <a:pt x="34789" y="3922"/>
                  </a:cubicBezTo>
                  <a:cubicBezTo>
                    <a:pt x="34606" y="3684"/>
                    <a:pt x="34325" y="3544"/>
                    <a:pt x="34025" y="3544"/>
                  </a:cubicBezTo>
                  <a:cubicBezTo>
                    <a:pt x="34024" y="3544"/>
                    <a:pt x="34023" y="3544"/>
                    <a:pt x="34022" y="3544"/>
                  </a:cubicBezTo>
                  <a:lnTo>
                    <a:pt x="9131" y="3544"/>
                  </a:lnTo>
                  <a:lnTo>
                    <a:pt x="8170" y="662"/>
                  </a:lnTo>
                  <a:cubicBezTo>
                    <a:pt x="8039" y="267"/>
                    <a:pt x="7670" y="1"/>
                    <a:pt x="7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26;p64">
              <a:extLst>
                <a:ext uri="{FF2B5EF4-FFF2-40B4-BE49-F238E27FC236}">
                  <a16:creationId xmlns:a16="http://schemas.microsoft.com/office/drawing/2014/main" id="{64A94A50-A57E-B1C2-75A1-0982681A33B2}"/>
                </a:ext>
              </a:extLst>
            </p:cNvPr>
            <p:cNvSpPr/>
            <p:nvPr/>
          </p:nvSpPr>
          <p:spPr>
            <a:xfrm>
              <a:off x="5604225" y="3056750"/>
              <a:ext cx="696275" cy="696225"/>
            </a:xfrm>
            <a:custGeom>
              <a:avLst/>
              <a:gdLst/>
              <a:ahLst/>
              <a:cxnLst/>
              <a:rect l="l" t="t" r="r" b="b"/>
              <a:pathLst>
                <a:path w="27851" h="27849" extrusionOk="0">
                  <a:moveTo>
                    <a:pt x="10436" y="2243"/>
                  </a:moveTo>
                  <a:lnTo>
                    <a:pt x="10436" y="2243"/>
                  </a:lnTo>
                  <a:cubicBezTo>
                    <a:pt x="9791" y="3179"/>
                    <a:pt x="9237" y="4378"/>
                    <a:pt x="8796" y="5784"/>
                  </a:cubicBezTo>
                  <a:lnTo>
                    <a:pt x="4868" y="5784"/>
                  </a:lnTo>
                  <a:cubicBezTo>
                    <a:pt x="6351" y="4138"/>
                    <a:pt x="8263" y="2893"/>
                    <a:pt x="10436" y="2243"/>
                  </a:cubicBezTo>
                  <a:close/>
                  <a:moveTo>
                    <a:pt x="13925" y="1729"/>
                  </a:moveTo>
                  <a:cubicBezTo>
                    <a:pt x="15095" y="1729"/>
                    <a:pt x="16336" y="3240"/>
                    <a:pt x="17221" y="5784"/>
                  </a:cubicBezTo>
                  <a:lnTo>
                    <a:pt x="10630" y="5784"/>
                  </a:lnTo>
                  <a:cubicBezTo>
                    <a:pt x="11514" y="3241"/>
                    <a:pt x="12756" y="1729"/>
                    <a:pt x="13925" y="1729"/>
                  </a:cubicBezTo>
                  <a:close/>
                  <a:moveTo>
                    <a:pt x="17414" y="2243"/>
                  </a:moveTo>
                  <a:cubicBezTo>
                    <a:pt x="19588" y="2893"/>
                    <a:pt x="21501" y="4138"/>
                    <a:pt x="22981" y="5784"/>
                  </a:cubicBezTo>
                  <a:lnTo>
                    <a:pt x="19053" y="5784"/>
                  </a:lnTo>
                  <a:cubicBezTo>
                    <a:pt x="18614" y="4378"/>
                    <a:pt x="18058" y="3179"/>
                    <a:pt x="17414" y="2243"/>
                  </a:cubicBezTo>
                  <a:close/>
                  <a:moveTo>
                    <a:pt x="8341" y="7512"/>
                  </a:moveTo>
                  <a:cubicBezTo>
                    <a:pt x="7971" y="9176"/>
                    <a:pt x="7746" y="11047"/>
                    <a:pt x="7695" y="13060"/>
                  </a:cubicBezTo>
                  <a:lnTo>
                    <a:pt x="1774" y="13060"/>
                  </a:lnTo>
                  <a:cubicBezTo>
                    <a:pt x="1910" y="11092"/>
                    <a:pt x="2528" y="9188"/>
                    <a:pt x="3570" y="7512"/>
                  </a:cubicBezTo>
                  <a:close/>
                  <a:moveTo>
                    <a:pt x="17724" y="7512"/>
                  </a:moveTo>
                  <a:cubicBezTo>
                    <a:pt x="18111" y="9112"/>
                    <a:pt x="18364" y="10984"/>
                    <a:pt x="18421" y="13060"/>
                  </a:cubicBezTo>
                  <a:lnTo>
                    <a:pt x="9431" y="13060"/>
                  </a:lnTo>
                  <a:cubicBezTo>
                    <a:pt x="9487" y="10984"/>
                    <a:pt x="9740" y="9111"/>
                    <a:pt x="10128" y="7512"/>
                  </a:cubicBezTo>
                  <a:close/>
                  <a:moveTo>
                    <a:pt x="24280" y="7512"/>
                  </a:moveTo>
                  <a:cubicBezTo>
                    <a:pt x="25322" y="9188"/>
                    <a:pt x="25939" y="11093"/>
                    <a:pt x="26077" y="13060"/>
                  </a:cubicBezTo>
                  <a:lnTo>
                    <a:pt x="20155" y="13060"/>
                  </a:lnTo>
                  <a:cubicBezTo>
                    <a:pt x="20105" y="11047"/>
                    <a:pt x="19879" y="9176"/>
                    <a:pt x="19510" y="7512"/>
                  </a:cubicBezTo>
                  <a:close/>
                  <a:moveTo>
                    <a:pt x="7695" y="14789"/>
                  </a:moveTo>
                  <a:cubicBezTo>
                    <a:pt x="7754" y="17158"/>
                    <a:pt x="8055" y="19334"/>
                    <a:pt x="8548" y="21202"/>
                  </a:cubicBezTo>
                  <a:lnTo>
                    <a:pt x="4162" y="21202"/>
                  </a:lnTo>
                  <a:cubicBezTo>
                    <a:pt x="2766" y="19338"/>
                    <a:pt x="1936" y="17112"/>
                    <a:pt x="1772" y="14789"/>
                  </a:cubicBezTo>
                  <a:close/>
                  <a:moveTo>
                    <a:pt x="18421" y="14789"/>
                  </a:moveTo>
                  <a:cubicBezTo>
                    <a:pt x="18355" y="17252"/>
                    <a:pt x="18009" y="19429"/>
                    <a:pt x="17495" y="21202"/>
                  </a:cubicBezTo>
                  <a:lnTo>
                    <a:pt x="10356" y="21202"/>
                  </a:lnTo>
                  <a:cubicBezTo>
                    <a:pt x="9841" y="19429"/>
                    <a:pt x="9497" y="17252"/>
                    <a:pt x="9430" y="14789"/>
                  </a:cubicBezTo>
                  <a:close/>
                  <a:moveTo>
                    <a:pt x="26077" y="14788"/>
                  </a:moveTo>
                  <a:cubicBezTo>
                    <a:pt x="25914" y="17112"/>
                    <a:pt x="25085" y="19338"/>
                    <a:pt x="23689" y="21202"/>
                  </a:cubicBezTo>
                  <a:lnTo>
                    <a:pt x="19302" y="21202"/>
                  </a:lnTo>
                  <a:cubicBezTo>
                    <a:pt x="19795" y="19334"/>
                    <a:pt x="20096" y="17158"/>
                    <a:pt x="20155" y="14788"/>
                  </a:cubicBezTo>
                  <a:close/>
                  <a:moveTo>
                    <a:pt x="9090" y="22930"/>
                  </a:moveTo>
                  <a:cubicBezTo>
                    <a:pt x="9474" y="23968"/>
                    <a:pt x="9926" y="24868"/>
                    <a:pt x="10436" y="25606"/>
                  </a:cubicBezTo>
                  <a:cubicBezTo>
                    <a:pt x="8662" y="25075"/>
                    <a:pt x="7064" y="24146"/>
                    <a:pt x="5729" y="22930"/>
                  </a:cubicBezTo>
                  <a:close/>
                  <a:moveTo>
                    <a:pt x="22121" y="22930"/>
                  </a:moveTo>
                  <a:cubicBezTo>
                    <a:pt x="20786" y="24146"/>
                    <a:pt x="19187" y="25075"/>
                    <a:pt x="17414" y="25606"/>
                  </a:cubicBezTo>
                  <a:cubicBezTo>
                    <a:pt x="17924" y="24868"/>
                    <a:pt x="18376" y="23968"/>
                    <a:pt x="18760" y="22930"/>
                  </a:cubicBezTo>
                  <a:close/>
                  <a:moveTo>
                    <a:pt x="16889" y="22930"/>
                  </a:moveTo>
                  <a:cubicBezTo>
                    <a:pt x="16040" y="24945"/>
                    <a:pt x="14954" y="26121"/>
                    <a:pt x="13925" y="26121"/>
                  </a:cubicBezTo>
                  <a:cubicBezTo>
                    <a:pt x="12895" y="26121"/>
                    <a:pt x="11811" y="24945"/>
                    <a:pt x="10961" y="22930"/>
                  </a:cubicBezTo>
                  <a:close/>
                  <a:moveTo>
                    <a:pt x="13925" y="0"/>
                  </a:moveTo>
                  <a:cubicBezTo>
                    <a:pt x="6248" y="0"/>
                    <a:pt x="1" y="6246"/>
                    <a:pt x="1" y="13925"/>
                  </a:cubicBezTo>
                  <a:cubicBezTo>
                    <a:pt x="1" y="21602"/>
                    <a:pt x="6248" y="27849"/>
                    <a:pt x="13925" y="27849"/>
                  </a:cubicBezTo>
                  <a:cubicBezTo>
                    <a:pt x="21604" y="27849"/>
                    <a:pt x="27851" y="21603"/>
                    <a:pt x="27851" y="13925"/>
                  </a:cubicBezTo>
                  <a:cubicBezTo>
                    <a:pt x="27851" y="6246"/>
                    <a:pt x="21605" y="0"/>
                    <a:pt x="13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BE6F04D2-22D3-D7B0-4561-9D5EE5884006}"/>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spTree>
    <p:extLst>
      <p:ext uri="{BB962C8B-B14F-4D97-AF65-F5344CB8AC3E}">
        <p14:creationId xmlns:p14="http://schemas.microsoft.com/office/powerpoint/2010/main" val="93646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640577" y="21796"/>
            <a:ext cx="7808098"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3600" dirty="0">
                <a:effectLst>
                  <a:outerShdw blurRad="38100" dist="38100" dir="2700000" algn="tl">
                    <a:srgbClr val="000000">
                      <a:alpha val="43137"/>
                    </a:srgbClr>
                  </a:outerShdw>
                </a:effectLst>
              </a:rPr>
              <a:t>METHODOLOGY - SYSTEM DIAGRAM</a:t>
            </a:r>
          </a:p>
        </p:txBody>
      </p:sp>
      <p:sp>
        <p:nvSpPr>
          <p:cNvPr id="11" name="Text Placeholder 26">
            <a:extLst>
              <a:ext uri="{FF2B5EF4-FFF2-40B4-BE49-F238E27FC236}">
                <a16:creationId xmlns:a16="http://schemas.microsoft.com/office/drawing/2014/main" id="{EBC3E4F4-4E43-2F59-9E5C-4D2ECC428114}"/>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System Architecture Diagram</a:t>
            </a:r>
          </a:p>
        </p:txBody>
      </p:sp>
      <p:sp>
        <p:nvSpPr>
          <p:cNvPr id="3" name="Rectangle 2">
            <a:extLst>
              <a:ext uri="{FF2B5EF4-FFF2-40B4-BE49-F238E27FC236}">
                <a16:creationId xmlns:a16="http://schemas.microsoft.com/office/drawing/2014/main" id="{6D725591-2E1E-61AC-9542-4AE57538E096}"/>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pic>
        <p:nvPicPr>
          <p:cNvPr id="2" name="Picture 1" descr="A diagram of a diagram of a computer&#10;&#10;Description automatically generated">
            <a:extLst>
              <a:ext uri="{FF2B5EF4-FFF2-40B4-BE49-F238E27FC236}">
                <a16:creationId xmlns:a16="http://schemas.microsoft.com/office/drawing/2014/main" id="{638CEA01-5E16-3D21-F2E6-902ACD41693F}"/>
              </a:ext>
            </a:extLst>
          </p:cNvPr>
          <p:cNvPicPr>
            <a:picLocks noChangeAspect="1"/>
          </p:cNvPicPr>
          <p:nvPr/>
        </p:nvPicPr>
        <p:blipFill>
          <a:blip r:embed="rId3"/>
          <a:stretch>
            <a:fillRect/>
          </a:stretch>
        </p:blipFill>
        <p:spPr>
          <a:xfrm>
            <a:off x="1217733" y="1092178"/>
            <a:ext cx="6884670" cy="3684665"/>
          </a:xfrm>
          <a:prstGeom prst="rect">
            <a:avLst/>
          </a:prstGeom>
        </p:spPr>
      </p:pic>
    </p:spTree>
    <p:extLst>
      <p:ext uri="{BB962C8B-B14F-4D97-AF65-F5344CB8AC3E}">
        <p14:creationId xmlns:p14="http://schemas.microsoft.com/office/powerpoint/2010/main" val="1480159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640577" y="21796"/>
            <a:ext cx="7808098"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3600" dirty="0">
                <a:effectLst>
                  <a:outerShdw blurRad="38100" dist="38100" dir="2700000" algn="tl">
                    <a:srgbClr val="000000">
                      <a:alpha val="43137"/>
                    </a:srgbClr>
                  </a:outerShdw>
                </a:effectLst>
              </a:rPr>
              <a:t>METHODOLOGY – AIML Module </a:t>
            </a:r>
          </a:p>
        </p:txBody>
      </p:sp>
      <p:sp>
        <p:nvSpPr>
          <p:cNvPr id="11" name="Text Placeholder 26">
            <a:extLst>
              <a:ext uri="{FF2B5EF4-FFF2-40B4-BE49-F238E27FC236}">
                <a16:creationId xmlns:a16="http://schemas.microsoft.com/office/drawing/2014/main" id="{EBC3E4F4-4E43-2F59-9E5C-4D2ECC428114}"/>
              </a:ext>
            </a:extLst>
          </p:cNvPr>
          <p:cNvSpPr txBox="1">
            <a:spLocks/>
          </p:cNvSpPr>
          <p:nvPr/>
        </p:nvSpPr>
        <p:spPr>
          <a:xfrm>
            <a:off x="378027" y="561496"/>
            <a:ext cx="8504494" cy="4273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2000" b="1" dirty="0">
                <a:latin typeface="Viga" panose="020B0604020202020204" charset="0"/>
              </a:rPr>
              <a:t>Score Processing with ML</a:t>
            </a:r>
            <a:endParaRPr lang="en-US" sz="1600" dirty="0">
              <a:latin typeface="Viga" panose="020B0604020202020204" charset="0"/>
            </a:endParaRPr>
          </a:p>
          <a:p>
            <a:pPr algn="l"/>
            <a:r>
              <a:rPr lang="en-US" sz="1500" dirty="0">
                <a:latin typeface="Viga" panose="020B0604020202020204" charset="0"/>
              </a:rPr>
              <a:t>1. </a:t>
            </a:r>
            <a:r>
              <a:rPr lang="en-GB" sz="1500" dirty="0">
                <a:latin typeface="Viga" panose="020B0604020202020204" charset="0"/>
              </a:rPr>
              <a:t>Data Collection: Gather a dataset with examples of individuals and their corresponding learning styles along with the factors influencing those styles.</a:t>
            </a:r>
          </a:p>
          <a:p>
            <a:pPr algn="l"/>
            <a:r>
              <a:rPr lang="en-GB" sz="1500" dirty="0">
                <a:latin typeface="Viga" panose="020B0604020202020204" charset="0"/>
              </a:rPr>
              <a:t>2. Data Preprocessing: Preprocess the data by encoding categorical variables, handling missing values, and scaling numerical features if necessary.</a:t>
            </a:r>
          </a:p>
          <a:p>
            <a:pPr algn="l"/>
            <a:r>
              <a:rPr lang="en-GB" sz="1500" dirty="0">
                <a:latin typeface="Viga" panose="020B0604020202020204" charset="0"/>
              </a:rPr>
              <a:t>3. Feature Engineering: Extract relevant features from the data that could influence learning style preferences. This may involve transforming or combining existing features.</a:t>
            </a:r>
          </a:p>
          <a:p>
            <a:pPr algn="l"/>
            <a:r>
              <a:rPr lang="en-GB" sz="1500" dirty="0">
                <a:latin typeface="Viga" panose="020B0604020202020204" charset="0"/>
              </a:rPr>
              <a:t>4. Model Selection: Choose an appropriate machine learning model for classification. Since you have categorical output (learning style), you might consider models like Decision Trees, Random Forests, or even a Neural Network.</a:t>
            </a:r>
          </a:p>
          <a:p>
            <a:pPr algn="l"/>
            <a:r>
              <a:rPr lang="en-GB" sz="1500" dirty="0">
                <a:latin typeface="Viga" panose="020B0604020202020204" charset="0"/>
              </a:rPr>
              <a:t>5. Training: Split your data into training and testing sets. Train the selected model on the training data.</a:t>
            </a:r>
          </a:p>
          <a:p>
            <a:pPr algn="l"/>
            <a:r>
              <a:rPr lang="en-GB" sz="1500" dirty="0">
                <a:latin typeface="Viga" panose="020B0604020202020204" charset="0"/>
              </a:rPr>
              <a:t>6. Evaluation: Evaluate the trained model using appropriate metrics such as accuracy, precision, recall, or F1-score on the testing data.</a:t>
            </a:r>
          </a:p>
          <a:p>
            <a:pPr algn="l"/>
            <a:r>
              <a:rPr lang="en-GB" sz="1500" dirty="0">
                <a:latin typeface="Viga" panose="020B0604020202020204" charset="0"/>
              </a:rPr>
              <a:t>7. Hyperparameter Tuning: Fine-tune the model hyperparameters to improve performance, if necessary.</a:t>
            </a:r>
          </a:p>
          <a:p>
            <a:pPr algn="l"/>
            <a:r>
              <a:rPr lang="en-GB" sz="1500" dirty="0">
                <a:latin typeface="Viga" panose="020B0604020202020204" charset="0"/>
              </a:rPr>
              <a:t>8. Prediction: Once you have a trained model, you can use it to predict the learning style for new individuals based on their input features.</a:t>
            </a:r>
          </a:p>
        </p:txBody>
      </p:sp>
      <p:sp>
        <p:nvSpPr>
          <p:cNvPr id="2" name="Rectangle 1">
            <a:extLst>
              <a:ext uri="{FF2B5EF4-FFF2-40B4-BE49-F238E27FC236}">
                <a16:creationId xmlns:a16="http://schemas.microsoft.com/office/drawing/2014/main" id="{EA8644F9-421C-4853-8E14-40048F6325E3}"/>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IT21021602   |   </a:t>
            </a:r>
            <a:r>
              <a:rPr lang="en-US" sz="1600" dirty="0" err="1">
                <a:solidFill>
                  <a:schemeClr val="lt2"/>
                </a:solidFill>
                <a:latin typeface="Viga" panose="020B0604020202020204" charset="0"/>
                <a:sym typeface="DM Sans"/>
              </a:rPr>
              <a:t>Abeykoon</a:t>
            </a:r>
            <a:r>
              <a:rPr lang="en-US" sz="1600" dirty="0">
                <a:solidFill>
                  <a:schemeClr val="lt2"/>
                </a:solidFill>
                <a:latin typeface="Viga" panose="020B0604020202020204" charset="0"/>
                <a:sym typeface="DM Sans"/>
              </a:rPr>
              <a:t> R.M.S.P   |   R24-112</a:t>
            </a:r>
          </a:p>
        </p:txBody>
      </p:sp>
    </p:spTree>
    <p:extLst>
      <p:ext uri="{BB962C8B-B14F-4D97-AF65-F5344CB8AC3E}">
        <p14:creationId xmlns:p14="http://schemas.microsoft.com/office/powerpoint/2010/main" val="299787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Dynamic Learning pathway generator – Model ( Learning Style )</a:t>
            </a:r>
          </a:p>
          <a:p>
            <a:pPr algn="l"/>
            <a:endParaRPr lang="en-US" sz="1600" dirty="0">
              <a:latin typeface="Viga" panose="020B0604020202020204" charset="0"/>
            </a:endParaRPr>
          </a:p>
        </p:txBody>
      </p:sp>
      <p:sp>
        <p:nvSpPr>
          <p:cNvPr id="2" name="Rectangle 1">
            <a:extLst>
              <a:ext uri="{FF2B5EF4-FFF2-40B4-BE49-F238E27FC236}">
                <a16:creationId xmlns:a16="http://schemas.microsoft.com/office/drawing/2014/main" id="{7A6CCA24-6CE4-8D9F-DD30-4BB8B334F9F0}"/>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pic>
        <p:nvPicPr>
          <p:cNvPr id="4" name="Picture 3">
            <a:extLst>
              <a:ext uri="{FF2B5EF4-FFF2-40B4-BE49-F238E27FC236}">
                <a16:creationId xmlns:a16="http://schemas.microsoft.com/office/drawing/2014/main" id="{BFC9F5D7-6ACC-A21F-F65E-4B1BCBF90254}"/>
              </a:ext>
            </a:extLst>
          </p:cNvPr>
          <p:cNvPicPr>
            <a:picLocks noChangeAspect="1"/>
          </p:cNvPicPr>
          <p:nvPr/>
        </p:nvPicPr>
        <p:blipFill rotWithShape="1">
          <a:blip r:embed="rId3"/>
          <a:srcRect t="-2662" b="2662"/>
          <a:stretch/>
        </p:blipFill>
        <p:spPr>
          <a:xfrm>
            <a:off x="349069" y="1034863"/>
            <a:ext cx="3730653" cy="2984522"/>
          </a:xfrm>
          <a:prstGeom prst="rect">
            <a:avLst/>
          </a:prstGeom>
        </p:spPr>
      </p:pic>
      <p:pic>
        <p:nvPicPr>
          <p:cNvPr id="6" name="Picture 5">
            <a:extLst>
              <a:ext uri="{FF2B5EF4-FFF2-40B4-BE49-F238E27FC236}">
                <a16:creationId xmlns:a16="http://schemas.microsoft.com/office/drawing/2014/main" id="{1477269D-F802-34FA-3497-A68392C26FD3}"/>
              </a:ext>
            </a:extLst>
          </p:cNvPr>
          <p:cNvPicPr>
            <a:picLocks noChangeAspect="1"/>
          </p:cNvPicPr>
          <p:nvPr/>
        </p:nvPicPr>
        <p:blipFill>
          <a:blip r:embed="rId4"/>
          <a:stretch>
            <a:fillRect/>
          </a:stretch>
        </p:blipFill>
        <p:spPr>
          <a:xfrm>
            <a:off x="2214395" y="1523676"/>
            <a:ext cx="3315902" cy="2652721"/>
          </a:xfrm>
          <a:prstGeom prst="rect">
            <a:avLst/>
          </a:prstGeom>
        </p:spPr>
      </p:pic>
      <p:pic>
        <p:nvPicPr>
          <p:cNvPr id="9" name="Picture 8">
            <a:extLst>
              <a:ext uri="{FF2B5EF4-FFF2-40B4-BE49-F238E27FC236}">
                <a16:creationId xmlns:a16="http://schemas.microsoft.com/office/drawing/2014/main" id="{20BDE209-F9C1-03D9-CFA4-C7557F40A8FC}"/>
              </a:ext>
            </a:extLst>
          </p:cNvPr>
          <p:cNvPicPr>
            <a:picLocks noChangeAspect="1"/>
          </p:cNvPicPr>
          <p:nvPr/>
        </p:nvPicPr>
        <p:blipFill>
          <a:blip r:embed="rId5"/>
          <a:stretch>
            <a:fillRect/>
          </a:stretch>
        </p:blipFill>
        <p:spPr>
          <a:xfrm>
            <a:off x="4010191" y="2187495"/>
            <a:ext cx="2919414" cy="2335531"/>
          </a:xfrm>
          <a:prstGeom prst="rect">
            <a:avLst/>
          </a:prstGeom>
        </p:spPr>
      </p:pic>
      <p:pic>
        <p:nvPicPr>
          <p:cNvPr id="11" name="Picture 10">
            <a:extLst>
              <a:ext uri="{FF2B5EF4-FFF2-40B4-BE49-F238E27FC236}">
                <a16:creationId xmlns:a16="http://schemas.microsoft.com/office/drawing/2014/main" id="{3F8888F4-9419-764F-CA99-32F542D7FFCE}"/>
              </a:ext>
            </a:extLst>
          </p:cNvPr>
          <p:cNvPicPr>
            <a:picLocks noChangeAspect="1"/>
          </p:cNvPicPr>
          <p:nvPr/>
        </p:nvPicPr>
        <p:blipFill>
          <a:blip r:embed="rId6"/>
          <a:stretch>
            <a:fillRect/>
          </a:stretch>
        </p:blipFill>
        <p:spPr>
          <a:xfrm>
            <a:off x="6351768" y="2878971"/>
            <a:ext cx="2271713" cy="1817370"/>
          </a:xfrm>
          <a:prstGeom prst="rect">
            <a:avLst/>
          </a:prstGeom>
        </p:spPr>
      </p:pic>
    </p:spTree>
    <p:extLst>
      <p:ext uri="{BB962C8B-B14F-4D97-AF65-F5344CB8AC3E}">
        <p14:creationId xmlns:p14="http://schemas.microsoft.com/office/powerpoint/2010/main" val="1809915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5" y="0"/>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OBJECTIVES</a:t>
            </a:r>
          </a:p>
        </p:txBody>
      </p:sp>
      <p:pic>
        <p:nvPicPr>
          <p:cNvPr id="3074" name="Picture 2" descr="Objective Icon Images – Browse 516,505 ...">
            <a:extLst>
              <a:ext uri="{FF2B5EF4-FFF2-40B4-BE49-F238E27FC236}">
                <a16:creationId xmlns:a16="http://schemas.microsoft.com/office/drawing/2014/main" id="{639603FF-D819-BA72-E70C-03C60C44C59C}"/>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2866549" y="1131835"/>
            <a:ext cx="3410902" cy="3410902"/>
          </a:xfrm>
          <a:prstGeom prst="rect">
            <a:avLst/>
          </a:prstGeom>
          <a:noFill/>
          <a:extLst>
            <a:ext uri="{909E8E84-426E-40DD-AFC4-6F175D3DCCD1}">
              <a14:hiddenFill xmlns:a14="http://schemas.microsoft.com/office/drawing/2010/main">
                <a:solidFill>
                  <a:srgbClr val="FFFFFF"/>
                </a:solidFill>
              </a14:hiddenFill>
            </a:ext>
          </a:extLst>
        </p:spPr>
      </p:pic>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5" y="940649"/>
            <a:ext cx="7322400" cy="3793275"/>
          </a:xfrm>
        </p:spPr>
        <p:txBody>
          <a:bodyPr/>
          <a:lstStyle/>
          <a:p>
            <a:pPr marL="152400" indent="0">
              <a:buNone/>
            </a:pPr>
            <a:r>
              <a:rPr lang="en-US" sz="2400" dirty="0">
                <a:latin typeface="Viga" panose="020B0604020202020204" charset="0"/>
              </a:rPr>
              <a:t>Main Objective:</a:t>
            </a:r>
          </a:p>
          <a:p>
            <a:pPr marL="152400" indent="0">
              <a:buNone/>
            </a:pPr>
            <a:endParaRPr lang="en-US" sz="2000" dirty="0">
              <a:latin typeface="Viga" panose="020B0604020202020204" charset="0"/>
            </a:endParaRPr>
          </a:p>
          <a:p>
            <a:r>
              <a:rPr lang="en-US" sz="2000" dirty="0">
                <a:latin typeface="Viga" panose="020B0604020202020204" charset="0"/>
              </a:rPr>
              <a:t>Develop an innovative framework for personalized learning in e-learning platforms using adaptive machine learning.</a:t>
            </a:r>
          </a:p>
          <a:p>
            <a:r>
              <a:rPr lang="en-US" sz="2000" dirty="0">
                <a:latin typeface="Viga" panose="020B0604020202020204" charset="0"/>
              </a:rPr>
              <a:t>Tailor educational content to individual users' preferences and learning styles.</a:t>
            </a:r>
          </a:p>
          <a:p>
            <a:r>
              <a:rPr lang="en-US" sz="2000" dirty="0">
                <a:latin typeface="Viga" panose="020B0604020202020204" charset="0"/>
              </a:rPr>
              <a:t>Revolutionize online education delivery through adaptive machine learning techniques.</a:t>
            </a:r>
          </a:p>
          <a:p>
            <a:r>
              <a:rPr lang="en-US" sz="2000" dirty="0">
                <a:latin typeface="Viga" panose="020B0604020202020204" charset="0"/>
              </a:rPr>
              <a:t>Enhance user engagement, optimize knowledge retention, and increase satisfaction levels.</a:t>
            </a:r>
          </a:p>
          <a:p>
            <a:pPr marL="152400" indent="0">
              <a:buNone/>
            </a:pPr>
            <a:endParaRPr lang="en-US" sz="2000" dirty="0">
              <a:latin typeface="Viga" panose="020B0604020202020204" charset="0"/>
            </a:endParaRPr>
          </a:p>
          <a:p>
            <a:pPr marL="152400" indent="0">
              <a:buNone/>
            </a:pPr>
            <a:endParaRPr lang="en-US" sz="2000" dirty="0">
              <a:latin typeface="Viga" panose="020B0604020202020204" charset="0"/>
            </a:endParaRPr>
          </a:p>
          <a:p>
            <a:pPr marL="152400" indent="0">
              <a:buNone/>
            </a:pPr>
            <a:endParaRPr lang="en-US" sz="2000" dirty="0">
              <a:latin typeface="Viga" panose="020B0604020202020204" charset="0"/>
            </a:endParaRPr>
          </a:p>
          <a:p>
            <a:endParaRPr lang="en-US" sz="2000" dirty="0">
              <a:latin typeface="Viga" panose="020B0604020202020204" charset="0"/>
            </a:endParaRPr>
          </a:p>
          <a:p>
            <a:pPr marL="152400" indent="0">
              <a:buNone/>
            </a:pPr>
            <a:br>
              <a:rPr lang="en-US" sz="1800" dirty="0">
                <a:latin typeface="Viga" panose="020B0604020202020204" charset="0"/>
              </a:rPr>
            </a:br>
            <a:br>
              <a:rPr lang="en-US" sz="1800" dirty="0">
                <a:latin typeface="Viga" panose="020B0604020202020204" charset="0"/>
              </a:rPr>
            </a:br>
            <a:br>
              <a:rPr lang="en-US" sz="1800" dirty="0">
                <a:latin typeface="Viga" panose="020B0604020202020204" charset="0"/>
              </a:rPr>
            </a:br>
            <a:endParaRPr lang="en-US" sz="1800" dirty="0">
              <a:latin typeface="Viga" panose="020B0604020202020204" charset="0"/>
            </a:endParaRPr>
          </a:p>
          <a:p>
            <a:endParaRPr lang="en-US" sz="1800" dirty="0">
              <a:latin typeface="Viga" panose="020B0604020202020204" charset="0"/>
            </a:endParaRPr>
          </a:p>
        </p:txBody>
      </p:sp>
    </p:spTree>
    <p:extLst>
      <p:ext uri="{BB962C8B-B14F-4D97-AF65-F5344CB8AC3E}">
        <p14:creationId xmlns:p14="http://schemas.microsoft.com/office/powerpoint/2010/main" val="2817404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3" end="3"/>
                                            </p:txEl>
                                          </p:spTgt>
                                        </p:tgtEl>
                                        <p:attrNameLst>
                                          <p:attrName>style.visibility</p:attrName>
                                        </p:attrNameLst>
                                      </p:cBhvr>
                                      <p:to>
                                        <p:strVal val="visible"/>
                                      </p:to>
                                    </p:set>
                                    <p:anim calcmode="lin" valueType="num">
                                      <p:cBhvr additive="base">
                                        <p:cTn id="19"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4" end="4"/>
                                            </p:txEl>
                                          </p:spTgt>
                                        </p:tgtEl>
                                        <p:attrNameLst>
                                          <p:attrName>style.visibility</p:attrName>
                                        </p:attrNameLst>
                                      </p:cBhvr>
                                      <p:to>
                                        <p:strVal val="visible"/>
                                      </p:to>
                                    </p:set>
                                    <p:anim calcmode="lin" valueType="num">
                                      <p:cBhvr additive="base">
                                        <p:cTn id="25"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5" end="5"/>
                                            </p:txEl>
                                          </p:spTgt>
                                        </p:tgtEl>
                                        <p:attrNameLst>
                                          <p:attrName>style.visibility</p:attrName>
                                        </p:attrNameLst>
                                      </p:cBhvr>
                                      <p:to>
                                        <p:strVal val="visible"/>
                                      </p:to>
                                    </p:set>
                                    <p:anim calcmode="lin" valueType="num">
                                      <p:cBhvr additive="base">
                                        <p:cTn id="31"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7">
                                            <p:txEl>
                                              <p:pRg st="10" end="10"/>
                                            </p:txEl>
                                          </p:spTgt>
                                        </p:tgtEl>
                                        <p:attrNameLst>
                                          <p:attrName>style.visibility</p:attrName>
                                        </p:attrNameLst>
                                      </p:cBhvr>
                                      <p:to>
                                        <p:strVal val="visible"/>
                                      </p:to>
                                    </p:set>
                                    <p:anim calcmode="lin" valueType="num">
                                      <p:cBhvr additive="base">
                                        <p:cTn id="35" dur="500" fill="hold"/>
                                        <p:tgtEl>
                                          <p:spTgt spid="27">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Dynamic Learning pathway generator – Model ( Learning Style )</a:t>
            </a:r>
          </a:p>
          <a:p>
            <a:pPr algn="l"/>
            <a:endParaRPr lang="en-US" sz="1600" dirty="0">
              <a:latin typeface="Viga" panose="020B0604020202020204" charset="0"/>
            </a:endParaRPr>
          </a:p>
        </p:txBody>
      </p:sp>
      <p:sp>
        <p:nvSpPr>
          <p:cNvPr id="2" name="Rectangle 1">
            <a:extLst>
              <a:ext uri="{FF2B5EF4-FFF2-40B4-BE49-F238E27FC236}">
                <a16:creationId xmlns:a16="http://schemas.microsoft.com/office/drawing/2014/main" id="{7A6CCA24-6CE4-8D9F-DD30-4BB8B334F9F0}"/>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pic>
        <p:nvPicPr>
          <p:cNvPr id="5" name="Picture 4">
            <a:extLst>
              <a:ext uri="{FF2B5EF4-FFF2-40B4-BE49-F238E27FC236}">
                <a16:creationId xmlns:a16="http://schemas.microsoft.com/office/drawing/2014/main" id="{F412C2C5-8B13-3F70-D4B7-6102D5929181}"/>
              </a:ext>
            </a:extLst>
          </p:cNvPr>
          <p:cNvPicPr>
            <a:picLocks noChangeAspect="1"/>
          </p:cNvPicPr>
          <p:nvPr/>
        </p:nvPicPr>
        <p:blipFill>
          <a:blip r:embed="rId3"/>
          <a:stretch>
            <a:fillRect/>
          </a:stretch>
        </p:blipFill>
        <p:spPr>
          <a:xfrm>
            <a:off x="128587" y="1158853"/>
            <a:ext cx="4443413" cy="3554730"/>
          </a:xfrm>
          <a:prstGeom prst="rect">
            <a:avLst/>
          </a:prstGeom>
        </p:spPr>
      </p:pic>
      <p:pic>
        <p:nvPicPr>
          <p:cNvPr id="10" name="Picture 9">
            <a:extLst>
              <a:ext uri="{FF2B5EF4-FFF2-40B4-BE49-F238E27FC236}">
                <a16:creationId xmlns:a16="http://schemas.microsoft.com/office/drawing/2014/main" id="{F4B306C1-ABCD-C2B2-418C-239E57A70B43}"/>
              </a:ext>
            </a:extLst>
          </p:cNvPr>
          <p:cNvPicPr>
            <a:picLocks noChangeAspect="1"/>
          </p:cNvPicPr>
          <p:nvPr/>
        </p:nvPicPr>
        <p:blipFill>
          <a:blip r:embed="rId4"/>
          <a:stretch>
            <a:fillRect/>
          </a:stretch>
        </p:blipFill>
        <p:spPr>
          <a:xfrm>
            <a:off x="6071311" y="1158853"/>
            <a:ext cx="2205038" cy="1764030"/>
          </a:xfrm>
          <a:prstGeom prst="rect">
            <a:avLst/>
          </a:prstGeom>
        </p:spPr>
      </p:pic>
      <p:pic>
        <p:nvPicPr>
          <p:cNvPr id="13" name="Picture 12">
            <a:extLst>
              <a:ext uri="{FF2B5EF4-FFF2-40B4-BE49-F238E27FC236}">
                <a16:creationId xmlns:a16="http://schemas.microsoft.com/office/drawing/2014/main" id="{91949002-BD37-72CF-4AAD-7B3B31623A86}"/>
              </a:ext>
            </a:extLst>
          </p:cNvPr>
          <p:cNvPicPr>
            <a:picLocks noChangeAspect="1"/>
          </p:cNvPicPr>
          <p:nvPr/>
        </p:nvPicPr>
        <p:blipFill>
          <a:blip r:embed="rId5"/>
          <a:stretch>
            <a:fillRect/>
          </a:stretch>
        </p:blipFill>
        <p:spPr>
          <a:xfrm>
            <a:off x="6071311" y="2978366"/>
            <a:ext cx="2205038" cy="1764030"/>
          </a:xfrm>
          <a:prstGeom prst="rect">
            <a:avLst/>
          </a:prstGeom>
        </p:spPr>
      </p:pic>
      <p:sp>
        <p:nvSpPr>
          <p:cNvPr id="14" name="Arrow: Right 13">
            <a:extLst>
              <a:ext uri="{FF2B5EF4-FFF2-40B4-BE49-F238E27FC236}">
                <a16:creationId xmlns:a16="http://schemas.microsoft.com/office/drawing/2014/main" id="{B69EB2B2-0F6B-8FD1-327B-8A206508CB7F}"/>
              </a:ext>
            </a:extLst>
          </p:cNvPr>
          <p:cNvSpPr/>
          <p:nvPr/>
        </p:nvSpPr>
        <p:spPr>
          <a:xfrm>
            <a:off x="4800600" y="1809750"/>
            <a:ext cx="97155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8B1E69C9-52A0-E8AE-858D-73465689BE95}"/>
              </a:ext>
            </a:extLst>
          </p:cNvPr>
          <p:cNvSpPr/>
          <p:nvPr/>
        </p:nvSpPr>
        <p:spPr>
          <a:xfrm>
            <a:off x="4800600" y="3841331"/>
            <a:ext cx="97155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1247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Dynamic Learning pathway generator – Model ( Learning Style )</a:t>
            </a:r>
          </a:p>
          <a:p>
            <a:pPr algn="l"/>
            <a:endParaRPr lang="en-US" sz="1600" dirty="0">
              <a:latin typeface="Viga" panose="020B0604020202020204" charset="0"/>
            </a:endParaRPr>
          </a:p>
        </p:txBody>
      </p:sp>
      <p:sp>
        <p:nvSpPr>
          <p:cNvPr id="2" name="Rectangle 1">
            <a:extLst>
              <a:ext uri="{FF2B5EF4-FFF2-40B4-BE49-F238E27FC236}">
                <a16:creationId xmlns:a16="http://schemas.microsoft.com/office/drawing/2014/main" id="{7A6CCA24-6CE4-8D9F-DD30-4BB8B334F9F0}"/>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pic>
        <p:nvPicPr>
          <p:cNvPr id="4" name="Picture 3">
            <a:extLst>
              <a:ext uri="{FF2B5EF4-FFF2-40B4-BE49-F238E27FC236}">
                <a16:creationId xmlns:a16="http://schemas.microsoft.com/office/drawing/2014/main" id="{D8DECEC1-71EC-8CDB-E206-59883CE10D3C}"/>
              </a:ext>
            </a:extLst>
          </p:cNvPr>
          <p:cNvPicPr>
            <a:picLocks noChangeAspect="1"/>
          </p:cNvPicPr>
          <p:nvPr/>
        </p:nvPicPr>
        <p:blipFill>
          <a:blip r:embed="rId3"/>
          <a:stretch>
            <a:fillRect/>
          </a:stretch>
        </p:blipFill>
        <p:spPr>
          <a:xfrm>
            <a:off x="349069" y="1158852"/>
            <a:ext cx="4083719" cy="3603648"/>
          </a:xfrm>
          <a:prstGeom prst="rect">
            <a:avLst/>
          </a:prstGeom>
        </p:spPr>
      </p:pic>
      <p:pic>
        <p:nvPicPr>
          <p:cNvPr id="8" name="Picture 7">
            <a:extLst>
              <a:ext uri="{FF2B5EF4-FFF2-40B4-BE49-F238E27FC236}">
                <a16:creationId xmlns:a16="http://schemas.microsoft.com/office/drawing/2014/main" id="{6AA1304B-15F4-8E44-3B78-AAE61A0B4DB6}"/>
              </a:ext>
            </a:extLst>
          </p:cNvPr>
          <p:cNvPicPr>
            <a:picLocks noChangeAspect="1"/>
          </p:cNvPicPr>
          <p:nvPr/>
        </p:nvPicPr>
        <p:blipFill>
          <a:blip r:embed="rId4"/>
          <a:stretch>
            <a:fillRect/>
          </a:stretch>
        </p:blipFill>
        <p:spPr>
          <a:xfrm>
            <a:off x="3490913" y="1147781"/>
            <a:ext cx="3005138" cy="2404110"/>
          </a:xfrm>
          <a:prstGeom prst="rect">
            <a:avLst/>
          </a:prstGeom>
        </p:spPr>
      </p:pic>
      <p:pic>
        <p:nvPicPr>
          <p:cNvPr id="11" name="Picture 10">
            <a:extLst>
              <a:ext uri="{FF2B5EF4-FFF2-40B4-BE49-F238E27FC236}">
                <a16:creationId xmlns:a16="http://schemas.microsoft.com/office/drawing/2014/main" id="{89CF5D82-222E-8537-25C1-D4F3FC059BA6}"/>
              </a:ext>
            </a:extLst>
          </p:cNvPr>
          <p:cNvPicPr>
            <a:picLocks noChangeAspect="1"/>
          </p:cNvPicPr>
          <p:nvPr/>
        </p:nvPicPr>
        <p:blipFill>
          <a:blip r:embed="rId5"/>
          <a:stretch>
            <a:fillRect/>
          </a:stretch>
        </p:blipFill>
        <p:spPr>
          <a:xfrm>
            <a:off x="3586162" y="2571750"/>
            <a:ext cx="2909889" cy="2190750"/>
          </a:xfrm>
          <a:prstGeom prst="rect">
            <a:avLst/>
          </a:prstGeom>
        </p:spPr>
      </p:pic>
      <p:pic>
        <p:nvPicPr>
          <p:cNvPr id="16" name="Picture 15">
            <a:extLst>
              <a:ext uri="{FF2B5EF4-FFF2-40B4-BE49-F238E27FC236}">
                <a16:creationId xmlns:a16="http://schemas.microsoft.com/office/drawing/2014/main" id="{BD5FEA1F-3606-85A3-B502-2D39CE4226BE}"/>
              </a:ext>
            </a:extLst>
          </p:cNvPr>
          <p:cNvPicPr>
            <a:picLocks noChangeAspect="1"/>
          </p:cNvPicPr>
          <p:nvPr/>
        </p:nvPicPr>
        <p:blipFill>
          <a:blip r:embed="rId6"/>
          <a:stretch>
            <a:fillRect/>
          </a:stretch>
        </p:blipFill>
        <p:spPr>
          <a:xfrm>
            <a:off x="6661330" y="1147781"/>
            <a:ext cx="2133601" cy="1706881"/>
          </a:xfrm>
          <a:prstGeom prst="rect">
            <a:avLst/>
          </a:prstGeom>
        </p:spPr>
      </p:pic>
      <p:pic>
        <p:nvPicPr>
          <p:cNvPr id="18" name="Picture 17">
            <a:extLst>
              <a:ext uri="{FF2B5EF4-FFF2-40B4-BE49-F238E27FC236}">
                <a16:creationId xmlns:a16="http://schemas.microsoft.com/office/drawing/2014/main" id="{06238A78-34F2-4396-2404-B9115968F2BB}"/>
              </a:ext>
            </a:extLst>
          </p:cNvPr>
          <p:cNvPicPr>
            <a:picLocks noChangeAspect="1"/>
          </p:cNvPicPr>
          <p:nvPr/>
        </p:nvPicPr>
        <p:blipFill>
          <a:blip r:embed="rId7"/>
          <a:stretch>
            <a:fillRect/>
          </a:stretch>
        </p:blipFill>
        <p:spPr>
          <a:xfrm>
            <a:off x="6693899" y="3055619"/>
            <a:ext cx="2133601" cy="1706881"/>
          </a:xfrm>
          <a:prstGeom prst="rect">
            <a:avLst/>
          </a:prstGeom>
        </p:spPr>
      </p:pic>
    </p:spTree>
    <p:extLst>
      <p:ext uri="{BB962C8B-B14F-4D97-AF65-F5344CB8AC3E}">
        <p14:creationId xmlns:p14="http://schemas.microsoft.com/office/powerpoint/2010/main" val="1751160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Dynamic Learning pathway generator – Model ( Learning Style ) - </a:t>
            </a:r>
            <a:r>
              <a:rPr lang="en-US" sz="1600" dirty="0" err="1">
                <a:latin typeface="Viga" panose="020B0604020202020204" charset="0"/>
              </a:rPr>
              <a:t>FrontEnd</a:t>
            </a:r>
            <a:endParaRPr lang="en-US" sz="1600" dirty="0">
              <a:latin typeface="Viga" panose="020B0604020202020204" charset="0"/>
            </a:endParaRPr>
          </a:p>
          <a:p>
            <a:pPr algn="l"/>
            <a:endParaRPr lang="en-US" sz="1600" dirty="0">
              <a:latin typeface="Viga" panose="020B0604020202020204" charset="0"/>
            </a:endParaRPr>
          </a:p>
        </p:txBody>
      </p:sp>
      <p:sp>
        <p:nvSpPr>
          <p:cNvPr id="2" name="Rectangle 1">
            <a:extLst>
              <a:ext uri="{FF2B5EF4-FFF2-40B4-BE49-F238E27FC236}">
                <a16:creationId xmlns:a16="http://schemas.microsoft.com/office/drawing/2014/main" id="{7A6CCA24-6CE4-8D9F-DD30-4BB8B334F9F0}"/>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pic>
        <p:nvPicPr>
          <p:cNvPr id="5" name="Picture 4">
            <a:extLst>
              <a:ext uri="{FF2B5EF4-FFF2-40B4-BE49-F238E27FC236}">
                <a16:creationId xmlns:a16="http://schemas.microsoft.com/office/drawing/2014/main" id="{ADA7FE80-FB13-5D15-2366-A1C30F9BC15D}"/>
              </a:ext>
            </a:extLst>
          </p:cNvPr>
          <p:cNvPicPr>
            <a:picLocks noChangeAspect="1"/>
          </p:cNvPicPr>
          <p:nvPr/>
        </p:nvPicPr>
        <p:blipFill>
          <a:blip r:embed="rId3"/>
          <a:stretch>
            <a:fillRect/>
          </a:stretch>
        </p:blipFill>
        <p:spPr>
          <a:xfrm>
            <a:off x="410906" y="1263528"/>
            <a:ext cx="3952876" cy="3162300"/>
          </a:xfrm>
          <a:prstGeom prst="rect">
            <a:avLst/>
          </a:prstGeom>
        </p:spPr>
      </p:pic>
      <p:pic>
        <p:nvPicPr>
          <p:cNvPr id="9" name="Picture 8">
            <a:extLst>
              <a:ext uri="{FF2B5EF4-FFF2-40B4-BE49-F238E27FC236}">
                <a16:creationId xmlns:a16="http://schemas.microsoft.com/office/drawing/2014/main" id="{83B50F77-67D2-B671-EE1D-04764215900C}"/>
              </a:ext>
            </a:extLst>
          </p:cNvPr>
          <p:cNvPicPr>
            <a:picLocks noChangeAspect="1"/>
          </p:cNvPicPr>
          <p:nvPr/>
        </p:nvPicPr>
        <p:blipFill>
          <a:blip r:embed="rId4"/>
          <a:stretch>
            <a:fillRect/>
          </a:stretch>
        </p:blipFill>
        <p:spPr>
          <a:xfrm>
            <a:off x="4929187" y="1263528"/>
            <a:ext cx="3952875" cy="3162300"/>
          </a:xfrm>
          <a:prstGeom prst="rect">
            <a:avLst/>
          </a:prstGeom>
        </p:spPr>
      </p:pic>
    </p:spTree>
    <p:extLst>
      <p:ext uri="{BB962C8B-B14F-4D97-AF65-F5344CB8AC3E}">
        <p14:creationId xmlns:p14="http://schemas.microsoft.com/office/powerpoint/2010/main" val="4098761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Dynamic Learning pathway generator – Model ( Learning Style ) – Data set</a:t>
            </a:r>
          </a:p>
          <a:p>
            <a:pPr algn="l"/>
            <a:endParaRPr lang="en-US" sz="1600" dirty="0">
              <a:latin typeface="Viga" panose="020B0604020202020204" charset="0"/>
            </a:endParaRPr>
          </a:p>
        </p:txBody>
      </p:sp>
      <p:sp>
        <p:nvSpPr>
          <p:cNvPr id="2" name="Rectangle 1">
            <a:extLst>
              <a:ext uri="{FF2B5EF4-FFF2-40B4-BE49-F238E27FC236}">
                <a16:creationId xmlns:a16="http://schemas.microsoft.com/office/drawing/2014/main" id="{7A6CCA24-6CE4-8D9F-DD30-4BB8B334F9F0}"/>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pic>
        <p:nvPicPr>
          <p:cNvPr id="4" name="Picture 3">
            <a:extLst>
              <a:ext uri="{FF2B5EF4-FFF2-40B4-BE49-F238E27FC236}">
                <a16:creationId xmlns:a16="http://schemas.microsoft.com/office/drawing/2014/main" id="{55ECDFF8-7B3E-4CB7-B390-5D9357E6ACEA}"/>
              </a:ext>
            </a:extLst>
          </p:cNvPr>
          <p:cNvPicPr>
            <a:picLocks noChangeAspect="1"/>
          </p:cNvPicPr>
          <p:nvPr/>
        </p:nvPicPr>
        <p:blipFill>
          <a:blip r:embed="rId3"/>
          <a:stretch>
            <a:fillRect/>
          </a:stretch>
        </p:blipFill>
        <p:spPr>
          <a:xfrm>
            <a:off x="2048546" y="1052527"/>
            <a:ext cx="4638504" cy="3710803"/>
          </a:xfrm>
          <a:prstGeom prst="rect">
            <a:avLst/>
          </a:prstGeom>
        </p:spPr>
      </p:pic>
    </p:spTree>
    <p:extLst>
      <p:ext uri="{BB962C8B-B14F-4D97-AF65-F5344CB8AC3E}">
        <p14:creationId xmlns:p14="http://schemas.microsoft.com/office/powerpoint/2010/main" val="3746216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Dynamic Learning pathway generator – Model ( Learning Style ) - </a:t>
            </a:r>
            <a:r>
              <a:rPr lang="en-US" sz="1600" dirty="0" err="1">
                <a:latin typeface="Viga" panose="020B0604020202020204" charset="0"/>
              </a:rPr>
              <a:t>FrontEnd</a:t>
            </a:r>
            <a:endParaRPr lang="en-US" sz="1600" dirty="0">
              <a:latin typeface="Viga" panose="020B0604020202020204" charset="0"/>
            </a:endParaRPr>
          </a:p>
          <a:p>
            <a:pPr algn="l"/>
            <a:endParaRPr lang="en-US" sz="1600" dirty="0">
              <a:latin typeface="Viga" panose="020B0604020202020204" charset="0"/>
            </a:endParaRPr>
          </a:p>
        </p:txBody>
      </p:sp>
      <p:sp>
        <p:nvSpPr>
          <p:cNvPr id="2" name="Rectangle 1">
            <a:extLst>
              <a:ext uri="{FF2B5EF4-FFF2-40B4-BE49-F238E27FC236}">
                <a16:creationId xmlns:a16="http://schemas.microsoft.com/office/drawing/2014/main" id="{7A6CCA24-6CE4-8D9F-DD30-4BB8B334F9F0}"/>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IT21032806   |   Jayasinghe K.A.K.N |   R24-112</a:t>
            </a:r>
          </a:p>
        </p:txBody>
      </p:sp>
      <p:pic>
        <p:nvPicPr>
          <p:cNvPr id="4" name="Picture 3">
            <a:extLst>
              <a:ext uri="{FF2B5EF4-FFF2-40B4-BE49-F238E27FC236}">
                <a16:creationId xmlns:a16="http://schemas.microsoft.com/office/drawing/2014/main" id="{C4856398-8B67-1A95-37FE-02078C8D0C4F}"/>
              </a:ext>
            </a:extLst>
          </p:cNvPr>
          <p:cNvPicPr>
            <a:picLocks noChangeAspect="1"/>
          </p:cNvPicPr>
          <p:nvPr/>
        </p:nvPicPr>
        <p:blipFill>
          <a:blip r:embed="rId3"/>
          <a:stretch>
            <a:fillRect/>
          </a:stretch>
        </p:blipFill>
        <p:spPr>
          <a:xfrm>
            <a:off x="719138" y="1158853"/>
            <a:ext cx="3214688" cy="2571750"/>
          </a:xfrm>
          <a:prstGeom prst="rect">
            <a:avLst/>
          </a:prstGeom>
        </p:spPr>
      </p:pic>
      <p:pic>
        <p:nvPicPr>
          <p:cNvPr id="8" name="Picture 7">
            <a:extLst>
              <a:ext uri="{FF2B5EF4-FFF2-40B4-BE49-F238E27FC236}">
                <a16:creationId xmlns:a16="http://schemas.microsoft.com/office/drawing/2014/main" id="{3937175E-0043-70AA-337F-C059B0022139}"/>
              </a:ext>
            </a:extLst>
          </p:cNvPr>
          <p:cNvPicPr>
            <a:picLocks noChangeAspect="1"/>
          </p:cNvPicPr>
          <p:nvPr/>
        </p:nvPicPr>
        <p:blipFill>
          <a:blip r:embed="rId4"/>
          <a:stretch>
            <a:fillRect/>
          </a:stretch>
        </p:blipFill>
        <p:spPr>
          <a:xfrm>
            <a:off x="2369305" y="2705100"/>
            <a:ext cx="2374145" cy="1899316"/>
          </a:xfrm>
          <a:prstGeom prst="rect">
            <a:avLst/>
          </a:prstGeom>
        </p:spPr>
      </p:pic>
      <p:pic>
        <p:nvPicPr>
          <p:cNvPr id="11" name="Picture 10">
            <a:extLst>
              <a:ext uri="{FF2B5EF4-FFF2-40B4-BE49-F238E27FC236}">
                <a16:creationId xmlns:a16="http://schemas.microsoft.com/office/drawing/2014/main" id="{70F34143-9C0B-C2F2-70CD-8C444B6F30BE}"/>
              </a:ext>
            </a:extLst>
          </p:cNvPr>
          <p:cNvPicPr>
            <a:picLocks noChangeAspect="1"/>
          </p:cNvPicPr>
          <p:nvPr/>
        </p:nvPicPr>
        <p:blipFill>
          <a:blip r:embed="rId5"/>
          <a:stretch>
            <a:fillRect/>
          </a:stretch>
        </p:blipFill>
        <p:spPr>
          <a:xfrm>
            <a:off x="5162851" y="1384700"/>
            <a:ext cx="3801410" cy="3041128"/>
          </a:xfrm>
          <a:prstGeom prst="rect">
            <a:avLst/>
          </a:prstGeom>
        </p:spPr>
      </p:pic>
      <p:sp>
        <p:nvSpPr>
          <p:cNvPr id="12" name="Arrow: Right 11">
            <a:extLst>
              <a:ext uri="{FF2B5EF4-FFF2-40B4-BE49-F238E27FC236}">
                <a16:creationId xmlns:a16="http://schemas.microsoft.com/office/drawing/2014/main" id="{19CA672C-265E-0BD8-E92D-E2393010CF94}"/>
              </a:ext>
            </a:extLst>
          </p:cNvPr>
          <p:cNvSpPr/>
          <p:nvPr/>
        </p:nvSpPr>
        <p:spPr>
          <a:xfrm>
            <a:off x="4127758" y="2052201"/>
            <a:ext cx="971550" cy="3429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91CFBAC-1987-8617-FD00-B6C635339BE7}"/>
              </a:ext>
            </a:extLst>
          </p:cNvPr>
          <p:cNvSpPr/>
          <p:nvPr/>
        </p:nvSpPr>
        <p:spPr>
          <a:xfrm>
            <a:off x="3985788" y="1742202"/>
            <a:ext cx="1224388"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RESULTS</a:t>
            </a:r>
          </a:p>
        </p:txBody>
      </p:sp>
    </p:spTree>
    <p:extLst>
      <p:ext uri="{BB962C8B-B14F-4D97-AF65-F5344CB8AC3E}">
        <p14:creationId xmlns:p14="http://schemas.microsoft.com/office/powerpoint/2010/main" val="3661171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550889" y="644515"/>
            <a:ext cx="8158771"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IT21032974 | </a:t>
            </a:r>
            <a:r>
              <a:rPr lang="en-US" sz="4000" dirty="0" err="1">
                <a:solidFill>
                  <a:schemeClr val="lt2"/>
                </a:solidFill>
                <a:effectLst>
                  <a:outerShdw blurRad="38100" dist="38100" dir="2700000" algn="tl">
                    <a:srgbClr val="000000">
                      <a:alpha val="43137"/>
                    </a:srgbClr>
                  </a:outerShdw>
                </a:effectLst>
              </a:rPr>
              <a:t>Nishshanka</a:t>
            </a:r>
            <a:r>
              <a:rPr lang="en-US" sz="4000" dirty="0">
                <a:solidFill>
                  <a:schemeClr val="lt2"/>
                </a:solidFill>
                <a:effectLst>
                  <a:outerShdw blurRad="38100" dist="38100" dir="2700000" algn="tl">
                    <a:srgbClr val="000000">
                      <a:alpha val="43137"/>
                    </a:srgbClr>
                  </a:outerShdw>
                </a:effectLst>
              </a:rPr>
              <a:t> N.A.G.A.A</a:t>
            </a:r>
          </a:p>
        </p:txBody>
      </p:sp>
      <p:pic>
        <p:nvPicPr>
          <p:cNvPr id="2050" name="Picture 2" descr="No User Image Icon #217631 - Free Icons Library">
            <a:extLst>
              <a:ext uri="{FF2B5EF4-FFF2-40B4-BE49-F238E27FC236}">
                <a16:creationId xmlns:a16="http://schemas.microsoft.com/office/drawing/2014/main" id="{28A889AE-8FD9-B2CB-CB3E-AE464029B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559" y="0"/>
            <a:ext cx="1576441" cy="17716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EDE5E52-4BB8-5F2F-9AB2-B95CF34624CA}"/>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sp>
        <p:nvSpPr>
          <p:cNvPr id="3" name="Text Placeholder 26">
            <a:extLst>
              <a:ext uri="{FF2B5EF4-FFF2-40B4-BE49-F238E27FC236}">
                <a16:creationId xmlns:a16="http://schemas.microsoft.com/office/drawing/2014/main" id="{203C86F6-3975-F90E-E311-84005C12687A}"/>
              </a:ext>
            </a:extLst>
          </p:cNvPr>
          <p:cNvSpPr txBox="1">
            <a:spLocks/>
          </p:cNvSpPr>
          <p:nvPr/>
        </p:nvSpPr>
        <p:spPr>
          <a:xfrm>
            <a:off x="550889" y="1638299"/>
            <a:ext cx="6811936" cy="25826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r>
              <a:rPr lang="en-US" sz="2000" dirty="0">
                <a:latin typeface="Viga" panose="020B0604020202020204" charset="0"/>
              </a:rPr>
              <a:t>Objective : Implementing the dynamic user data gathering module and eye content detection (content focus monitoring), and feedback loop.</a:t>
            </a:r>
          </a:p>
          <a:p>
            <a:endParaRPr lang="en-US" sz="2000" dirty="0">
              <a:latin typeface="Viga" panose="020B0604020202020204" charset="0"/>
            </a:endParaRPr>
          </a:p>
          <a:p>
            <a:r>
              <a:rPr lang="en-US" sz="2000" dirty="0">
                <a:latin typeface="Viga" panose="020B0604020202020204" charset="0"/>
              </a:rPr>
              <a:t>Specialization: Information Technology</a:t>
            </a:r>
            <a:br>
              <a:rPr lang="en-US" dirty="0">
                <a:latin typeface="Viga" panose="020B0604020202020204" charset="0"/>
              </a:rPr>
            </a:br>
            <a:br>
              <a:rPr lang="en-US" dirty="0">
                <a:latin typeface="Viga" panose="020B0604020202020204" charset="0"/>
              </a:rPr>
            </a:br>
            <a:br>
              <a:rPr lang="en-US" dirty="0">
                <a:latin typeface="Viga" panose="020B0604020202020204" charset="0"/>
              </a:rPr>
            </a:br>
            <a:endParaRPr lang="en-US" dirty="0">
              <a:latin typeface="Viga" panose="020B0604020202020204" charset="0"/>
            </a:endParaRPr>
          </a:p>
          <a:p>
            <a:endParaRPr lang="en-US" dirty="0">
              <a:latin typeface="Viga" panose="020B0604020202020204" charset="0"/>
            </a:endParaRPr>
          </a:p>
        </p:txBody>
      </p:sp>
    </p:spTree>
    <p:extLst>
      <p:ext uri="{BB962C8B-B14F-4D97-AF65-F5344CB8AC3E}">
        <p14:creationId xmlns:p14="http://schemas.microsoft.com/office/powerpoint/2010/main" val="2647980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774802" y="2241034"/>
            <a:ext cx="4087797"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INTRODUCTION</a:t>
            </a:r>
          </a:p>
        </p:txBody>
      </p:sp>
      <p:grpSp>
        <p:nvGrpSpPr>
          <p:cNvPr id="334" name="Google Shape;3862;p64">
            <a:extLst>
              <a:ext uri="{FF2B5EF4-FFF2-40B4-BE49-F238E27FC236}">
                <a16:creationId xmlns:a16="http://schemas.microsoft.com/office/drawing/2014/main" id="{C5C5D7C6-8167-AC7D-12A5-01E98F71C758}"/>
              </a:ext>
            </a:extLst>
          </p:cNvPr>
          <p:cNvGrpSpPr/>
          <p:nvPr/>
        </p:nvGrpSpPr>
        <p:grpSpPr>
          <a:xfrm>
            <a:off x="313673" y="616904"/>
            <a:ext cx="4061786" cy="3754894"/>
            <a:chOff x="962450" y="238100"/>
            <a:chExt cx="5751300" cy="5238100"/>
          </a:xfrm>
        </p:grpSpPr>
        <p:sp>
          <p:nvSpPr>
            <p:cNvPr id="335" name="Google Shape;3863;p64">
              <a:extLst>
                <a:ext uri="{FF2B5EF4-FFF2-40B4-BE49-F238E27FC236}">
                  <a16:creationId xmlns:a16="http://schemas.microsoft.com/office/drawing/2014/main" id="{6F14ABBD-68CF-76A0-FA3F-6DB96DB4790B}"/>
                </a:ext>
              </a:extLst>
            </p:cNvPr>
            <p:cNvSpPr/>
            <p:nvPr/>
          </p:nvSpPr>
          <p:spPr>
            <a:xfrm>
              <a:off x="962450" y="238100"/>
              <a:ext cx="5751300" cy="5155000"/>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64;p64">
              <a:extLst>
                <a:ext uri="{FF2B5EF4-FFF2-40B4-BE49-F238E27FC236}">
                  <a16:creationId xmlns:a16="http://schemas.microsoft.com/office/drawing/2014/main" id="{ABEE9087-ACB0-58E5-3967-51866A9C9AE4}"/>
                </a:ext>
              </a:extLst>
            </p:cNvPr>
            <p:cNvSpPr/>
            <p:nvPr/>
          </p:nvSpPr>
          <p:spPr>
            <a:xfrm>
              <a:off x="1030525" y="242725"/>
              <a:ext cx="5561175" cy="5150350"/>
            </a:xfrm>
            <a:custGeom>
              <a:avLst/>
              <a:gdLst/>
              <a:ahLst/>
              <a:cxnLst/>
              <a:rect l="l" t="t" r="r" b="b"/>
              <a:pathLst>
                <a:path w="222447" h="206014" extrusionOk="0">
                  <a:moveTo>
                    <a:pt x="110280" y="112230"/>
                  </a:moveTo>
                  <a:lnTo>
                    <a:pt x="110417" y="112549"/>
                  </a:lnTo>
                  <a:lnTo>
                    <a:pt x="110251" y="112325"/>
                  </a:lnTo>
                  <a:lnTo>
                    <a:pt x="110280" y="112230"/>
                  </a:lnTo>
                  <a:close/>
                  <a:moveTo>
                    <a:pt x="109811" y="112342"/>
                  </a:moveTo>
                  <a:lnTo>
                    <a:pt x="110049" y="112595"/>
                  </a:lnTo>
                  <a:lnTo>
                    <a:pt x="109817" y="112440"/>
                  </a:lnTo>
                  <a:lnTo>
                    <a:pt x="109811" y="112342"/>
                  </a:lnTo>
                  <a:close/>
                  <a:moveTo>
                    <a:pt x="110758" y="112287"/>
                  </a:moveTo>
                  <a:lnTo>
                    <a:pt x="110778" y="112633"/>
                  </a:lnTo>
                  <a:lnTo>
                    <a:pt x="110699" y="112366"/>
                  </a:lnTo>
                  <a:lnTo>
                    <a:pt x="110758" y="112287"/>
                  </a:lnTo>
                  <a:close/>
                  <a:moveTo>
                    <a:pt x="109408" y="112607"/>
                  </a:moveTo>
                  <a:lnTo>
                    <a:pt x="109718" y="112763"/>
                  </a:lnTo>
                  <a:lnTo>
                    <a:pt x="109446" y="112698"/>
                  </a:lnTo>
                  <a:lnTo>
                    <a:pt x="109408" y="112607"/>
                  </a:lnTo>
                  <a:close/>
                  <a:moveTo>
                    <a:pt x="111190" y="112504"/>
                  </a:moveTo>
                  <a:lnTo>
                    <a:pt x="111090" y="112836"/>
                  </a:lnTo>
                  <a:lnTo>
                    <a:pt x="111107" y="112558"/>
                  </a:lnTo>
                  <a:lnTo>
                    <a:pt x="111190" y="112504"/>
                  </a:lnTo>
                  <a:close/>
                  <a:moveTo>
                    <a:pt x="109120" y="112994"/>
                  </a:moveTo>
                  <a:lnTo>
                    <a:pt x="109464" y="113034"/>
                  </a:lnTo>
                  <a:lnTo>
                    <a:pt x="109187" y="113066"/>
                  </a:lnTo>
                  <a:lnTo>
                    <a:pt x="109120" y="112994"/>
                  </a:lnTo>
                  <a:close/>
                  <a:moveTo>
                    <a:pt x="111520" y="112854"/>
                  </a:moveTo>
                  <a:lnTo>
                    <a:pt x="111312" y="113133"/>
                  </a:lnTo>
                  <a:lnTo>
                    <a:pt x="111424" y="112877"/>
                  </a:lnTo>
                  <a:lnTo>
                    <a:pt x="111520" y="112854"/>
                  </a:lnTo>
                  <a:close/>
                  <a:moveTo>
                    <a:pt x="111613" y="113286"/>
                  </a:moveTo>
                  <a:lnTo>
                    <a:pt x="111712" y="113297"/>
                  </a:lnTo>
                  <a:lnTo>
                    <a:pt x="111421" y="113488"/>
                  </a:lnTo>
                  <a:lnTo>
                    <a:pt x="111613" y="113286"/>
                  </a:lnTo>
                  <a:close/>
                  <a:moveTo>
                    <a:pt x="109319" y="113376"/>
                  </a:moveTo>
                  <a:lnTo>
                    <a:pt x="109069" y="113500"/>
                  </a:lnTo>
                  <a:lnTo>
                    <a:pt x="108981" y="113456"/>
                  </a:lnTo>
                  <a:lnTo>
                    <a:pt x="109319" y="113376"/>
                  </a:lnTo>
                  <a:close/>
                  <a:moveTo>
                    <a:pt x="111650" y="113734"/>
                  </a:moveTo>
                  <a:lnTo>
                    <a:pt x="111739" y="113779"/>
                  </a:lnTo>
                  <a:lnTo>
                    <a:pt x="111401" y="113859"/>
                  </a:lnTo>
                  <a:lnTo>
                    <a:pt x="111401" y="113859"/>
                  </a:lnTo>
                  <a:lnTo>
                    <a:pt x="111650" y="113734"/>
                  </a:lnTo>
                  <a:close/>
                  <a:moveTo>
                    <a:pt x="109300" y="113746"/>
                  </a:moveTo>
                  <a:lnTo>
                    <a:pt x="109108" y="113949"/>
                  </a:lnTo>
                  <a:lnTo>
                    <a:pt x="109009" y="113937"/>
                  </a:lnTo>
                  <a:lnTo>
                    <a:pt x="109300" y="113746"/>
                  </a:lnTo>
                  <a:close/>
                  <a:moveTo>
                    <a:pt x="110332" y="113136"/>
                  </a:moveTo>
                  <a:lnTo>
                    <a:pt x="110498" y="113155"/>
                  </a:lnTo>
                  <a:lnTo>
                    <a:pt x="110648" y="113231"/>
                  </a:lnTo>
                  <a:lnTo>
                    <a:pt x="110763" y="113352"/>
                  </a:lnTo>
                  <a:lnTo>
                    <a:pt x="110829" y="113505"/>
                  </a:lnTo>
                  <a:lnTo>
                    <a:pt x="110840" y="113673"/>
                  </a:lnTo>
                  <a:lnTo>
                    <a:pt x="110790" y="113834"/>
                  </a:lnTo>
                  <a:lnTo>
                    <a:pt x="110691" y="113968"/>
                  </a:lnTo>
                  <a:lnTo>
                    <a:pt x="110551" y="114059"/>
                  </a:lnTo>
                  <a:lnTo>
                    <a:pt x="110387" y="114099"/>
                  </a:lnTo>
                  <a:lnTo>
                    <a:pt x="110222" y="114080"/>
                  </a:lnTo>
                  <a:lnTo>
                    <a:pt x="110072" y="114004"/>
                  </a:lnTo>
                  <a:lnTo>
                    <a:pt x="109957" y="113882"/>
                  </a:lnTo>
                  <a:lnTo>
                    <a:pt x="109891" y="113728"/>
                  </a:lnTo>
                  <a:lnTo>
                    <a:pt x="109881" y="113562"/>
                  </a:lnTo>
                  <a:lnTo>
                    <a:pt x="109929" y="113401"/>
                  </a:lnTo>
                  <a:lnTo>
                    <a:pt x="110029" y="113267"/>
                  </a:lnTo>
                  <a:lnTo>
                    <a:pt x="110169" y="113174"/>
                  </a:lnTo>
                  <a:lnTo>
                    <a:pt x="110332" y="113136"/>
                  </a:lnTo>
                  <a:close/>
                  <a:moveTo>
                    <a:pt x="111533" y="114169"/>
                  </a:moveTo>
                  <a:lnTo>
                    <a:pt x="111600" y="114241"/>
                  </a:lnTo>
                  <a:lnTo>
                    <a:pt x="111600" y="114241"/>
                  </a:lnTo>
                  <a:lnTo>
                    <a:pt x="111255" y="114200"/>
                  </a:lnTo>
                  <a:lnTo>
                    <a:pt x="111533" y="114169"/>
                  </a:lnTo>
                  <a:close/>
                  <a:moveTo>
                    <a:pt x="109408" y="114101"/>
                  </a:moveTo>
                  <a:lnTo>
                    <a:pt x="109296" y="114358"/>
                  </a:lnTo>
                  <a:lnTo>
                    <a:pt x="109200" y="114381"/>
                  </a:lnTo>
                  <a:lnTo>
                    <a:pt x="109408" y="114101"/>
                  </a:lnTo>
                  <a:close/>
                  <a:moveTo>
                    <a:pt x="111002" y="114471"/>
                  </a:moveTo>
                  <a:lnTo>
                    <a:pt x="111273" y="114537"/>
                  </a:lnTo>
                  <a:lnTo>
                    <a:pt x="111312" y="114628"/>
                  </a:lnTo>
                  <a:lnTo>
                    <a:pt x="111312" y="114628"/>
                  </a:lnTo>
                  <a:lnTo>
                    <a:pt x="111002" y="114471"/>
                  </a:lnTo>
                  <a:close/>
                  <a:moveTo>
                    <a:pt x="109631" y="114398"/>
                  </a:moveTo>
                  <a:lnTo>
                    <a:pt x="109614" y="114677"/>
                  </a:lnTo>
                  <a:lnTo>
                    <a:pt x="109531" y="114731"/>
                  </a:lnTo>
                  <a:lnTo>
                    <a:pt x="109631" y="114398"/>
                  </a:lnTo>
                  <a:close/>
                  <a:moveTo>
                    <a:pt x="110672" y="114640"/>
                  </a:moveTo>
                  <a:lnTo>
                    <a:pt x="110904" y="114793"/>
                  </a:lnTo>
                  <a:lnTo>
                    <a:pt x="110910" y="114893"/>
                  </a:lnTo>
                  <a:lnTo>
                    <a:pt x="110672" y="114640"/>
                  </a:lnTo>
                  <a:close/>
                  <a:moveTo>
                    <a:pt x="109941" y="114600"/>
                  </a:moveTo>
                  <a:lnTo>
                    <a:pt x="110020" y="114868"/>
                  </a:lnTo>
                  <a:lnTo>
                    <a:pt x="109962" y="114948"/>
                  </a:lnTo>
                  <a:lnTo>
                    <a:pt x="109941" y="114600"/>
                  </a:lnTo>
                  <a:close/>
                  <a:moveTo>
                    <a:pt x="110302" y="114684"/>
                  </a:moveTo>
                  <a:lnTo>
                    <a:pt x="110469" y="114910"/>
                  </a:lnTo>
                  <a:lnTo>
                    <a:pt x="110440" y="115003"/>
                  </a:lnTo>
                  <a:lnTo>
                    <a:pt x="110302" y="114684"/>
                  </a:lnTo>
                  <a:close/>
                  <a:moveTo>
                    <a:pt x="104234" y="1"/>
                  </a:moveTo>
                  <a:lnTo>
                    <a:pt x="110755" y="112213"/>
                  </a:lnTo>
                  <a:lnTo>
                    <a:pt x="110678" y="112294"/>
                  </a:lnTo>
                  <a:lnTo>
                    <a:pt x="79198" y="6022"/>
                  </a:lnTo>
                  <a:cubicBezTo>
                    <a:pt x="74748" y="9347"/>
                    <a:pt x="72244" y="13504"/>
                    <a:pt x="69568" y="17815"/>
                  </a:cubicBezTo>
                  <a:lnTo>
                    <a:pt x="110251" y="112163"/>
                  </a:lnTo>
                  <a:lnTo>
                    <a:pt x="110206" y="112265"/>
                  </a:lnTo>
                  <a:lnTo>
                    <a:pt x="52601" y="34415"/>
                  </a:lnTo>
                  <a:cubicBezTo>
                    <a:pt x="48537" y="36485"/>
                    <a:pt x="44514" y="37772"/>
                    <a:pt x="40518" y="38876"/>
                  </a:cubicBezTo>
                  <a:lnTo>
                    <a:pt x="109759" y="112288"/>
                  </a:lnTo>
                  <a:lnTo>
                    <a:pt x="109753" y="112399"/>
                  </a:lnTo>
                  <a:lnTo>
                    <a:pt x="14793" y="49546"/>
                  </a:lnTo>
                  <a:cubicBezTo>
                    <a:pt x="14190" y="50024"/>
                    <a:pt x="13587" y="50518"/>
                    <a:pt x="12983" y="51049"/>
                  </a:cubicBezTo>
                  <a:cubicBezTo>
                    <a:pt x="9931" y="53739"/>
                    <a:pt x="7472" y="56943"/>
                    <a:pt x="5541" y="60425"/>
                  </a:cubicBezTo>
                  <a:lnTo>
                    <a:pt x="109342" y="112575"/>
                  </a:lnTo>
                  <a:lnTo>
                    <a:pt x="109373" y="112680"/>
                  </a:lnTo>
                  <a:lnTo>
                    <a:pt x="1" y="86422"/>
                  </a:lnTo>
                  <a:lnTo>
                    <a:pt x="1" y="86422"/>
                  </a:lnTo>
                  <a:cubicBezTo>
                    <a:pt x="341" y="91335"/>
                    <a:pt x="1449" y="95760"/>
                    <a:pt x="3187" y="99071"/>
                  </a:cubicBezTo>
                  <a:cubicBezTo>
                    <a:pt x="3477" y="99621"/>
                    <a:pt x="3767" y="100163"/>
                    <a:pt x="4058" y="100699"/>
                  </a:cubicBezTo>
                  <a:lnTo>
                    <a:pt x="109045" y="112986"/>
                  </a:lnTo>
                  <a:lnTo>
                    <a:pt x="109111" y="113075"/>
                  </a:lnTo>
                  <a:lnTo>
                    <a:pt x="12288" y="124106"/>
                  </a:lnTo>
                  <a:cubicBezTo>
                    <a:pt x="12327" y="127780"/>
                    <a:pt x="11778" y="131934"/>
                    <a:pt x="10425" y="136800"/>
                  </a:cubicBezTo>
                  <a:lnTo>
                    <a:pt x="108909" y="113473"/>
                  </a:lnTo>
                  <a:lnTo>
                    <a:pt x="109001" y="113534"/>
                  </a:lnTo>
                  <a:lnTo>
                    <a:pt x="7547" y="164117"/>
                  </a:lnTo>
                  <a:cubicBezTo>
                    <a:pt x="8256" y="168831"/>
                    <a:pt x="9754" y="173372"/>
                    <a:pt x="12270" y="177545"/>
                  </a:cubicBezTo>
                  <a:lnTo>
                    <a:pt x="108947" y="113978"/>
                  </a:lnTo>
                  <a:lnTo>
                    <a:pt x="109055" y="114004"/>
                  </a:lnTo>
                  <a:lnTo>
                    <a:pt x="33340" y="193791"/>
                  </a:lnTo>
                  <a:cubicBezTo>
                    <a:pt x="35891" y="194524"/>
                    <a:pt x="38376" y="194840"/>
                    <a:pt x="40798" y="194840"/>
                  </a:cubicBezTo>
                  <a:cubicBezTo>
                    <a:pt x="44116" y="194840"/>
                    <a:pt x="47317" y="194248"/>
                    <a:pt x="50411" y="193326"/>
                  </a:cubicBezTo>
                  <a:lnTo>
                    <a:pt x="109156" y="114440"/>
                  </a:lnTo>
                  <a:lnTo>
                    <a:pt x="109266" y="114428"/>
                  </a:lnTo>
                  <a:lnTo>
                    <a:pt x="79571" y="182722"/>
                  </a:lnTo>
                  <a:cubicBezTo>
                    <a:pt x="81025" y="182729"/>
                    <a:pt x="82452" y="182948"/>
                    <a:pt x="83856" y="183434"/>
                  </a:cubicBezTo>
                  <a:cubicBezTo>
                    <a:pt x="85254" y="183919"/>
                    <a:pt x="86768" y="184558"/>
                    <a:pt x="88389" y="185314"/>
                  </a:cubicBezTo>
                  <a:lnTo>
                    <a:pt x="109509" y="114802"/>
                  </a:lnTo>
                  <a:lnTo>
                    <a:pt x="109609" y="114753"/>
                  </a:lnTo>
                  <a:lnTo>
                    <a:pt x="104776" y="193771"/>
                  </a:lnTo>
                  <a:cubicBezTo>
                    <a:pt x="107955" y="195391"/>
                    <a:pt x="111311" y="197023"/>
                    <a:pt x="114819" y="198543"/>
                  </a:cubicBezTo>
                  <a:lnTo>
                    <a:pt x="109966" y="115021"/>
                  </a:lnTo>
                  <a:lnTo>
                    <a:pt x="110042" y="114941"/>
                  </a:lnTo>
                  <a:lnTo>
                    <a:pt x="136792" y="205246"/>
                  </a:lnTo>
                  <a:cubicBezTo>
                    <a:pt x="139937" y="205738"/>
                    <a:pt x="143144" y="206014"/>
                    <a:pt x="146400" y="206014"/>
                  </a:cubicBezTo>
                  <a:cubicBezTo>
                    <a:pt x="147476" y="206014"/>
                    <a:pt x="148557" y="205983"/>
                    <a:pt x="149643" y="205921"/>
                  </a:cubicBezTo>
                  <a:lnTo>
                    <a:pt x="110470" y="115072"/>
                  </a:lnTo>
                  <a:lnTo>
                    <a:pt x="110515" y="114970"/>
                  </a:lnTo>
                  <a:lnTo>
                    <a:pt x="172423" y="198633"/>
                  </a:lnTo>
                  <a:cubicBezTo>
                    <a:pt x="176323" y="195605"/>
                    <a:pt x="178505" y="191987"/>
                    <a:pt x="180127" y="188277"/>
                  </a:cubicBezTo>
                  <a:lnTo>
                    <a:pt x="110961" y="114947"/>
                  </a:lnTo>
                  <a:lnTo>
                    <a:pt x="110968" y="114835"/>
                  </a:lnTo>
                  <a:lnTo>
                    <a:pt x="192588" y="168858"/>
                  </a:lnTo>
                  <a:cubicBezTo>
                    <a:pt x="193571" y="168359"/>
                    <a:pt x="194591" y="167936"/>
                    <a:pt x="195638" y="167589"/>
                  </a:cubicBezTo>
                  <a:cubicBezTo>
                    <a:pt x="199352" y="166353"/>
                    <a:pt x="202846" y="164531"/>
                    <a:pt x="205986" y="162191"/>
                  </a:cubicBezTo>
                  <a:lnTo>
                    <a:pt x="111379" y="114660"/>
                  </a:lnTo>
                  <a:lnTo>
                    <a:pt x="111347" y="114555"/>
                  </a:lnTo>
                  <a:lnTo>
                    <a:pt x="220545" y="140771"/>
                  </a:lnTo>
                  <a:cubicBezTo>
                    <a:pt x="221794" y="136507"/>
                    <a:pt x="222446" y="131946"/>
                    <a:pt x="222420" y="127209"/>
                  </a:cubicBezTo>
                  <a:lnTo>
                    <a:pt x="111674" y="114249"/>
                  </a:lnTo>
                  <a:lnTo>
                    <a:pt x="111609" y="114159"/>
                  </a:lnTo>
                  <a:lnTo>
                    <a:pt x="216103" y="102253"/>
                  </a:lnTo>
                  <a:cubicBezTo>
                    <a:pt x="213778" y="97725"/>
                    <a:pt x="211166" y="94053"/>
                    <a:pt x="208713" y="90809"/>
                  </a:cubicBezTo>
                  <a:lnTo>
                    <a:pt x="111811" y="113762"/>
                  </a:lnTo>
                  <a:lnTo>
                    <a:pt x="111719" y="113701"/>
                  </a:lnTo>
                  <a:lnTo>
                    <a:pt x="200019" y="69675"/>
                  </a:lnTo>
                  <a:cubicBezTo>
                    <a:pt x="200089" y="69341"/>
                    <a:pt x="200156" y="69006"/>
                    <a:pt x="200247" y="68660"/>
                  </a:cubicBezTo>
                  <a:cubicBezTo>
                    <a:pt x="201661" y="63261"/>
                    <a:pt x="203297" y="57957"/>
                    <a:pt x="203868" y="52703"/>
                  </a:cubicBezTo>
                  <a:lnTo>
                    <a:pt x="203868" y="52703"/>
                  </a:lnTo>
                  <a:lnTo>
                    <a:pt x="111773" y="113257"/>
                  </a:lnTo>
                  <a:lnTo>
                    <a:pt x="111665" y="113231"/>
                  </a:lnTo>
                  <a:lnTo>
                    <a:pt x="193180" y="27331"/>
                  </a:lnTo>
                  <a:cubicBezTo>
                    <a:pt x="189554" y="24030"/>
                    <a:pt x="185444" y="21425"/>
                    <a:pt x="181047" y="19492"/>
                  </a:cubicBezTo>
                  <a:lnTo>
                    <a:pt x="111564" y="112795"/>
                  </a:lnTo>
                  <a:lnTo>
                    <a:pt x="111455" y="112807"/>
                  </a:lnTo>
                  <a:lnTo>
                    <a:pt x="153684" y="15686"/>
                  </a:lnTo>
                  <a:lnTo>
                    <a:pt x="153684" y="15686"/>
                  </a:lnTo>
                  <a:cubicBezTo>
                    <a:pt x="151675" y="15827"/>
                    <a:pt x="149594" y="15920"/>
                    <a:pt x="147490" y="15920"/>
                  </a:cubicBezTo>
                  <a:cubicBezTo>
                    <a:pt x="145081" y="15920"/>
                    <a:pt x="142642" y="15799"/>
                    <a:pt x="140248" y="15493"/>
                  </a:cubicBezTo>
                  <a:lnTo>
                    <a:pt x="111210" y="112433"/>
                  </a:lnTo>
                  <a:lnTo>
                    <a:pt x="111112" y="112482"/>
                  </a:lnTo>
                  <a:lnTo>
                    <a:pt x="117752" y="3918"/>
                  </a:lnTo>
                  <a:cubicBezTo>
                    <a:pt x="113747" y="1703"/>
                    <a:pt x="109031" y="442"/>
                    <a:pt x="104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65;p64">
              <a:extLst>
                <a:ext uri="{FF2B5EF4-FFF2-40B4-BE49-F238E27FC236}">
                  <a16:creationId xmlns:a16="http://schemas.microsoft.com/office/drawing/2014/main" id="{00994F88-9435-7252-F730-C4F26C84B7CC}"/>
                </a:ext>
              </a:extLst>
            </p:cNvPr>
            <p:cNvSpPr/>
            <p:nvPr/>
          </p:nvSpPr>
          <p:spPr>
            <a:xfrm>
              <a:off x="1506350" y="5243875"/>
              <a:ext cx="4508750" cy="232325"/>
            </a:xfrm>
            <a:custGeom>
              <a:avLst/>
              <a:gdLst/>
              <a:ahLst/>
              <a:cxnLst/>
              <a:rect l="l" t="t" r="r" b="b"/>
              <a:pathLst>
                <a:path w="180350" h="9293" extrusionOk="0">
                  <a:moveTo>
                    <a:pt x="90174" y="0"/>
                  </a:moveTo>
                  <a:cubicBezTo>
                    <a:pt x="66259" y="0"/>
                    <a:pt x="43323" y="490"/>
                    <a:pt x="26412" y="1362"/>
                  </a:cubicBezTo>
                  <a:cubicBezTo>
                    <a:pt x="9501" y="2232"/>
                    <a:pt x="0" y="3414"/>
                    <a:pt x="0" y="4646"/>
                  </a:cubicBezTo>
                  <a:cubicBezTo>
                    <a:pt x="0" y="5879"/>
                    <a:pt x="9501" y="7060"/>
                    <a:pt x="26412" y="7931"/>
                  </a:cubicBezTo>
                  <a:cubicBezTo>
                    <a:pt x="43323" y="8803"/>
                    <a:pt x="66259" y="9292"/>
                    <a:pt x="90174" y="9292"/>
                  </a:cubicBezTo>
                  <a:cubicBezTo>
                    <a:pt x="114090" y="9292"/>
                    <a:pt x="137027" y="8803"/>
                    <a:pt x="153938" y="7931"/>
                  </a:cubicBezTo>
                  <a:cubicBezTo>
                    <a:pt x="170849" y="7060"/>
                    <a:pt x="180349" y="5879"/>
                    <a:pt x="180349" y="4646"/>
                  </a:cubicBezTo>
                  <a:cubicBezTo>
                    <a:pt x="180349" y="3414"/>
                    <a:pt x="170849" y="2232"/>
                    <a:pt x="153938" y="1362"/>
                  </a:cubicBezTo>
                  <a:cubicBezTo>
                    <a:pt x="137027" y="490"/>
                    <a:pt x="114090" y="0"/>
                    <a:pt x="90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66;p64">
              <a:extLst>
                <a:ext uri="{FF2B5EF4-FFF2-40B4-BE49-F238E27FC236}">
                  <a16:creationId xmlns:a16="http://schemas.microsoft.com/office/drawing/2014/main" id="{10DD06EA-DA22-E008-2A2A-DB18F5B8565F}"/>
                </a:ext>
              </a:extLst>
            </p:cNvPr>
            <p:cNvSpPr/>
            <p:nvPr/>
          </p:nvSpPr>
          <p:spPr>
            <a:xfrm>
              <a:off x="2371200" y="3301350"/>
              <a:ext cx="2908425" cy="1849500"/>
            </a:xfrm>
            <a:custGeom>
              <a:avLst/>
              <a:gdLst/>
              <a:ahLst/>
              <a:cxnLst/>
              <a:rect l="l" t="t" r="r" b="b"/>
              <a:pathLst>
                <a:path w="116337" h="73980" extrusionOk="0">
                  <a:moveTo>
                    <a:pt x="64" y="0"/>
                  </a:moveTo>
                  <a:cubicBezTo>
                    <a:pt x="29" y="0"/>
                    <a:pt x="1" y="30"/>
                    <a:pt x="1" y="64"/>
                  </a:cubicBezTo>
                  <a:lnTo>
                    <a:pt x="1" y="73979"/>
                  </a:lnTo>
                  <a:lnTo>
                    <a:pt x="116337" y="73979"/>
                  </a:lnTo>
                  <a:lnTo>
                    <a:pt x="116337" y="64"/>
                  </a:lnTo>
                  <a:cubicBezTo>
                    <a:pt x="116337" y="29"/>
                    <a:pt x="116308" y="0"/>
                    <a:pt x="116273" y="0"/>
                  </a:cubicBezTo>
                  <a:lnTo>
                    <a:pt x="67" y="0"/>
                  </a:lnTo>
                  <a:cubicBezTo>
                    <a:pt x="66" y="0"/>
                    <a:pt x="65"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67;p64">
              <a:extLst>
                <a:ext uri="{FF2B5EF4-FFF2-40B4-BE49-F238E27FC236}">
                  <a16:creationId xmlns:a16="http://schemas.microsoft.com/office/drawing/2014/main" id="{E8799B28-2B8E-1960-C31E-146B08CA5CFB}"/>
                </a:ext>
              </a:extLst>
            </p:cNvPr>
            <p:cNvSpPr/>
            <p:nvPr/>
          </p:nvSpPr>
          <p:spPr>
            <a:xfrm>
              <a:off x="2364000" y="3294125"/>
              <a:ext cx="2922825" cy="1863925"/>
            </a:xfrm>
            <a:custGeom>
              <a:avLst/>
              <a:gdLst/>
              <a:ahLst/>
              <a:cxnLst/>
              <a:rect l="l" t="t" r="r" b="b"/>
              <a:pathLst>
                <a:path w="116913" h="74557" extrusionOk="0">
                  <a:moveTo>
                    <a:pt x="114150" y="577"/>
                  </a:moveTo>
                  <a:cubicBezTo>
                    <a:pt x="115356" y="577"/>
                    <a:pt x="116337" y="1557"/>
                    <a:pt x="116337" y="2764"/>
                  </a:cubicBezTo>
                  <a:lnTo>
                    <a:pt x="116337" y="73981"/>
                  </a:lnTo>
                  <a:lnTo>
                    <a:pt x="578" y="73981"/>
                  </a:lnTo>
                  <a:lnTo>
                    <a:pt x="576" y="2764"/>
                  </a:lnTo>
                  <a:cubicBezTo>
                    <a:pt x="576" y="1557"/>
                    <a:pt x="1558" y="577"/>
                    <a:pt x="2764" y="577"/>
                  </a:cubicBezTo>
                  <a:close/>
                  <a:moveTo>
                    <a:pt x="2764" y="0"/>
                  </a:moveTo>
                  <a:cubicBezTo>
                    <a:pt x="1240" y="0"/>
                    <a:pt x="1" y="1240"/>
                    <a:pt x="1" y="2764"/>
                  </a:cubicBezTo>
                  <a:lnTo>
                    <a:pt x="1" y="74268"/>
                  </a:lnTo>
                  <a:cubicBezTo>
                    <a:pt x="1" y="74427"/>
                    <a:pt x="130" y="74556"/>
                    <a:pt x="289" y="74556"/>
                  </a:cubicBezTo>
                  <a:lnTo>
                    <a:pt x="116625" y="74556"/>
                  </a:lnTo>
                  <a:cubicBezTo>
                    <a:pt x="116783" y="74556"/>
                    <a:pt x="116913" y="74427"/>
                    <a:pt x="116913" y="74268"/>
                  </a:cubicBezTo>
                  <a:lnTo>
                    <a:pt x="116913" y="2764"/>
                  </a:lnTo>
                  <a:cubicBezTo>
                    <a:pt x="116913" y="1240"/>
                    <a:pt x="115672" y="0"/>
                    <a:pt x="114149" y="0"/>
                  </a:cubicBezTo>
                  <a:close/>
                </a:path>
              </a:pathLst>
            </a:custGeom>
            <a:solidFill>
              <a:srgbClr val="26323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68;p64">
              <a:extLst>
                <a:ext uri="{FF2B5EF4-FFF2-40B4-BE49-F238E27FC236}">
                  <a16:creationId xmlns:a16="http://schemas.microsoft.com/office/drawing/2014/main" id="{1D5FAD71-876F-ACC2-42D9-B6E61EDAF32A}"/>
                </a:ext>
              </a:extLst>
            </p:cNvPr>
            <p:cNvSpPr/>
            <p:nvPr/>
          </p:nvSpPr>
          <p:spPr>
            <a:xfrm>
              <a:off x="2520625" y="3441725"/>
              <a:ext cx="2609575" cy="1734000"/>
            </a:xfrm>
            <a:custGeom>
              <a:avLst/>
              <a:gdLst/>
              <a:ahLst/>
              <a:cxnLst/>
              <a:rect l="l" t="t" r="r" b="b"/>
              <a:pathLst>
                <a:path w="104383" h="69360" extrusionOk="0">
                  <a:moveTo>
                    <a:pt x="64" y="1"/>
                  </a:moveTo>
                  <a:cubicBezTo>
                    <a:pt x="29" y="1"/>
                    <a:pt x="0" y="30"/>
                    <a:pt x="0" y="65"/>
                  </a:cubicBezTo>
                  <a:lnTo>
                    <a:pt x="0" y="69360"/>
                  </a:lnTo>
                  <a:lnTo>
                    <a:pt x="104383" y="69360"/>
                  </a:lnTo>
                  <a:lnTo>
                    <a:pt x="104383" y="65"/>
                  </a:lnTo>
                  <a:cubicBezTo>
                    <a:pt x="104383" y="30"/>
                    <a:pt x="104354" y="1"/>
                    <a:pt x="104319" y="1"/>
                  </a:cubicBezTo>
                  <a:close/>
                </a:path>
              </a:pathLst>
            </a:custGeom>
            <a:gradFill>
              <a:gsLst>
                <a:gs pos="0">
                  <a:srgbClr val="8BE3FF"/>
                </a:gs>
                <a:gs pos="100000">
                  <a:srgbClr val="ACFFD9"/>
                </a:gs>
              </a:gsLst>
              <a:path path="circle">
                <a:fillToRect l="50000" t="50000" r="50000" b="50000"/>
              </a:path>
              <a:tileRect/>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69;p64">
              <a:extLst>
                <a:ext uri="{FF2B5EF4-FFF2-40B4-BE49-F238E27FC236}">
                  <a16:creationId xmlns:a16="http://schemas.microsoft.com/office/drawing/2014/main" id="{B37BBE51-3E90-1854-17B3-7415C1D0D5CE}"/>
                </a:ext>
              </a:extLst>
            </p:cNvPr>
            <p:cNvSpPr/>
            <p:nvPr/>
          </p:nvSpPr>
          <p:spPr>
            <a:xfrm>
              <a:off x="2017725" y="5114250"/>
              <a:ext cx="3486000" cy="186000"/>
            </a:xfrm>
            <a:custGeom>
              <a:avLst/>
              <a:gdLst/>
              <a:ahLst/>
              <a:cxnLst/>
              <a:rect l="l" t="t" r="r" b="b"/>
              <a:pathLst>
                <a:path w="139440" h="7440" extrusionOk="0">
                  <a:moveTo>
                    <a:pt x="1" y="0"/>
                  </a:moveTo>
                  <a:cubicBezTo>
                    <a:pt x="1" y="4108"/>
                    <a:pt x="4459" y="7439"/>
                    <a:pt x="9959" y="7439"/>
                  </a:cubicBezTo>
                  <a:lnTo>
                    <a:pt x="129479" y="7439"/>
                  </a:lnTo>
                  <a:cubicBezTo>
                    <a:pt x="134980" y="7439"/>
                    <a:pt x="139439" y="4108"/>
                    <a:pt x="139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70;p64">
              <a:extLst>
                <a:ext uri="{FF2B5EF4-FFF2-40B4-BE49-F238E27FC236}">
                  <a16:creationId xmlns:a16="http://schemas.microsoft.com/office/drawing/2014/main" id="{888EE257-24CC-6701-FF5E-A17D6FB02E62}"/>
                </a:ext>
              </a:extLst>
            </p:cNvPr>
            <p:cNvSpPr/>
            <p:nvPr/>
          </p:nvSpPr>
          <p:spPr>
            <a:xfrm>
              <a:off x="2010500" y="5107050"/>
              <a:ext cx="3500400" cy="200425"/>
            </a:xfrm>
            <a:custGeom>
              <a:avLst/>
              <a:gdLst/>
              <a:ahLst/>
              <a:cxnLst/>
              <a:rect l="l" t="t" r="r" b="b"/>
              <a:pathLst>
                <a:path w="140016" h="8017" extrusionOk="0">
                  <a:moveTo>
                    <a:pt x="139432" y="576"/>
                  </a:moveTo>
                  <a:cubicBezTo>
                    <a:pt x="139227" y="4387"/>
                    <a:pt x="134971" y="7439"/>
                    <a:pt x="129768" y="7439"/>
                  </a:cubicBezTo>
                  <a:lnTo>
                    <a:pt x="10248" y="7439"/>
                  </a:lnTo>
                  <a:cubicBezTo>
                    <a:pt x="5047" y="7439"/>
                    <a:pt x="790" y="4387"/>
                    <a:pt x="585" y="576"/>
                  </a:cubicBezTo>
                  <a:close/>
                  <a:moveTo>
                    <a:pt x="290" y="0"/>
                  </a:moveTo>
                  <a:cubicBezTo>
                    <a:pt x="130" y="0"/>
                    <a:pt x="0" y="129"/>
                    <a:pt x="0" y="288"/>
                  </a:cubicBezTo>
                  <a:cubicBezTo>
                    <a:pt x="0" y="4549"/>
                    <a:pt x="4598" y="8016"/>
                    <a:pt x="10248" y="8016"/>
                  </a:cubicBezTo>
                  <a:lnTo>
                    <a:pt x="129768" y="8016"/>
                  </a:lnTo>
                  <a:cubicBezTo>
                    <a:pt x="135420" y="8016"/>
                    <a:pt x="140016" y="4549"/>
                    <a:pt x="140016" y="288"/>
                  </a:cubicBezTo>
                  <a:cubicBezTo>
                    <a:pt x="140016" y="129"/>
                    <a:pt x="139888" y="0"/>
                    <a:pt x="139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71;p64">
              <a:extLst>
                <a:ext uri="{FF2B5EF4-FFF2-40B4-BE49-F238E27FC236}">
                  <a16:creationId xmlns:a16="http://schemas.microsoft.com/office/drawing/2014/main" id="{04A38414-F307-CB5F-4B0C-82CC1E42891B}"/>
                </a:ext>
              </a:extLst>
            </p:cNvPr>
            <p:cNvSpPr/>
            <p:nvPr/>
          </p:nvSpPr>
          <p:spPr>
            <a:xfrm>
              <a:off x="2558025" y="1598375"/>
              <a:ext cx="1254950" cy="2801925"/>
            </a:xfrm>
            <a:custGeom>
              <a:avLst/>
              <a:gdLst/>
              <a:ahLst/>
              <a:cxnLst/>
              <a:rect l="l" t="t" r="r" b="b"/>
              <a:pathLst>
                <a:path w="50198" h="112077" extrusionOk="0">
                  <a:moveTo>
                    <a:pt x="50198" y="0"/>
                  </a:moveTo>
                  <a:cubicBezTo>
                    <a:pt x="42527" y="7305"/>
                    <a:pt x="22893" y="14678"/>
                    <a:pt x="0" y="30321"/>
                  </a:cubicBezTo>
                  <a:cubicBezTo>
                    <a:pt x="0" y="30321"/>
                    <a:pt x="1430" y="83182"/>
                    <a:pt x="50198" y="112076"/>
                  </a:cubicBezTo>
                  <a:lnTo>
                    <a:pt x="5019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72;p64">
              <a:extLst>
                <a:ext uri="{FF2B5EF4-FFF2-40B4-BE49-F238E27FC236}">
                  <a16:creationId xmlns:a16="http://schemas.microsoft.com/office/drawing/2014/main" id="{DD7EDE80-B2D7-92E3-2462-8336597DEE92}"/>
                </a:ext>
              </a:extLst>
            </p:cNvPr>
            <p:cNvSpPr/>
            <p:nvPr/>
          </p:nvSpPr>
          <p:spPr>
            <a:xfrm>
              <a:off x="2550725" y="1591175"/>
              <a:ext cx="1269450" cy="2816325"/>
            </a:xfrm>
            <a:custGeom>
              <a:avLst/>
              <a:gdLst/>
              <a:ahLst/>
              <a:cxnLst/>
              <a:rect l="l" t="t" r="r" b="b"/>
              <a:pathLst>
                <a:path w="50778" h="112653" extrusionOk="0">
                  <a:moveTo>
                    <a:pt x="50202" y="948"/>
                  </a:moveTo>
                  <a:lnTo>
                    <a:pt x="50202" y="111857"/>
                  </a:lnTo>
                  <a:cubicBezTo>
                    <a:pt x="25383" y="96990"/>
                    <a:pt x="13218" y="75784"/>
                    <a:pt x="7380" y="60569"/>
                  </a:cubicBezTo>
                  <a:cubicBezTo>
                    <a:pt x="1386" y="44948"/>
                    <a:pt x="654" y="32294"/>
                    <a:pt x="586" y="30757"/>
                  </a:cubicBezTo>
                  <a:cubicBezTo>
                    <a:pt x="12079" y="22915"/>
                    <a:pt x="22836" y="17111"/>
                    <a:pt x="31485" y="12441"/>
                  </a:cubicBezTo>
                  <a:cubicBezTo>
                    <a:pt x="39724" y="7995"/>
                    <a:pt x="46301" y="4444"/>
                    <a:pt x="50202" y="948"/>
                  </a:cubicBezTo>
                  <a:close/>
                  <a:moveTo>
                    <a:pt x="50487" y="0"/>
                  </a:moveTo>
                  <a:cubicBezTo>
                    <a:pt x="50419" y="0"/>
                    <a:pt x="50349" y="25"/>
                    <a:pt x="50291" y="80"/>
                  </a:cubicBezTo>
                  <a:cubicBezTo>
                    <a:pt x="46521" y="3671"/>
                    <a:pt x="39764" y="7317"/>
                    <a:pt x="31211" y="11934"/>
                  </a:cubicBezTo>
                  <a:cubicBezTo>
                    <a:pt x="22516" y="16627"/>
                    <a:pt x="11696" y="22466"/>
                    <a:pt x="129" y="30372"/>
                  </a:cubicBezTo>
                  <a:cubicBezTo>
                    <a:pt x="49" y="30427"/>
                    <a:pt x="1" y="30519"/>
                    <a:pt x="4" y="30616"/>
                  </a:cubicBezTo>
                  <a:cubicBezTo>
                    <a:pt x="8" y="30749"/>
                    <a:pt x="437" y="44074"/>
                    <a:pt x="6834" y="60755"/>
                  </a:cubicBezTo>
                  <a:cubicBezTo>
                    <a:pt x="12739" y="76150"/>
                    <a:pt x="25080" y="97645"/>
                    <a:pt x="50344" y="112611"/>
                  </a:cubicBezTo>
                  <a:cubicBezTo>
                    <a:pt x="50388" y="112638"/>
                    <a:pt x="50438" y="112652"/>
                    <a:pt x="50490" y="112652"/>
                  </a:cubicBezTo>
                  <a:cubicBezTo>
                    <a:pt x="50649" y="112652"/>
                    <a:pt x="50778" y="112524"/>
                    <a:pt x="50778" y="112364"/>
                  </a:cubicBezTo>
                  <a:lnTo>
                    <a:pt x="50778" y="288"/>
                  </a:lnTo>
                  <a:cubicBezTo>
                    <a:pt x="50778" y="115"/>
                    <a:pt x="50636" y="0"/>
                    <a:pt x="50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73;p64">
              <a:extLst>
                <a:ext uri="{FF2B5EF4-FFF2-40B4-BE49-F238E27FC236}">
                  <a16:creationId xmlns:a16="http://schemas.microsoft.com/office/drawing/2014/main" id="{AFF67CC9-8365-9F1F-1422-873C2B567621}"/>
                </a:ext>
              </a:extLst>
            </p:cNvPr>
            <p:cNvSpPr/>
            <p:nvPr/>
          </p:nvSpPr>
          <p:spPr>
            <a:xfrm>
              <a:off x="3812950" y="1598375"/>
              <a:ext cx="1254975" cy="2801925"/>
            </a:xfrm>
            <a:custGeom>
              <a:avLst/>
              <a:gdLst/>
              <a:ahLst/>
              <a:cxnLst/>
              <a:rect l="l" t="t" r="r" b="b"/>
              <a:pathLst>
                <a:path w="50199" h="112077" extrusionOk="0">
                  <a:moveTo>
                    <a:pt x="1" y="0"/>
                  </a:moveTo>
                  <a:lnTo>
                    <a:pt x="1" y="112076"/>
                  </a:lnTo>
                  <a:cubicBezTo>
                    <a:pt x="48769" y="83182"/>
                    <a:pt x="50199" y="30321"/>
                    <a:pt x="50199" y="30321"/>
                  </a:cubicBezTo>
                  <a:cubicBezTo>
                    <a:pt x="27307" y="14678"/>
                    <a:pt x="7671" y="73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74;p64">
              <a:extLst>
                <a:ext uri="{FF2B5EF4-FFF2-40B4-BE49-F238E27FC236}">
                  <a16:creationId xmlns:a16="http://schemas.microsoft.com/office/drawing/2014/main" id="{DB0B2351-E88D-D2B7-0BB4-B3510F6F15EE}"/>
                </a:ext>
              </a:extLst>
            </p:cNvPr>
            <p:cNvSpPr/>
            <p:nvPr/>
          </p:nvSpPr>
          <p:spPr>
            <a:xfrm>
              <a:off x="3805750" y="1591175"/>
              <a:ext cx="1269475" cy="2816325"/>
            </a:xfrm>
            <a:custGeom>
              <a:avLst/>
              <a:gdLst/>
              <a:ahLst/>
              <a:cxnLst/>
              <a:rect l="l" t="t" r="r" b="b"/>
              <a:pathLst>
                <a:path w="50779" h="112653" extrusionOk="0">
                  <a:moveTo>
                    <a:pt x="577" y="948"/>
                  </a:moveTo>
                  <a:cubicBezTo>
                    <a:pt x="4477" y="4444"/>
                    <a:pt x="11056" y="7995"/>
                    <a:pt x="19294" y="12441"/>
                  </a:cubicBezTo>
                  <a:cubicBezTo>
                    <a:pt x="27943" y="17111"/>
                    <a:pt x="38700" y="22915"/>
                    <a:pt x="50193" y="30758"/>
                  </a:cubicBezTo>
                  <a:cubicBezTo>
                    <a:pt x="50124" y="32296"/>
                    <a:pt x="49394" y="44948"/>
                    <a:pt x="43399" y="60570"/>
                  </a:cubicBezTo>
                  <a:cubicBezTo>
                    <a:pt x="37560" y="75785"/>
                    <a:pt x="25396" y="96991"/>
                    <a:pt x="577" y="111858"/>
                  </a:cubicBezTo>
                  <a:lnTo>
                    <a:pt x="577" y="948"/>
                  </a:lnTo>
                  <a:close/>
                  <a:moveTo>
                    <a:pt x="291" y="0"/>
                  </a:moveTo>
                  <a:cubicBezTo>
                    <a:pt x="143" y="0"/>
                    <a:pt x="1" y="115"/>
                    <a:pt x="1" y="288"/>
                  </a:cubicBezTo>
                  <a:lnTo>
                    <a:pt x="1" y="112364"/>
                  </a:lnTo>
                  <a:cubicBezTo>
                    <a:pt x="1" y="112524"/>
                    <a:pt x="129" y="112652"/>
                    <a:pt x="289" y="112652"/>
                  </a:cubicBezTo>
                  <a:cubicBezTo>
                    <a:pt x="340" y="112652"/>
                    <a:pt x="391" y="112638"/>
                    <a:pt x="435" y="112611"/>
                  </a:cubicBezTo>
                  <a:cubicBezTo>
                    <a:pt x="25699" y="97644"/>
                    <a:pt x="38040" y="76150"/>
                    <a:pt x="43945" y="60755"/>
                  </a:cubicBezTo>
                  <a:cubicBezTo>
                    <a:pt x="50343" y="44074"/>
                    <a:pt x="50772" y="30749"/>
                    <a:pt x="50776" y="30616"/>
                  </a:cubicBezTo>
                  <a:cubicBezTo>
                    <a:pt x="50778" y="30519"/>
                    <a:pt x="50731" y="30427"/>
                    <a:pt x="50650" y="30372"/>
                  </a:cubicBezTo>
                  <a:cubicBezTo>
                    <a:pt x="39082" y="22466"/>
                    <a:pt x="28262" y="16627"/>
                    <a:pt x="19567" y="11934"/>
                  </a:cubicBezTo>
                  <a:cubicBezTo>
                    <a:pt x="11014" y="7317"/>
                    <a:pt x="4258" y="3671"/>
                    <a:pt x="488" y="80"/>
                  </a:cubicBezTo>
                  <a:cubicBezTo>
                    <a:pt x="430" y="25"/>
                    <a:pt x="36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75;p64">
              <a:extLst>
                <a:ext uri="{FF2B5EF4-FFF2-40B4-BE49-F238E27FC236}">
                  <a16:creationId xmlns:a16="http://schemas.microsoft.com/office/drawing/2014/main" id="{BC9CDB5D-696C-8A4F-435D-FCA09CEDD4B0}"/>
                </a:ext>
              </a:extLst>
            </p:cNvPr>
            <p:cNvSpPr/>
            <p:nvPr/>
          </p:nvSpPr>
          <p:spPr>
            <a:xfrm>
              <a:off x="2650050" y="1710875"/>
              <a:ext cx="2325850" cy="2576950"/>
            </a:xfrm>
            <a:custGeom>
              <a:avLst/>
              <a:gdLst/>
              <a:ahLst/>
              <a:cxnLst/>
              <a:rect l="l" t="t" r="r" b="b"/>
              <a:pathLst>
                <a:path w="93034" h="103078" extrusionOk="0">
                  <a:moveTo>
                    <a:pt x="46517" y="1"/>
                  </a:moveTo>
                  <a:cubicBezTo>
                    <a:pt x="37257" y="6566"/>
                    <a:pt x="21213" y="12822"/>
                    <a:pt x="0" y="27317"/>
                  </a:cubicBezTo>
                  <a:cubicBezTo>
                    <a:pt x="0" y="27317"/>
                    <a:pt x="1326" y="76301"/>
                    <a:pt x="46517" y="103077"/>
                  </a:cubicBezTo>
                  <a:cubicBezTo>
                    <a:pt x="91708" y="76302"/>
                    <a:pt x="93034" y="27318"/>
                    <a:pt x="93034" y="27318"/>
                  </a:cubicBezTo>
                  <a:cubicBezTo>
                    <a:pt x="71820" y="12822"/>
                    <a:pt x="55847" y="6566"/>
                    <a:pt x="46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76;p64">
              <a:extLst>
                <a:ext uri="{FF2B5EF4-FFF2-40B4-BE49-F238E27FC236}">
                  <a16:creationId xmlns:a16="http://schemas.microsoft.com/office/drawing/2014/main" id="{DBA8DFF9-741F-41BF-832D-4A10AAB98E70}"/>
                </a:ext>
              </a:extLst>
            </p:cNvPr>
            <p:cNvSpPr/>
            <p:nvPr/>
          </p:nvSpPr>
          <p:spPr>
            <a:xfrm>
              <a:off x="2642775" y="1703675"/>
              <a:ext cx="2340350" cy="2591300"/>
            </a:xfrm>
            <a:custGeom>
              <a:avLst/>
              <a:gdLst/>
              <a:ahLst/>
              <a:cxnLst/>
              <a:rect l="l" t="t" r="r" b="b"/>
              <a:pathLst>
                <a:path w="93614" h="103652" extrusionOk="0">
                  <a:moveTo>
                    <a:pt x="46808" y="641"/>
                  </a:moveTo>
                  <a:cubicBezTo>
                    <a:pt x="50665" y="3330"/>
                    <a:pt x="55728" y="6028"/>
                    <a:pt x="61577" y="9144"/>
                  </a:cubicBezTo>
                  <a:cubicBezTo>
                    <a:pt x="70085" y="13678"/>
                    <a:pt x="80668" y="19317"/>
                    <a:pt x="93029" y="27754"/>
                  </a:cubicBezTo>
                  <a:cubicBezTo>
                    <a:pt x="92964" y="29226"/>
                    <a:pt x="92277" y="40909"/>
                    <a:pt x="86743" y="55341"/>
                  </a:cubicBezTo>
                  <a:cubicBezTo>
                    <a:pt x="81315" y="69495"/>
                    <a:pt x="69983" y="89244"/>
                    <a:pt x="46808" y="103029"/>
                  </a:cubicBezTo>
                  <a:cubicBezTo>
                    <a:pt x="23643" y="89249"/>
                    <a:pt x="12310" y="69509"/>
                    <a:pt x="6880" y="55361"/>
                  </a:cubicBezTo>
                  <a:cubicBezTo>
                    <a:pt x="1341" y="40927"/>
                    <a:pt x="652" y="29228"/>
                    <a:pt x="586" y="27754"/>
                  </a:cubicBezTo>
                  <a:cubicBezTo>
                    <a:pt x="12888" y="19359"/>
                    <a:pt x="23451" y="13733"/>
                    <a:pt x="31946" y="9210"/>
                  </a:cubicBezTo>
                  <a:cubicBezTo>
                    <a:pt x="37846" y="6069"/>
                    <a:pt x="42953" y="3350"/>
                    <a:pt x="46808" y="641"/>
                  </a:cubicBezTo>
                  <a:close/>
                  <a:moveTo>
                    <a:pt x="46807" y="1"/>
                  </a:moveTo>
                  <a:cubicBezTo>
                    <a:pt x="46749" y="1"/>
                    <a:pt x="46691" y="18"/>
                    <a:pt x="46641" y="54"/>
                  </a:cubicBezTo>
                  <a:cubicBezTo>
                    <a:pt x="42796" y="2779"/>
                    <a:pt x="37888" y="5392"/>
                    <a:pt x="31675" y="8702"/>
                  </a:cubicBezTo>
                  <a:cubicBezTo>
                    <a:pt x="23138" y="13247"/>
                    <a:pt x="12513" y="18904"/>
                    <a:pt x="129" y="27367"/>
                  </a:cubicBezTo>
                  <a:cubicBezTo>
                    <a:pt x="48" y="27422"/>
                    <a:pt x="1" y="27515"/>
                    <a:pt x="3" y="27613"/>
                  </a:cubicBezTo>
                  <a:cubicBezTo>
                    <a:pt x="7" y="27736"/>
                    <a:pt x="405" y="40087"/>
                    <a:pt x="6334" y="55547"/>
                  </a:cubicBezTo>
                  <a:cubicBezTo>
                    <a:pt x="11807" y="69817"/>
                    <a:pt x="23246" y="89738"/>
                    <a:pt x="46662" y="103612"/>
                  </a:cubicBezTo>
                  <a:cubicBezTo>
                    <a:pt x="46706" y="103639"/>
                    <a:pt x="46756" y="103652"/>
                    <a:pt x="46808" y="103652"/>
                  </a:cubicBezTo>
                  <a:cubicBezTo>
                    <a:pt x="46859" y="103652"/>
                    <a:pt x="46910" y="103639"/>
                    <a:pt x="46954" y="103612"/>
                  </a:cubicBezTo>
                  <a:cubicBezTo>
                    <a:pt x="70370" y="89740"/>
                    <a:pt x="81808" y="69817"/>
                    <a:pt x="87281" y="55548"/>
                  </a:cubicBezTo>
                  <a:cubicBezTo>
                    <a:pt x="93209" y="40087"/>
                    <a:pt x="93608" y="27737"/>
                    <a:pt x="93611" y="27613"/>
                  </a:cubicBezTo>
                  <a:cubicBezTo>
                    <a:pt x="93614" y="27515"/>
                    <a:pt x="93567" y="27422"/>
                    <a:pt x="93485" y="27367"/>
                  </a:cubicBezTo>
                  <a:cubicBezTo>
                    <a:pt x="81042" y="18864"/>
                    <a:pt x="70398" y="13192"/>
                    <a:pt x="61846" y="8636"/>
                  </a:cubicBezTo>
                  <a:cubicBezTo>
                    <a:pt x="55931" y="5483"/>
                    <a:pt x="50821" y="2761"/>
                    <a:pt x="46973" y="54"/>
                  </a:cubicBezTo>
                  <a:cubicBezTo>
                    <a:pt x="46924" y="18"/>
                    <a:pt x="46865" y="1"/>
                    <a:pt x="46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77;p64">
              <a:extLst>
                <a:ext uri="{FF2B5EF4-FFF2-40B4-BE49-F238E27FC236}">
                  <a16:creationId xmlns:a16="http://schemas.microsoft.com/office/drawing/2014/main" id="{E4515B32-8391-F1A5-F389-C60F4B918139}"/>
                </a:ext>
              </a:extLst>
            </p:cNvPr>
            <p:cNvSpPr/>
            <p:nvPr/>
          </p:nvSpPr>
          <p:spPr>
            <a:xfrm>
              <a:off x="3070950" y="2263700"/>
              <a:ext cx="1904950" cy="2024100"/>
            </a:xfrm>
            <a:custGeom>
              <a:avLst/>
              <a:gdLst/>
              <a:ahLst/>
              <a:cxnLst/>
              <a:rect l="l" t="t" r="r" b="b"/>
              <a:pathLst>
                <a:path w="76198" h="80964" extrusionOk="0">
                  <a:moveTo>
                    <a:pt x="68272" y="1"/>
                  </a:moveTo>
                  <a:cubicBezTo>
                    <a:pt x="35912" y="9790"/>
                    <a:pt x="11201" y="38229"/>
                    <a:pt x="1" y="53227"/>
                  </a:cubicBezTo>
                  <a:cubicBezTo>
                    <a:pt x="6793" y="63187"/>
                    <a:pt x="16319" y="73047"/>
                    <a:pt x="29681" y="80963"/>
                  </a:cubicBezTo>
                  <a:cubicBezTo>
                    <a:pt x="74872" y="54188"/>
                    <a:pt x="76198" y="5204"/>
                    <a:pt x="76198" y="5204"/>
                  </a:cubicBezTo>
                  <a:cubicBezTo>
                    <a:pt x="73466" y="3339"/>
                    <a:pt x="70825" y="1611"/>
                    <a:pt x="682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78;p64">
              <a:extLst>
                <a:ext uri="{FF2B5EF4-FFF2-40B4-BE49-F238E27FC236}">
                  <a16:creationId xmlns:a16="http://schemas.microsoft.com/office/drawing/2014/main" id="{8E74F575-03A2-4C25-388E-1A1C6A72AE18}"/>
                </a:ext>
              </a:extLst>
            </p:cNvPr>
            <p:cNvSpPr/>
            <p:nvPr/>
          </p:nvSpPr>
          <p:spPr>
            <a:xfrm>
              <a:off x="3063275" y="2256475"/>
              <a:ext cx="1919875" cy="2038500"/>
            </a:xfrm>
            <a:custGeom>
              <a:avLst/>
              <a:gdLst/>
              <a:ahLst/>
              <a:cxnLst/>
              <a:rect l="l" t="t" r="r" b="b"/>
              <a:pathLst>
                <a:path w="76795" h="81540" extrusionOk="0">
                  <a:moveTo>
                    <a:pt x="68537" y="604"/>
                  </a:moveTo>
                  <a:cubicBezTo>
                    <a:pt x="71132" y="2242"/>
                    <a:pt x="73712" y="3936"/>
                    <a:pt x="76211" y="5642"/>
                  </a:cubicBezTo>
                  <a:cubicBezTo>
                    <a:pt x="76145" y="7116"/>
                    <a:pt x="75456" y="18815"/>
                    <a:pt x="69916" y="33249"/>
                  </a:cubicBezTo>
                  <a:cubicBezTo>
                    <a:pt x="64487" y="47397"/>
                    <a:pt x="53153" y="67137"/>
                    <a:pt x="29989" y="80917"/>
                  </a:cubicBezTo>
                  <a:cubicBezTo>
                    <a:pt x="18161" y="73883"/>
                    <a:pt x="8297" y="64669"/>
                    <a:pt x="663" y="53523"/>
                  </a:cubicBezTo>
                  <a:cubicBezTo>
                    <a:pt x="27829" y="17217"/>
                    <a:pt x="54790" y="4788"/>
                    <a:pt x="68537" y="604"/>
                  </a:cubicBezTo>
                  <a:close/>
                  <a:moveTo>
                    <a:pt x="68579" y="1"/>
                  </a:moveTo>
                  <a:cubicBezTo>
                    <a:pt x="68551" y="1"/>
                    <a:pt x="68523" y="5"/>
                    <a:pt x="68495" y="14"/>
                  </a:cubicBezTo>
                  <a:cubicBezTo>
                    <a:pt x="54291" y="4310"/>
                    <a:pt x="40100" y="12628"/>
                    <a:pt x="26318" y="24733"/>
                  </a:cubicBezTo>
                  <a:cubicBezTo>
                    <a:pt x="14607" y="35018"/>
                    <a:pt x="5585" y="45969"/>
                    <a:pt x="77" y="53343"/>
                  </a:cubicBezTo>
                  <a:cubicBezTo>
                    <a:pt x="4" y="53442"/>
                    <a:pt x="1" y="53576"/>
                    <a:pt x="70" y="53678"/>
                  </a:cubicBezTo>
                  <a:cubicBezTo>
                    <a:pt x="7802" y="65015"/>
                    <a:pt x="17817" y="74377"/>
                    <a:pt x="29842" y="81500"/>
                  </a:cubicBezTo>
                  <a:cubicBezTo>
                    <a:pt x="29886" y="81527"/>
                    <a:pt x="29936" y="81540"/>
                    <a:pt x="29988" y="81540"/>
                  </a:cubicBezTo>
                  <a:cubicBezTo>
                    <a:pt x="30039" y="81540"/>
                    <a:pt x="30090" y="81527"/>
                    <a:pt x="30134" y="81500"/>
                  </a:cubicBezTo>
                  <a:cubicBezTo>
                    <a:pt x="53550" y="67626"/>
                    <a:pt x="64989" y="47705"/>
                    <a:pt x="70462" y="33435"/>
                  </a:cubicBezTo>
                  <a:cubicBezTo>
                    <a:pt x="76391" y="17975"/>
                    <a:pt x="76789" y="5624"/>
                    <a:pt x="76792" y="5501"/>
                  </a:cubicBezTo>
                  <a:cubicBezTo>
                    <a:pt x="76795" y="5403"/>
                    <a:pt x="76748" y="5310"/>
                    <a:pt x="76666" y="5255"/>
                  </a:cubicBezTo>
                  <a:cubicBezTo>
                    <a:pt x="74085" y="3491"/>
                    <a:pt x="71417" y="1739"/>
                    <a:pt x="68732" y="45"/>
                  </a:cubicBezTo>
                  <a:cubicBezTo>
                    <a:pt x="68686" y="16"/>
                    <a:pt x="68633" y="1"/>
                    <a:pt x="68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79;p64">
              <a:extLst>
                <a:ext uri="{FF2B5EF4-FFF2-40B4-BE49-F238E27FC236}">
                  <a16:creationId xmlns:a16="http://schemas.microsoft.com/office/drawing/2014/main" id="{678769B1-3D94-CD9A-3A6A-5DE5062B80C1}"/>
                </a:ext>
              </a:extLst>
            </p:cNvPr>
            <p:cNvSpPr/>
            <p:nvPr/>
          </p:nvSpPr>
          <p:spPr>
            <a:xfrm>
              <a:off x="3314775" y="1960000"/>
              <a:ext cx="1010750" cy="985675"/>
            </a:xfrm>
            <a:custGeom>
              <a:avLst/>
              <a:gdLst/>
              <a:ahLst/>
              <a:cxnLst/>
              <a:rect l="l" t="t" r="r" b="b"/>
              <a:pathLst>
                <a:path w="40430" h="39427" extrusionOk="0">
                  <a:moveTo>
                    <a:pt x="20215" y="5762"/>
                  </a:moveTo>
                  <a:cubicBezTo>
                    <a:pt x="28185" y="5762"/>
                    <a:pt x="34668" y="12246"/>
                    <a:pt x="34668" y="20215"/>
                  </a:cubicBezTo>
                  <a:lnTo>
                    <a:pt x="34668" y="33664"/>
                  </a:lnTo>
                  <a:lnTo>
                    <a:pt x="5761" y="33664"/>
                  </a:lnTo>
                  <a:lnTo>
                    <a:pt x="5761" y="20215"/>
                  </a:lnTo>
                  <a:cubicBezTo>
                    <a:pt x="5761" y="12246"/>
                    <a:pt x="12245" y="5762"/>
                    <a:pt x="20215" y="5762"/>
                  </a:cubicBezTo>
                  <a:close/>
                  <a:moveTo>
                    <a:pt x="20215" y="1"/>
                  </a:moveTo>
                  <a:cubicBezTo>
                    <a:pt x="9068" y="1"/>
                    <a:pt x="0" y="9070"/>
                    <a:pt x="0" y="20216"/>
                  </a:cubicBezTo>
                  <a:lnTo>
                    <a:pt x="0" y="36545"/>
                  </a:lnTo>
                  <a:cubicBezTo>
                    <a:pt x="0" y="38137"/>
                    <a:pt x="1290" y="39426"/>
                    <a:pt x="2881" y="39426"/>
                  </a:cubicBezTo>
                  <a:lnTo>
                    <a:pt x="37549" y="39426"/>
                  </a:lnTo>
                  <a:cubicBezTo>
                    <a:pt x="39140" y="39426"/>
                    <a:pt x="40430" y="38136"/>
                    <a:pt x="40430" y="36545"/>
                  </a:cubicBezTo>
                  <a:lnTo>
                    <a:pt x="40430" y="20216"/>
                  </a:lnTo>
                  <a:cubicBezTo>
                    <a:pt x="40430" y="9068"/>
                    <a:pt x="31362" y="1"/>
                    <a:pt x="20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80;p64">
              <a:extLst>
                <a:ext uri="{FF2B5EF4-FFF2-40B4-BE49-F238E27FC236}">
                  <a16:creationId xmlns:a16="http://schemas.microsoft.com/office/drawing/2014/main" id="{7BC71C69-3549-A281-5CF5-B05CA00ACD2E}"/>
                </a:ext>
              </a:extLst>
            </p:cNvPr>
            <p:cNvSpPr/>
            <p:nvPr/>
          </p:nvSpPr>
          <p:spPr>
            <a:xfrm>
              <a:off x="3307550" y="1952800"/>
              <a:ext cx="1025175" cy="1000075"/>
            </a:xfrm>
            <a:custGeom>
              <a:avLst/>
              <a:gdLst/>
              <a:ahLst/>
              <a:cxnLst/>
              <a:rect l="l" t="t" r="r" b="b"/>
              <a:pathLst>
                <a:path w="41007" h="40003" extrusionOk="0">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81;p64">
              <a:extLst>
                <a:ext uri="{FF2B5EF4-FFF2-40B4-BE49-F238E27FC236}">
                  <a16:creationId xmlns:a16="http://schemas.microsoft.com/office/drawing/2014/main" id="{64F65381-5F0A-BB4E-5CAE-454AF05508E8}"/>
                </a:ext>
              </a:extLst>
            </p:cNvPr>
            <p:cNvSpPr/>
            <p:nvPr/>
          </p:nvSpPr>
          <p:spPr>
            <a:xfrm>
              <a:off x="3261250" y="2748875"/>
              <a:ext cx="1103450" cy="932375"/>
            </a:xfrm>
            <a:custGeom>
              <a:avLst/>
              <a:gdLst/>
              <a:ahLst/>
              <a:cxnLst/>
              <a:rect l="l" t="t" r="r" b="b"/>
              <a:pathLst>
                <a:path w="44138" h="37295" extrusionOk="0">
                  <a:moveTo>
                    <a:pt x="0" y="1"/>
                  </a:moveTo>
                  <a:lnTo>
                    <a:pt x="0" y="37295"/>
                  </a:lnTo>
                  <a:lnTo>
                    <a:pt x="44137" y="37295"/>
                  </a:lnTo>
                  <a:lnTo>
                    <a:pt x="44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82;p64">
              <a:extLst>
                <a:ext uri="{FF2B5EF4-FFF2-40B4-BE49-F238E27FC236}">
                  <a16:creationId xmlns:a16="http://schemas.microsoft.com/office/drawing/2014/main" id="{A3397D48-2F38-9FF7-D9C1-45302F65DFF9}"/>
                </a:ext>
              </a:extLst>
            </p:cNvPr>
            <p:cNvSpPr/>
            <p:nvPr/>
          </p:nvSpPr>
          <p:spPr>
            <a:xfrm>
              <a:off x="3254025" y="2741675"/>
              <a:ext cx="1117900" cy="946775"/>
            </a:xfrm>
            <a:custGeom>
              <a:avLst/>
              <a:gdLst/>
              <a:ahLst/>
              <a:cxnLst/>
              <a:rect l="l" t="t" r="r" b="b"/>
              <a:pathLst>
                <a:path w="44716" h="37871" extrusionOk="0">
                  <a:moveTo>
                    <a:pt x="44138" y="576"/>
                  </a:moveTo>
                  <a:lnTo>
                    <a:pt x="44138" y="37295"/>
                  </a:lnTo>
                  <a:lnTo>
                    <a:pt x="577" y="37295"/>
                  </a:lnTo>
                  <a:lnTo>
                    <a:pt x="577" y="576"/>
                  </a:lnTo>
                  <a:close/>
                  <a:moveTo>
                    <a:pt x="287" y="1"/>
                  </a:moveTo>
                  <a:cubicBezTo>
                    <a:pt x="129" y="1"/>
                    <a:pt x="0" y="130"/>
                    <a:pt x="1" y="289"/>
                  </a:cubicBezTo>
                  <a:lnTo>
                    <a:pt x="1" y="37583"/>
                  </a:lnTo>
                  <a:cubicBezTo>
                    <a:pt x="0" y="37742"/>
                    <a:pt x="130" y="37871"/>
                    <a:pt x="289" y="37871"/>
                  </a:cubicBezTo>
                  <a:lnTo>
                    <a:pt x="44426" y="37871"/>
                  </a:lnTo>
                  <a:cubicBezTo>
                    <a:pt x="44586" y="37871"/>
                    <a:pt x="44715" y="37742"/>
                    <a:pt x="44714" y="37583"/>
                  </a:cubicBezTo>
                  <a:lnTo>
                    <a:pt x="44714" y="289"/>
                  </a:lnTo>
                  <a:cubicBezTo>
                    <a:pt x="44715" y="129"/>
                    <a:pt x="44586" y="1"/>
                    <a:pt x="44426" y="1"/>
                  </a:cubicBezTo>
                  <a:lnTo>
                    <a:pt x="289" y="1"/>
                  </a:lnTo>
                  <a:cubicBezTo>
                    <a:pt x="289" y="1"/>
                    <a:pt x="288"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83;p64">
              <a:extLst>
                <a:ext uri="{FF2B5EF4-FFF2-40B4-BE49-F238E27FC236}">
                  <a16:creationId xmlns:a16="http://schemas.microsoft.com/office/drawing/2014/main" id="{4AABB47D-914C-391D-B100-763A2A9F38D8}"/>
                </a:ext>
              </a:extLst>
            </p:cNvPr>
            <p:cNvSpPr/>
            <p:nvPr/>
          </p:nvSpPr>
          <p:spPr>
            <a:xfrm>
              <a:off x="3687425" y="3015925"/>
              <a:ext cx="240325" cy="437650"/>
            </a:xfrm>
            <a:custGeom>
              <a:avLst/>
              <a:gdLst/>
              <a:ahLst/>
              <a:cxnLst/>
              <a:rect l="l" t="t" r="r" b="b"/>
              <a:pathLst>
                <a:path w="9613" h="17506" extrusionOk="0">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884;p64">
              <a:extLst>
                <a:ext uri="{FF2B5EF4-FFF2-40B4-BE49-F238E27FC236}">
                  <a16:creationId xmlns:a16="http://schemas.microsoft.com/office/drawing/2014/main" id="{466769C9-10A2-377E-3EF3-D21D179F9BC6}"/>
                </a:ext>
              </a:extLst>
            </p:cNvPr>
            <p:cNvSpPr/>
            <p:nvPr/>
          </p:nvSpPr>
          <p:spPr>
            <a:xfrm>
              <a:off x="3680200" y="3008700"/>
              <a:ext cx="254725" cy="452075"/>
            </a:xfrm>
            <a:custGeom>
              <a:avLst/>
              <a:gdLst/>
              <a:ahLst/>
              <a:cxnLst/>
              <a:rect l="l" t="t" r="r" b="b"/>
              <a:pathLst>
                <a:path w="10189" h="18083" extrusionOk="0">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885;p64">
              <a:extLst>
                <a:ext uri="{FF2B5EF4-FFF2-40B4-BE49-F238E27FC236}">
                  <a16:creationId xmlns:a16="http://schemas.microsoft.com/office/drawing/2014/main" id="{0D919018-E717-B46A-2B7F-F9B45C0A2D0B}"/>
                </a:ext>
              </a:extLst>
            </p:cNvPr>
            <p:cNvSpPr/>
            <p:nvPr/>
          </p:nvSpPr>
          <p:spPr>
            <a:xfrm>
              <a:off x="5977700" y="2926050"/>
              <a:ext cx="16800" cy="36025"/>
            </a:xfrm>
            <a:custGeom>
              <a:avLst/>
              <a:gdLst/>
              <a:ahLst/>
              <a:cxnLst/>
              <a:rect l="l" t="t" r="r" b="b"/>
              <a:pathLst>
                <a:path w="672" h="1441" extrusionOk="0">
                  <a:moveTo>
                    <a:pt x="299" y="0"/>
                  </a:moveTo>
                  <a:cubicBezTo>
                    <a:pt x="292" y="0"/>
                    <a:pt x="284" y="1"/>
                    <a:pt x="277" y="1"/>
                  </a:cubicBezTo>
                  <a:cubicBezTo>
                    <a:pt x="118" y="14"/>
                    <a:pt x="1" y="153"/>
                    <a:pt x="14" y="313"/>
                  </a:cubicBezTo>
                  <a:cubicBezTo>
                    <a:pt x="39" y="600"/>
                    <a:pt x="62" y="886"/>
                    <a:pt x="84" y="1174"/>
                  </a:cubicBezTo>
                  <a:cubicBezTo>
                    <a:pt x="96" y="1324"/>
                    <a:pt x="220" y="1440"/>
                    <a:pt x="372" y="1440"/>
                  </a:cubicBezTo>
                  <a:cubicBezTo>
                    <a:pt x="379" y="1440"/>
                    <a:pt x="386" y="1440"/>
                    <a:pt x="393" y="1439"/>
                  </a:cubicBezTo>
                  <a:cubicBezTo>
                    <a:pt x="553" y="1427"/>
                    <a:pt x="671" y="1289"/>
                    <a:pt x="659" y="1130"/>
                  </a:cubicBezTo>
                  <a:cubicBezTo>
                    <a:pt x="637" y="841"/>
                    <a:pt x="613" y="552"/>
                    <a:pt x="589" y="263"/>
                  </a:cubicBezTo>
                  <a:cubicBezTo>
                    <a:pt x="574" y="113"/>
                    <a:pt x="447"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886;p64">
              <a:extLst>
                <a:ext uri="{FF2B5EF4-FFF2-40B4-BE49-F238E27FC236}">
                  <a16:creationId xmlns:a16="http://schemas.microsoft.com/office/drawing/2014/main" id="{085CF995-25F8-BEA4-AC2D-3E8DA352107A}"/>
                </a:ext>
              </a:extLst>
            </p:cNvPr>
            <p:cNvSpPr/>
            <p:nvPr/>
          </p:nvSpPr>
          <p:spPr>
            <a:xfrm>
              <a:off x="1532575" y="886700"/>
              <a:ext cx="4456100" cy="2011825"/>
            </a:xfrm>
            <a:custGeom>
              <a:avLst/>
              <a:gdLst/>
              <a:ahLst/>
              <a:cxnLst/>
              <a:rect l="l" t="t" r="r" b="b"/>
              <a:pathLst>
                <a:path w="178244" h="80473" extrusionOk="0">
                  <a:moveTo>
                    <a:pt x="88232" y="1"/>
                  </a:moveTo>
                  <a:cubicBezTo>
                    <a:pt x="87652" y="6"/>
                    <a:pt x="87073" y="17"/>
                    <a:pt x="86494" y="33"/>
                  </a:cubicBezTo>
                  <a:cubicBezTo>
                    <a:pt x="86337" y="38"/>
                    <a:pt x="86212" y="169"/>
                    <a:pt x="86214" y="326"/>
                  </a:cubicBezTo>
                  <a:cubicBezTo>
                    <a:pt x="86217" y="483"/>
                    <a:pt x="86344" y="609"/>
                    <a:pt x="86501" y="610"/>
                  </a:cubicBezTo>
                  <a:lnTo>
                    <a:pt x="86509" y="610"/>
                  </a:lnTo>
                  <a:cubicBezTo>
                    <a:pt x="87086" y="593"/>
                    <a:pt x="87662" y="583"/>
                    <a:pt x="88238" y="577"/>
                  </a:cubicBezTo>
                  <a:cubicBezTo>
                    <a:pt x="88394" y="572"/>
                    <a:pt x="88518" y="444"/>
                    <a:pt x="88518" y="288"/>
                  </a:cubicBezTo>
                  <a:cubicBezTo>
                    <a:pt x="88517" y="131"/>
                    <a:pt x="88391" y="3"/>
                    <a:pt x="88235" y="1"/>
                  </a:cubicBezTo>
                  <a:close/>
                  <a:moveTo>
                    <a:pt x="89967" y="1"/>
                  </a:moveTo>
                  <a:cubicBezTo>
                    <a:pt x="89811" y="3"/>
                    <a:pt x="89685" y="131"/>
                    <a:pt x="89684" y="288"/>
                  </a:cubicBezTo>
                  <a:cubicBezTo>
                    <a:pt x="89684" y="444"/>
                    <a:pt x="89808" y="572"/>
                    <a:pt x="89965" y="577"/>
                  </a:cubicBezTo>
                  <a:cubicBezTo>
                    <a:pt x="90541" y="583"/>
                    <a:pt x="91116" y="593"/>
                    <a:pt x="91692" y="610"/>
                  </a:cubicBezTo>
                  <a:lnTo>
                    <a:pt x="91702" y="610"/>
                  </a:lnTo>
                  <a:cubicBezTo>
                    <a:pt x="91859" y="609"/>
                    <a:pt x="91986" y="483"/>
                    <a:pt x="91988" y="326"/>
                  </a:cubicBezTo>
                  <a:cubicBezTo>
                    <a:pt x="91991" y="169"/>
                    <a:pt x="91866" y="38"/>
                    <a:pt x="91710" y="33"/>
                  </a:cubicBezTo>
                  <a:cubicBezTo>
                    <a:pt x="91129" y="17"/>
                    <a:pt x="90550" y="6"/>
                    <a:pt x="89971" y="1"/>
                  </a:cubicBezTo>
                  <a:close/>
                  <a:moveTo>
                    <a:pt x="84784" y="98"/>
                  </a:moveTo>
                  <a:cubicBezTo>
                    <a:pt x="84775" y="98"/>
                    <a:pt x="84766" y="98"/>
                    <a:pt x="84757" y="99"/>
                  </a:cubicBezTo>
                  <a:cubicBezTo>
                    <a:pt x="84178" y="127"/>
                    <a:pt x="83599" y="160"/>
                    <a:pt x="83020" y="199"/>
                  </a:cubicBezTo>
                  <a:cubicBezTo>
                    <a:pt x="82865" y="208"/>
                    <a:pt x="82745" y="340"/>
                    <a:pt x="82751" y="496"/>
                  </a:cubicBezTo>
                  <a:cubicBezTo>
                    <a:pt x="82756" y="651"/>
                    <a:pt x="82885" y="775"/>
                    <a:pt x="83039" y="775"/>
                  </a:cubicBezTo>
                  <a:cubicBezTo>
                    <a:pt x="83046" y="775"/>
                    <a:pt x="83052" y="773"/>
                    <a:pt x="83060" y="773"/>
                  </a:cubicBezTo>
                  <a:cubicBezTo>
                    <a:pt x="83634" y="735"/>
                    <a:pt x="84209" y="703"/>
                    <a:pt x="84784" y="675"/>
                  </a:cubicBezTo>
                  <a:cubicBezTo>
                    <a:pt x="84943" y="667"/>
                    <a:pt x="85065" y="532"/>
                    <a:pt x="85058" y="373"/>
                  </a:cubicBezTo>
                  <a:cubicBezTo>
                    <a:pt x="85051" y="224"/>
                    <a:pt x="84927" y="98"/>
                    <a:pt x="84784" y="98"/>
                  </a:cubicBezTo>
                  <a:close/>
                  <a:moveTo>
                    <a:pt x="93436" y="100"/>
                  </a:moveTo>
                  <a:cubicBezTo>
                    <a:pt x="93282" y="100"/>
                    <a:pt x="93154" y="219"/>
                    <a:pt x="93146" y="374"/>
                  </a:cubicBezTo>
                  <a:cubicBezTo>
                    <a:pt x="93137" y="534"/>
                    <a:pt x="93261" y="668"/>
                    <a:pt x="93419" y="676"/>
                  </a:cubicBezTo>
                  <a:cubicBezTo>
                    <a:pt x="93995" y="703"/>
                    <a:pt x="94569" y="736"/>
                    <a:pt x="95144" y="775"/>
                  </a:cubicBezTo>
                  <a:lnTo>
                    <a:pt x="95163" y="775"/>
                  </a:lnTo>
                  <a:lnTo>
                    <a:pt x="95163" y="776"/>
                  </a:lnTo>
                  <a:cubicBezTo>
                    <a:pt x="95319" y="776"/>
                    <a:pt x="95446" y="652"/>
                    <a:pt x="95452" y="496"/>
                  </a:cubicBezTo>
                  <a:cubicBezTo>
                    <a:pt x="95457" y="342"/>
                    <a:pt x="95338" y="210"/>
                    <a:pt x="95182" y="200"/>
                  </a:cubicBezTo>
                  <a:cubicBezTo>
                    <a:pt x="94605" y="160"/>
                    <a:pt x="94026" y="128"/>
                    <a:pt x="93447" y="101"/>
                  </a:cubicBezTo>
                  <a:cubicBezTo>
                    <a:pt x="93443" y="100"/>
                    <a:pt x="93439" y="100"/>
                    <a:pt x="93436" y="100"/>
                  </a:cubicBezTo>
                  <a:close/>
                  <a:moveTo>
                    <a:pt x="81313" y="331"/>
                  </a:moveTo>
                  <a:cubicBezTo>
                    <a:pt x="81305" y="331"/>
                    <a:pt x="81296" y="331"/>
                    <a:pt x="81287" y="332"/>
                  </a:cubicBezTo>
                  <a:cubicBezTo>
                    <a:pt x="80710" y="381"/>
                    <a:pt x="80133" y="438"/>
                    <a:pt x="79557" y="498"/>
                  </a:cubicBezTo>
                  <a:cubicBezTo>
                    <a:pt x="79405" y="514"/>
                    <a:pt x="79292" y="646"/>
                    <a:pt x="79299" y="800"/>
                  </a:cubicBezTo>
                  <a:cubicBezTo>
                    <a:pt x="79308" y="952"/>
                    <a:pt x="79434" y="1072"/>
                    <a:pt x="79587" y="1072"/>
                  </a:cubicBezTo>
                  <a:lnTo>
                    <a:pt x="79587" y="1072"/>
                  </a:lnTo>
                  <a:cubicBezTo>
                    <a:pt x="79597" y="1072"/>
                    <a:pt x="79608" y="1072"/>
                    <a:pt x="79617" y="1071"/>
                  </a:cubicBezTo>
                  <a:cubicBezTo>
                    <a:pt x="80191" y="1011"/>
                    <a:pt x="80764" y="956"/>
                    <a:pt x="81337" y="905"/>
                  </a:cubicBezTo>
                  <a:cubicBezTo>
                    <a:pt x="81496" y="892"/>
                    <a:pt x="81613" y="752"/>
                    <a:pt x="81599" y="593"/>
                  </a:cubicBezTo>
                  <a:cubicBezTo>
                    <a:pt x="81586" y="444"/>
                    <a:pt x="81461" y="331"/>
                    <a:pt x="81313" y="331"/>
                  </a:cubicBezTo>
                  <a:close/>
                  <a:moveTo>
                    <a:pt x="79587" y="1072"/>
                  </a:moveTo>
                  <a:cubicBezTo>
                    <a:pt x="79587" y="1072"/>
                    <a:pt x="79586" y="1072"/>
                    <a:pt x="79586" y="1072"/>
                  </a:cubicBezTo>
                  <a:lnTo>
                    <a:pt x="79587" y="1072"/>
                  </a:lnTo>
                  <a:cubicBezTo>
                    <a:pt x="79587" y="1072"/>
                    <a:pt x="79587" y="1072"/>
                    <a:pt x="79587" y="1072"/>
                  </a:cubicBezTo>
                  <a:close/>
                  <a:moveTo>
                    <a:pt x="96894" y="331"/>
                  </a:moveTo>
                  <a:cubicBezTo>
                    <a:pt x="96746" y="331"/>
                    <a:pt x="96619" y="443"/>
                    <a:pt x="96603" y="595"/>
                  </a:cubicBezTo>
                  <a:cubicBezTo>
                    <a:pt x="96589" y="753"/>
                    <a:pt x="96707" y="892"/>
                    <a:pt x="96865" y="905"/>
                  </a:cubicBezTo>
                  <a:cubicBezTo>
                    <a:pt x="97439" y="956"/>
                    <a:pt x="98012" y="1010"/>
                    <a:pt x="98585" y="1071"/>
                  </a:cubicBezTo>
                  <a:cubicBezTo>
                    <a:pt x="98595" y="1072"/>
                    <a:pt x="98606" y="1072"/>
                    <a:pt x="98615" y="1072"/>
                  </a:cubicBezTo>
                  <a:lnTo>
                    <a:pt x="98615" y="1073"/>
                  </a:lnTo>
                  <a:cubicBezTo>
                    <a:pt x="98769" y="1073"/>
                    <a:pt x="98896" y="953"/>
                    <a:pt x="98904" y="800"/>
                  </a:cubicBezTo>
                  <a:cubicBezTo>
                    <a:pt x="98911" y="646"/>
                    <a:pt x="98799" y="514"/>
                    <a:pt x="98645" y="499"/>
                  </a:cubicBezTo>
                  <a:cubicBezTo>
                    <a:pt x="98069" y="438"/>
                    <a:pt x="97493" y="382"/>
                    <a:pt x="96914" y="332"/>
                  </a:cubicBezTo>
                  <a:cubicBezTo>
                    <a:pt x="96908" y="332"/>
                    <a:pt x="96901" y="331"/>
                    <a:pt x="96894" y="331"/>
                  </a:cubicBezTo>
                  <a:close/>
                  <a:moveTo>
                    <a:pt x="100344" y="695"/>
                  </a:moveTo>
                  <a:cubicBezTo>
                    <a:pt x="100199" y="695"/>
                    <a:pt x="100076" y="802"/>
                    <a:pt x="100058" y="947"/>
                  </a:cubicBezTo>
                  <a:cubicBezTo>
                    <a:pt x="100039" y="1102"/>
                    <a:pt x="100147" y="1246"/>
                    <a:pt x="100302" y="1268"/>
                  </a:cubicBezTo>
                  <a:cubicBezTo>
                    <a:pt x="100874" y="1340"/>
                    <a:pt x="101445" y="1416"/>
                    <a:pt x="102014" y="1499"/>
                  </a:cubicBezTo>
                  <a:cubicBezTo>
                    <a:pt x="102028" y="1501"/>
                    <a:pt x="102042" y="1503"/>
                    <a:pt x="102056" y="1503"/>
                  </a:cubicBezTo>
                  <a:cubicBezTo>
                    <a:pt x="102208" y="1503"/>
                    <a:pt x="102332" y="1385"/>
                    <a:pt x="102343" y="1234"/>
                  </a:cubicBezTo>
                  <a:cubicBezTo>
                    <a:pt x="102354" y="1084"/>
                    <a:pt x="102246" y="950"/>
                    <a:pt x="102097" y="929"/>
                  </a:cubicBezTo>
                  <a:cubicBezTo>
                    <a:pt x="101523" y="845"/>
                    <a:pt x="100949" y="769"/>
                    <a:pt x="100375" y="697"/>
                  </a:cubicBezTo>
                  <a:cubicBezTo>
                    <a:pt x="100364" y="696"/>
                    <a:pt x="100354" y="695"/>
                    <a:pt x="100344" y="695"/>
                  </a:cubicBezTo>
                  <a:close/>
                  <a:moveTo>
                    <a:pt x="77854" y="697"/>
                  </a:moveTo>
                  <a:cubicBezTo>
                    <a:pt x="77846" y="697"/>
                    <a:pt x="77837" y="697"/>
                    <a:pt x="77829" y="698"/>
                  </a:cubicBezTo>
                  <a:cubicBezTo>
                    <a:pt x="77254" y="770"/>
                    <a:pt x="76680" y="848"/>
                    <a:pt x="76106" y="931"/>
                  </a:cubicBezTo>
                  <a:cubicBezTo>
                    <a:pt x="75957" y="953"/>
                    <a:pt x="75850" y="1086"/>
                    <a:pt x="75861" y="1236"/>
                  </a:cubicBezTo>
                  <a:cubicBezTo>
                    <a:pt x="75871" y="1388"/>
                    <a:pt x="75996" y="1504"/>
                    <a:pt x="76147" y="1504"/>
                  </a:cubicBezTo>
                  <a:cubicBezTo>
                    <a:pt x="76160" y="1504"/>
                    <a:pt x="76175" y="1503"/>
                    <a:pt x="76188" y="1501"/>
                  </a:cubicBezTo>
                  <a:cubicBezTo>
                    <a:pt x="76758" y="1419"/>
                    <a:pt x="77329" y="1341"/>
                    <a:pt x="77901" y="1270"/>
                  </a:cubicBezTo>
                  <a:cubicBezTo>
                    <a:pt x="78053" y="1245"/>
                    <a:pt x="78160" y="1103"/>
                    <a:pt x="78141" y="950"/>
                  </a:cubicBezTo>
                  <a:cubicBezTo>
                    <a:pt x="78123" y="803"/>
                    <a:pt x="77998" y="697"/>
                    <a:pt x="77854" y="697"/>
                  </a:cubicBezTo>
                  <a:close/>
                  <a:moveTo>
                    <a:pt x="103767" y="1190"/>
                  </a:moveTo>
                  <a:cubicBezTo>
                    <a:pt x="103628" y="1190"/>
                    <a:pt x="103506" y="1291"/>
                    <a:pt x="103484" y="1432"/>
                  </a:cubicBezTo>
                  <a:cubicBezTo>
                    <a:pt x="103457" y="1589"/>
                    <a:pt x="103564" y="1737"/>
                    <a:pt x="103721" y="1763"/>
                  </a:cubicBezTo>
                  <a:cubicBezTo>
                    <a:pt x="104289" y="1857"/>
                    <a:pt x="104856" y="1955"/>
                    <a:pt x="105422" y="2060"/>
                  </a:cubicBezTo>
                  <a:cubicBezTo>
                    <a:pt x="105440" y="2063"/>
                    <a:pt x="105458" y="2065"/>
                    <a:pt x="105476" y="2065"/>
                  </a:cubicBezTo>
                  <a:cubicBezTo>
                    <a:pt x="105624" y="2064"/>
                    <a:pt x="105748" y="1950"/>
                    <a:pt x="105761" y="1803"/>
                  </a:cubicBezTo>
                  <a:cubicBezTo>
                    <a:pt x="105775" y="1655"/>
                    <a:pt x="105673" y="1521"/>
                    <a:pt x="105528" y="1493"/>
                  </a:cubicBezTo>
                  <a:cubicBezTo>
                    <a:pt x="104957" y="1388"/>
                    <a:pt x="104386" y="1288"/>
                    <a:pt x="103815" y="1194"/>
                  </a:cubicBezTo>
                  <a:cubicBezTo>
                    <a:pt x="103799" y="1192"/>
                    <a:pt x="103783" y="1190"/>
                    <a:pt x="103767" y="1190"/>
                  </a:cubicBezTo>
                  <a:close/>
                  <a:moveTo>
                    <a:pt x="74440" y="1193"/>
                  </a:moveTo>
                  <a:cubicBezTo>
                    <a:pt x="74423" y="1193"/>
                    <a:pt x="74406" y="1195"/>
                    <a:pt x="74389" y="1198"/>
                  </a:cubicBezTo>
                  <a:cubicBezTo>
                    <a:pt x="73816" y="1292"/>
                    <a:pt x="73245" y="1392"/>
                    <a:pt x="72675" y="1498"/>
                  </a:cubicBezTo>
                  <a:cubicBezTo>
                    <a:pt x="72530" y="1524"/>
                    <a:pt x="72428" y="1659"/>
                    <a:pt x="72441" y="1807"/>
                  </a:cubicBezTo>
                  <a:cubicBezTo>
                    <a:pt x="72455" y="1955"/>
                    <a:pt x="72579" y="2069"/>
                    <a:pt x="72728" y="2069"/>
                  </a:cubicBezTo>
                  <a:cubicBezTo>
                    <a:pt x="72746" y="2069"/>
                    <a:pt x="72764" y="2068"/>
                    <a:pt x="72780" y="2064"/>
                  </a:cubicBezTo>
                  <a:cubicBezTo>
                    <a:pt x="73347" y="1958"/>
                    <a:pt x="73914" y="1860"/>
                    <a:pt x="74482" y="1767"/>
                  </a:cubicBezTo>
                  <a:cubicBezTo>
                    <a:pt x="74640" y="1740"/>
                    <a:pt x="74745" y="1591"/>
                    <a:pt x="74720" y="1434"/>
                  </a:cubicBezTo>
                  <a:cubicBezTo>
                    <a:pt x="74698" y="1294"/>
                    <a:pt x="74577" y="1193"/>
                    <a:pt x="74440" y="1193"/>
                  </a:cubicBezTo>
                  <a:close/>
                  <a:moveTo>
                    <a:pt x="107177" y="1820"/>
                  </a:moveTo>
                  <a:cubicBezTo>
                    <a:pt x="107043" y="1820"/>
                    <a:pt x="106922" y="1913"/>
                    <a:pt x="106894" y="2050"/>
                  </a:cubicBezTo>
                  <a:cubicBezTo>
                    <a:pt x="106863" y="2206"/>
                    <a:pt x="106962" y="2358"/>
                    <a:pt x="107118" y="2390"/>
                  </a:cubicBezTo>
                  <a:cubicBezTo>
                    <a:pt x="107683" y="2505"/>
                    <a:pt x="108246" y="2627"/>
                    <a:pt x="108807" y="2752"/>
                  </a:cubicBezTo>
                  <a:cubicBezTo>
                    <a:pt x="108828" y="2757"/>
                    <a:pt x="108849" y="2760"/>
                    <a:pt x="108870" y="2760"/>
                  </a:cubicBezTo>
                  <a:lnTo>
                    <a:pt x="108870" y="2761"/>
                  </a:lnTo>
                  <a:cubicBezTo>
                    <a:pt x="109018" y="2761"/>
                    <a:pt x="109143" y="2651"/>
                    <a:pt x="109158" y="2504"/>
                  </a:cubicBezTo>
                  <a:cubicBezTo>
                    <a:pt x="109175" y="2358"/>
                    <a:pt x="109078" y="2222"/>
                    <a:pt x="108934" y="2191"/>
                  </a:cubicBezTo>
                  <a:cubicBezTo>
                    <a:pt x="108368" y="2063"/>
                    <a:pt x="107802" y="1942"/>
                    <a:pt x="107234" y="1825"/>
                  </a:cubicBezTo>
                  <a:cubicBezTo>
                    <a:pt x="107215" y="1821"/>
                    <a:pt x="107196" y="1820"/>
                    <a:pt x="107177" y="1820"/>
                  </a:cubicBezTo>
                  <a:close/>
                  <a:moveTo>
                    <a:pt x="71027" y="1824"/>
                  </a:moveTo>
                  <a:cubicBezTo>
                    <a:pt x="71007" y="1824"/>
                    <a:pt x="70988" y="1826"/>
                    <a:pt x="70968" y="1830"/>
                  </a:cubicBezTo>
                  <a:cubicBezTo>
                    <a:pt x="70401" y="1946"/>
                    <a:pt x="69835" y="2069"/>
                    <a:pt x="69270" y="2196"/>
                  </a:cubicBezTo>
                  <a:cubicBezTo>
                    <a:pt x="69125" y="2227"/>
                    <a:pt x="69027" y="2363"/>
                    <a:pt x="69044" y="2509"/>
                  </a:cubicBezTo>
                  <a:cubicBezTo>
                    <a:pt x="69060" y="2656"/>
                    <a:pt x="69183" y="2766"/>
                    <a:pt x="69330" y="2766"/>
                  </a:cubicBezTo>
                  <a:cubicBezTo>
                    <a:pt x="69330" y="2766"/>
                    <a:pt x="69331" y="2766"/>
                    <a:pt x="69332" y="2766"/>
                  </a:cubicBezTo>
                  <a:cubicBezTo>
                    <a:pt x="69354" y="2766"/>
                    <a:pt x="69375" y="2763"/>
                    <a:pt x="69396" y="2758"/>
                  </a:cubicBezTo>
                  <a:cubicBezTo>
                    <a:pt x="69958" y="2631"/>
                    <a:pt x="70521" y="2510"/>
                    <a:pt x="71084" y="2394"/>
                  </a:cubicBezTo>
                  <a:cubicBezTo>
                    <a:pt x="71240" y="2363"/>
                    <a:pt x="71341" y="2210"/>
                    <a:pt x="71309" y="2054"/>
                  </a:cubicBezTo>
                  <a:cubicBezTo>
                    <a:pt x="71280" y="1918"/>
                    <a:pt x="71161" y="1824"/>
                    <a:pt x="71027" y="1824"/>
                  </a:cubicBezTo>
                  <a:close/>
                  <a:moveTo>
                    <a:pt x="110558" y="2580"/>
                  </a:moveTo>
                  <a:cubicBezTo>
                    <a:pt x="110428" y="2580"/>
                    <a:pt x="110310" y="2667"/>
                    <a:pt x="110277" y="2799"/>
                  </a:cubicBezTo>
                  <a:cubicBezTo>
                    <a:pt x="110240" y="2954"/>
                    <a:pt x="110334" y="3110"/>
                    <a:pt x="110488" y="3148"/>
                  </a:cubicBezTo>
                  <a:cubicBezTo>
                    <a:pt x="111047" y="3285"/>
                    <a:pt x="111605" y="3428"/>
                    <a:pt x="112162" y="3577"/>
                  </a:cubicBezTo>
                  <a:cubicBezTo>
                    <a:pt x="112187" y="3583"/>
                    <a:pt x="112211" y="3586"/>
                    <a:pt x="112236" y="3586"/>
                  </a:cubicBezTo>
                  <a:cubicBezTo>
                    <a:pt x="112380" y="3586"/>
                    <a:pt x="112504" y="3479"/>
                    <a:pt x="112522" y="3335"/>
                  </a:cubicBezTo>
                  <a:cubicBezTo>
                    <a:pt x="112541" y="3193"/>
                    <a:pt x="112451" y="3057"/>
                    <a:pt x="112310" y="3020"/>
                  </a:cubicBezTo>
                  <a:cubicBezTo>
                    <a:pt x="111750" y="2870"/>
                    <a:pt x="111189" y="2726"/>
                    <a:pt x="110626" y="2588"/>
                  </a:cubicBezTo>
                  <a:cubicBezTo>
                    <a:pt x="110603" y="2583"/>
                    <a:pt x="110581" y="2580"/>
                    <a:pt x="110558" y="2580"/>
                  </a:cubicBezTo>
                  <a:close/>
                  <a:moveTo>
                    <a:pt x="67646" y="2588"/>
                  </a:moveTo>
                  <a:cubicBezTo>
                    <a:pt x="67623" y="2588"/>
                    <a:pt x="67599" y="2591"/>
                    <a:pt x="67576" y="2597"/>
                  </a:cubicBezTo>
                  <a:cubicBezTo>
                    <a:pt x="67014" y="2736"/>
                    <a:pt x="66452" y="2880"/>
                    <a:pt x="65892" y="3030"/>
                  </a:cubicBezTo>
                  <a:cubicBezTo>
                    <a:pt x="65753" y="3068"/>
                    <a:pt x="65662" y="3202"/>
                    <a:pt x="65681" y="3346"/>
                  </a:cubicBezTo>
                  <a:cubicBezTo>
                    <a:pt x="65700" y="3489"/>
                    <a:pt x="65822" y="3597"/>
                    <a:pt x="65968" y="3597"/>
                  </a:cubicBezTo>
                  <a:cubicBezTo>
                    <a:pt x="65992" y="3596"/>
                    <a:pt x="66017" y="3593"/>
                    <a:pt x="66041" y="3586"/>
                  </a:cubicBezTo>
                  <a:cubicBezTo>
                    <a:pt x="66597" y="3437"/>
                    <a:pt x="67155" y="3295"/>
                    <a:pt x="67714" y="3157"/>
                  </a:cubicBezTo>
                  <a:cubicBezTo>
                    <a:pt x="67869" y="3118"/>
                    <a:pt x="67963" y="2962"/>
                    <a:pt x="67925" y="2808"/>
                  </a:cubicBezTo>
                  <a:cubicBezTo>
                    <a:pt x="67892" y="2676"/>
                    <a:pt x="67775" y="2588"/>
                    <a:pt x="67646" y="2588"/>
                  </a:cubicBezTo>
                  <a:close/>
                  <a:moveTo>
                    <a:pt x="113911" y="3473"/>
                  </a:moveTo>
                  <a:cubicBezTo>
                    <a:pt x="113785" y="3473"/>
                    <a:pt x="113669" y="3555"/>
                    <a:pt x="113633" y="3681"/>
                  </a:cubicBezTo>
                  <a:cubicBezTo>
                    <a:pt x="113589" y="3833"/>
                    <a:pt x="113675" y="3992"/>
                    <a:pt x="113828" y="4037"/>
                  </a:cubicBezTo>
                  <a:cubicBezTo>
                    <a:pt x="114381" y="4197"/>
                    <a:pt x="114932" y="4361"/>
                    <a:pt x="115483" y="4531"/>
                  </a:cubicBezTo>
                  <a:cubicBezTo>
                    <a:pt x="115511" y="4540"/>
                    <a:pt x="115539" y="4543"/>
                    <a:pt x="115568" y="4543"/>
                  </a:cubicBezTo>
                  <a:cubicBezTo>
                    <a:pt x="115711" y="4543"/>
                    <a:pt x="115832" y="4440"/>
                    <a:pt x="115854" y="4299"/>
                  </a:cubicBezTo>
                  <a:cubicBezTo>
                    <a:pt x="115874" y="4158"/>
                    <a:pt x="115789" y="4023"/>
                    <a:pt x="115653" y="3981"/>
                  </a:cubicBezTo>
                  <a:cubicBezTo>
                    <a:pt x="115099" y="3809"/>
                    <a:pt x="114544" y="3644"/>
                    <a:pt x="113987" y="3483"/>
                  </a:cubicBezTo>
                  <a:cubicBezTo>
                    <a:pt x="113962" y="3476"/>
                    <a:pt x="113936" y="3473"/>
                    <a:pt x="113911" y="3473"/>
                  </a:cubicBezTo>
                  <a:close/>
                  <a:moveTo>
                    <a:pt x="64299" y="3485"/>
                  </a:moveTo>
                  <a:cubicBezTo>
                    <a:pt x="64272" y="3485"/>
                    <a:pt x="64245" y="3488"/>
                    <a:pt x="64218" y="3496"/>
                  </a:cubicBezTo>
                  <a:cubicBezTo>
                    <a:pt x="63661" y="3657"/>
                    <a:pt x="63106" y="3824"/>
                    <a:pt x="62552" y="3995"/>
                  </a:cubicBezTo>
                  <a:cubicBezTo>
                    <a:pt x="62416" y="4038"/>
                    <a:pt x="62331" y="4173"/>
                    <a:pt x="62353" y="4314"/>
                  </a:cubicBezTo>
                  <a:cubicBezTo>
                    <a:pt x="62374" y="4455"/>
                    <a:pt x="62495" y="4559"/>
                    <a:pt x="62638" y="4559"/>
                  </a:cubicBezTo>
                  <a:cubicBezTo>
                    <a:pt x="62667" y="4559"/>
                    <a:pt x="62696" y="4554"/>
                    <a:pt x="62723" y="4546"/>
                  </a:cubicBezTo>
                  <a:cubicBezTo>
                    <a:pt x="63272" y="4375"/>
                    <a:pt x="63824" y="4210"/>
                    <a:pt x="64378" y="4049"/>
                  </a:cubicBezTo>
                  <a:cubicBezTo>
                    <a:pt x="64531" y="4005"/>
                    <a:pt x="64619" y="3845"/>
                    <a:pt x="64575" y="3693"/>
                  </a:cubicBezTo>
                  <a:cubicBezTo>
                    <a:pt x="64538" y="3566"/>
                    <a:pt x="64424" y="3485"/>
                    <a:pt x="64299" y="3485"/>
                  </a:cubicBezTo>
                  <a:close/>
                  <a:moveTo>
                    <a:pt x="117224" y="4497"/>
                  </a:moveTo>
                  <a:cubicBezTo>
                    <a:pt x="117103" y="4497"/>
                    <a:pt x="116990" y="4574"/>
                    <a:pt x="116950" y="4694"/>
                  </a:cubicBezTo>
                  <a:cubicBezTo>
                    <a:pt x="116901" y="4843"/>
                    <a:pt x="116980" y="5005"/>
                    <a:pt x="117127" y="5057"/>
                  </a:cubicBezTo>
                  <a:cubicBezTo>
                    <a:pt x="117410" y="5150"/>
                    <a:pt x="117692" y="5245"/>
                    <a:pt x="117974" y="5342"/>
                  </a:cubicBezTo>
                  <a:cubicBezTo>
                    <a:pt x="118238" y="5432"/>
                    <a:pt x="118501" y="5523"/>
                    <a:pt x="118763" y="5616"/>
                  </a:cubicBezTo>
                  <a:cubicBezTo>
                    <a:pt x="118793" y="5626"/>
                    <a:pt x="118826" y="5632"/>
                    <a:pt x="118859" y="5632"/>
                  </a:cubicBezTo>
                  <a:cubicBezTo>
                    <a:pt x="119000" y="5632"/>
                    <a:pt x="119120" y="5532"/>
                    <a:pt x="119144" y="5392"/>
                  </a:cubicBezTo>
                  <a:cubicBezTo>
                    <a:pt x="119166" y="5255"/>
                    <a:pt x="119087" y="5119"/>
                    <a:pt x="118954" y="5072"/>
                  </a:cubicBezTo>
                  <a:cubicBezTo>
                    <a:pt x="118690" y="4979"/>
                    <a:pt x="118425" y="4888"/>
                    <a:pt x="118160" y="4796"/>
                  </a:cubicBezTo>
                  <a:cubicBezTo>
                    <a:pt x="117877" y="4699"/>
                    <a:pt x="117593" y="4604"/>
                    <a:pt x="117308" y="4510"/>
                  </a:cubicBezTo>
                  <a:cubicBezTo>
                    <a:pt x="117280" y="4501"/>
                    <a:pt x="117252" y="4497"/>
                    <a:pt x="117224" y="4497"/>
                  </a:cubicBezTo>
                  <a:close/>
                  <a:moveTo>
                    <a:pt x="60986" y="4513"/>
                  </a:moveTo>
                  <a:cubicBezTo>
                    <a:pt x="60956" y="4513"/>
                    <a:pt x="60925" y="4518"/>
                    <a:pt x="60895" y="4528"/>
                  </a:cubicBezTo>
                  <a:cubicBezTo>
                    <a:pt x="60346" y="4711"/>
                    <a:pt x="59798" y="4899"/>
                    <a:pt x="59251" y="5094"/>
                  </a:cubicBezTo>
                  <a:cubicBezTo>
                    <a:pt x="59119" y="5141"/>
                    <a:pt x="59038" y="5275"/>
                    <a:pt x="59062" y="5414"/>
                  </a:cubicBezTo>
                  <a:cubicBezTo>
                    <a:pt x="59086" y="5552"/>
                    <a:pt x="59206" y="5653"/>
                    <a:pt x="59347" y="5653"/>
                  </a:cubicBezTo>
                  <a:lnTo>
                    <a:pt x="59348" y="5653"/>
                  </a:lnTo>
                  <a:cubicBezTo>
                    <a:pt x="59380" y="5653"/>
                    <a:pt x="59413" y="5647"/>
                    <a:pt x="59443" y="5636"/>
                  </a:cubicBezTo>
                  <a:cubicBezTo>
                    <a:pt x="59986" y="5444"/>
                    <a:pt x="60531" y="5257"/>
                    <a:pt x="61078" y="5075"/>
                  </a:cubicBezTo>
                  <a:cubicBezTo>
                    <a:pt x="61229" y="5024"/>
                    <a:pt x="61310" y="4861"/>
                    <a:pt x="61260" y="4711"/>
                  </a:cubicBezTo>
                  <a:cubicBezTo>
                    <a:pt x="61219" y="4590"/>
                    <a:pt x="61107" y="4513"/>
                    <a:pt x="60986" y="4513"/>
                  </a:cubicBezTo>
                  <a:close/>
                  <a:moveTo>
                    <a:pt x="120485" y="5651"/>
                  </a:moveTo>
                  <a:cubicBezTo>
                    <a:pt x="120368" y="5651"/>
                    <a:pt x="120259" y="5722"/>
                    <a:pt x="120216" y="5837"/>
                  </a:cubicBezTo>
                  <a:cubicBezTo>
                    <a:pt x="120160" y="5986"/>
                    <a:pt x="120235" y="6153"/>
                    <a:pt x="120384" y="6209"/>
                  </a:cubicBezTo>
                  <a:cubicBezTo>
                    <a:pt x="120924" y="6411"/>
                    <a:pt x="121461" y="6619"/>
                    <a:pt x="121995" y="6832"/>
                  </a:cubicBezTo>
                  <a:cubicBezTo>
                    <a:pt x="122029" y="6845"/>
                    <a:pt x="122065" y="6852"/>
                    <a:pt x="122101" y="6852"/>
                  </a:cubicBezTo>
                  <a:cubicBezTo>
                    <a:pt x="122239" y="6852"/>
                    <a:pt x="122358" y="6754"/>
                    <a:pt x="122385" y="6618"/>
                  </a:cubicBezTo>
                  <a:cubicBezTo>
                    <a:pt x="122410" y="6483"/>
                    <a:pt x="122337" y="6347"/>
                    <a:pt x="122208" y="6297"/>
                  </a:cubicBezTo>
                  <a:cubicBezTo>
                    <a:pt x="121670" y="6082"/>
                    <a:pt x="121130" y="5873"/>
                    <a:pt x="120587" y="5670"/>
                  </a:cubicBezTo>
                  <a:cubicBezTo>
                    <a:pt x="120553" y="5657"/>
                    <a:pt x="120519" y="5651"/>
                    <a:pt x="120485" y="5651"/>
                  </a:cubicBezTo>
                  <a:close/>
                  <a:moveTo>
                    <a:pt x="57719" y="5671"/>
                  </a:moveTo>
                  <a:cubicBezTo>
                    <a:pt x="57685" y="5671"/>
                    <a:pt x="57651" y="5677"/>
                    <a:pt x="57617" y="5690"/>
                  </a:cubicBezTo>
                  <a:cubicBezTo>
                    <a:pt x="57075" y="5895"/>
                    <a:pt x="56534" y="6105"/>
                    <a:pt x="55997" y="6320"/>
                  </a:cubicBezTo>
                  <a:cubicBezTo>
                    <a:pt x="55868" y="6371"/>
                    <a:pt x="55794" y="6506"/>
                    <a:pt x="55820" y="6642"/>
                  </a:cubicBezTo>
                  <a:cubicBezTo>
                    <a:pt x="55847" y="6778"/>
                    <a:pt x="55965" y="6876"/>
                    <a:pt x="56103" y="6876"/>
                  </a:cubicBezTo>
                  <a:lnTo>
                    <a:pt x="56103" y="6875"/>
                  </a:lnTo>
                  <a:cubicBezTo>
                    <a:pt x="56141" y="6875"/>
                    <a:pt x="56177" y="6868"/>
                    <a:pt x="56210" y="6855"/>
                  </a:cubicBezTo>
                  <a:cubicBezTo>
                    <a:pt x="56745" y="6641"/>
                    <a:pt x="57281" y="6432"/>
                    <a:pt x="57821" y="6230"/>
                  </a:cubicBezTo>
                  <a:cubicBezTo>
                    <a:pt x="57970" y="6173"/>
                    <a:pt x="58045" y="6008"/>
                    <a:pt x="57989" y="5858"/>
                  </a:cubicBezTo>
                  <a:cubicBezTo>
                    <a:pt x="57945" y="5743"/>
                    <a:pt x="57836" y="5671"/>
                    <a:pt x="57719" y="5671"/>
                  </a:cubicBezTo>
                  <a:close/>
                  <a:moveTo>
                    <a:pt x="123706" y="6933"/>
                  </a:moveTo>
                  <a:cubicBezTo>
                    <a:pt x="123593" y="6933"/>
                    <a:pt x="123486" y="6999"/>
                    <a:pt x="123440" y="7109"/>
                  </a:cubicBezTo>
                  <a:cubicBezTo>
                    <a:pt x="123378" y="7255"/>
                    <a:pt x="123446" y="7424"/>
                    <a:pt x="123594" y="7487"/>
                  </a:cubicBezTo>
                  <a:cubicBezTo>
                    <a:pt x="124124" y="7710"/>
                    <a:pt x="124653" y="7939"/>
                    <a:pt x="125179" y="8173"/>
                  </a:cubicBezTo>
                  <a:cubicBezTo>
                    <a:pt x="125215" y="8190"/>
                    <a:pt x="125256" y="8198"/>
                    <a:pt x="125296" y="8198"/>
                  </a:cubicBezTo>
                  <a:cubicBezTo>
                    <a:pt x="125432" y="8198"/>
                    <a:pt x="125550" y="8102"/>
                    <a:pt x="125577" y="7969"/>
                  </a:cubicBezTo>
                  <a:cubicBezTo>
                    <a:pt x="125606" y="7836"/>
                    <a:pt x="125538" y="7701"/>
                    <a:pt x="125413" y="7646"/>
                  </a:cubicBezTo>
                  <a:cubicBezTo>
                    <a:pt x="124884" y="7411"/>
                    <a:pt x="124352" y="7181"/>
                    <a:pt x="123818" y="6955"/>
                  </a:cubicBezTo>
                  <a:cubicBezTo>
                    <a:pt x="123781" y="6940"/>
                    <a:pt x="123743" y="6933"/>
                    <a:pt x="123706" y="6933"/>
                  </a:cubicBezTo>
                  <a:close/>
                  <a:moveTo>
                    <a:pt x="54506" y="6955"/>
                  </a:moveTo>
                  <a:cubicBezTo>
                    <a:pt x="54466" y="6955"/>
                    <a:pt x="54426" y="6963"/>
                    <a:pt x="54388" y="6981"/>
                  </a:cubicBezTo>
                  <a:cubicBezTo>
                    <a:pt x="53854" y="7206"/>
                    <a:pt x="53323" y="7436"/>
                    <a:pt x="52793" y="7673"/>
                  </a:cubicBezTo>
                  <a:cubicBezTo>
                    <a:pt x="52669" y="7728"/>
                    <a:pt x="52600" y="7863"/>
                    <a:pt x="52629" y="7996"/>
                  </a:cubicBezTo>
                  <a:cubicBezTo>
                    <a:pt x="52657" y="8130"/>
                    <a:pt x="52775" y="8224"/>
                    <a:pt x="52911" y="8224"/>
                  </a:cubicBezTo>
                  <a:lnTo>
                    <a:pt x="52911" y="8223"/>
                  </a:lnTo>
                  <a:cubicBezTo>
                    <a:pt x="52913" y="8223"/>
                    <a:pt x="52916" y="8223"/>
                    <a:pt x="52918" y="8223"/>
                  </a:cubicBezTo>
                  <a:cubicBezTo>
                    <a:pt x="52956" y="8223"/>
                    <a:pt x="52993" y="8215"/>
                    <a:pt x="53028" y="8199"/>
                  </a:cubicBezTo>
                  <a:cubicBezTo>
                    <a:pt x="53555" y="7965"/>
                    <a:pt x="54082" y="7735"/>
                    <a:pt x="54613" y="7511"/>
                  </a:cubicBezTo>
                  <a:cubicBezTo>
                    <a:pt x="54762" y="7452"/>
                    <a:pt x="54834" y="7280"/>
                    <a:pt x="54772" y="7132"/>
                  </a:cubicBezTo>
                  <a:cubicBezTo>
                    <a:pt x="54726" y="7021"/>
                    <a:pt x="54618" y="6955"/>
                    <a:pt x="54506" y="6955"/>
                  </a:cubicBezTo>
                  <a:close/>
                  <a:moveTo>
                    <a:pt x="126877" y="8342"/>
                  </a:moveTo>
                  <a:cubicBezTo>
                    <a:pt x="126769" y="8342"/>
                    <a:pt x="126666" y="8404"/>
                    <a:pt x="126616" y="8509"/>
                  </a:cubicBezTo>
                  <a:cubicBezTo>
                    <a:pt x="126550" y="8650"/>
                    <a:pt x="126609" y="8819"/>
                    <a:pt x="126750" y="8889"/>
                  </a:cubicBezTo>
                  <a:cubicBezTo>
                    <a:pt x="127272" y="9134"/>
                    <a:pt x="127792" y="9383"/>
                    <a:pt x="128307" y="9637"/>
                  </a:cubicBezTo>
                  <a:cubicBezTo>
                    <a:pt x="128347" y="9656"/>
                    <a:pt x="128390" y="9666"/>
                    <a:pt x="128434" y="9667"/>
                  </a:cubicBezTo>
                  <a:lnTo>
                    <a:pt x="128434" y="9666"/>
                  </a:lnTo>
                  <a:cubicBezTo>
                    <a:pt x="128569" y="9666"/>
                    <a:pt x="128685" y="9574"/>
                    <a:pt x="128715" y="9443"/>
                  </a:cubicBezTo>
                  <a:cubicBezTo>
                    <a:pt x="128745" y="9313"/>
                    <a:pt x="128682" y="9179"/>
                    <a:pt x="128562" y="9119"/>
                  </a:cubicBezTo>
                  <a:cubicBezTo>
                    <a:pt x="128042" y="8864"/>
                    <a:pt x="127519" y="8613"/>
                    <a:pt x="126994" y="8367"/>
                  </a:cubicBezTo>
                  <a:cubicBezTo>
                    <a:pt x="126956" y="8350"/>
                    <a:pt x="126917" y="8342"/>
                    <a:pt x="126877" y="8342"/>
                  </a:cubicBezTo>
                  <a:close/>
                  <a:moveTo>
                    <a:pt x="51329" y="8371"/>
                  </a:moveTo>
                  <a:cubicBezTo>
                    <a:pt x="51290" y="8371"/>
                    <a:pt x="51250" y="8379"/>
                    <a:pt x="51212" y="8396"/>
                  </a:cubicBezTo>
                  <a:cubicBezTo>
                    <a:pt x="50687" y="8642"/>
                    <a:pt x="50165" y="8892"/>
                    <a:pt x="49644" y="9149"/>
                  </a:cubicBezTo>
                  <a:cubicBezTo>
                    <a:pt x="49524" y="9208"/>
                    <a:pt x="49461" y="9342"/>
                    <a:pt x="49491" y="9473"/>
                  </a:cubicBezTo>
                  <a:cubicBezTo>
                    <a:pt x="49522" y="9604"/>
                    <a:pt x="49638" y="9696"/>
                    <a:pt x="49773" y="9696"/>
                  </a:cubicBezTo>
                  <a:cubicBezTo>
                    <a:pt x="49816" y="9695"/>
                    <a:pt x="49859" y="9685"/>
                    <a:pt x="49899" y="9666"/>
                  </a:cubicBezTo>
                  <a:cubicBezTo>
                    <a:pt x="50416" y="9412"/>
                    <a:pt x="50935" y="9161"/>
                    <a:pt x="51457" y="8918"/>
                  </a:cubicBezTo>
                  <a:cubicBezTo>
                    <a:pt x="51597" y="8848"/>
                    <a:pt x="51656" y="8679"/>
                    <a:pt x="51590" y="8536"/>
                  </a:cubicBezTo>
                  <a:cubicBezTo>
                    <a:pt x="51541" y="8432"/>
                    <a:pt x="51437" y="8371"/>
                    <a:pt x="51329" y="8371"/>
                  </a:cubicBezTo>
                  <a:close/>
                  <a:moveTo>
                    <a:pt x="129983" y="9870"/>
                  </a:moveTo>
                  <a:cubicBezTo>
                    <a:pt x="129879" y="9870"/>
                    <a:pt x="129778" y="9927"/>
                    <a:pt x="129727" y="10026"/>
                  </a:cubicBezTo>
                  <a:cubicBezTo>
                    <a:pt x="129654" y="10167"/>
                    <a:pt x="129710" y="10341"/>
                    <a:pt x="129851" y="10415"/>
                  </a:cubicBezTo>
                  <a:cubicBezTo>
                    <a:pt x="130362" y="10680"/>
                    <a:pt x="130871" y="10948"/>
                    <a:pt x="131377" y="11222"/>
                  </a:cubicBezTo>
                  <a:cubicBezTo>
                    <a:pt x="131419" y="11245"/>
                    <a:pt x="131467" y="11257"/>
                    <a:pt x="131515" y="11257"/>
                  </a:cubicBezTo>
                  <a:cubicBezTo>
                    <a:pt x="131647" y="11257"/>
                    <a:pt x="131761" y="11167"/>
                    <a:pt x="131793" y="11039"/>
                  </a:cubicBezTo>
                  <a:cubicBezTo>
                    <a:pt x="131825" y="10911"/>
                    <a:pt x="131768" y="10778"/>
                    <a:pt x="131651" y="10716"/>
                  </a:cubicBezTo>
                  <a:cubicBezTo>
                    <a:pt x="131142" y="10440"/>
                    <a:pt x="130629" y="10169"/>
                    <a:pt x="130115" y="9902"/>
                  </a:cubicBezTo>
                  <a:cubicBezTo>
                    <a:pt x="130073" y="9881"/>
                    <a:pt x="130028" y="9870"/>
                    <a:pt x="129983" y="9870"/>
                  </a:cubicBezTo>
                  <a:close/>
                  <a:moveTo>
                    <a:pt x="48228" y="9898"/>
                  </a:moveTo>
                  <a:cubicBezTo>
                    <a:pt x="48182" y="9898"/>
                    <a:pt x="48136" y="9909"/>
                    <a:pt x="48092" y="9932"/>
                  </a:cubicBezTo>
                  <a:cubicBezTo>
                    <a:pt x="47578" y="10199"/>
                    <a:pt x="47066" y="10470"/>
                    <a:pt x="46556" y="10746"/>
                  </a:cubicBezTo>
                  <a:cubicBezTo>
                    <a:pt x="46440" y="10808"/>
                    <a:pt x="46381" y="10942"/>
                    <a:pt x="46413" y="11069"/>
                  </a:cubicBezTo>
                  <a:cubicBezTo>
                    <a:pt x="46446" y="11198"/>
                    <a:pt x="46561" y="11287"/>
                    <a:pt x="46693" y="11287"/>
                  </a:cubicBezTo>
                  <a:cubicBezTo>
                    <a:pt x="46741" y="11287"/>
                    <a:pt x="46787" y="11275"/>
                    <a:pt x="46829" y="11252"/>
                  </a:cubicBezTo>
                  <a:cubicBezTo>
                    <a:pt x="47337" y="10978"/>
                    <a:pt x="47845" y="10708"/>
                    <a:pt x="48356" y="10445"/>
                  </a:cubicBezTo>
                  <a:cubicBezTo>
                    <a:pt x="48500" y="10373"/>
                    <a:pt x="48558" y="10196"/>
                    <a:pt x="48483" y="10054"/>
                  </a:cubicBezTo>
                  <a:cubicBezTo>
                    <a:pt x="48433" y="9955"/>
                    <a:pt x="48332" y="9898"/>
                    <a:pt x="48228" y="9898"/>
                  </a:cubicBezTo>
                  <a:close/>
                  <a:moveTo>
                    <a:pt x="133027" y="11519"/>
                  </a:moveTo>
                  <a:cubicBezTo>
                    <a:pt x="132927" y="11519"/>
                    <a:pt x="132828" y="11571"/>
                    <a:pt x="132775" y="11666"/>
                  </a:cubicBezTo>
                  <a:cubicBezTo>
                    <a:pt x="132696" y="11805"/>
                    <a:pt x="132746" y="11982"/>
                    <a:pt x="132888" y="12059"/>
                  </a:cubicBezTo>
                  <a:cubicBezTo>
                    <a:pt x="133389" y="12343"/>
                    <a:pt x="133887" y="12632"/>
                    <a:pt x="134383" y="12926"/>
                  </a:cubicBezTo>
                  <a:cubicBezTo>
                    <a:pt x="134427" y="12953"/>
                    <a:pt x="134477" y="12966"/>
                    <a:pt x="134529" y="12966"/>
                  </a:cubicBezTo>
                  <a:cubicBezTo>
                    <a:pt x="134658" y="12966"/>
                    <a:pt x="134772" y="12879"/>
                    <a:pt x="134807" y="12755"/>
                  </a:cubicBezTo>
                  <a:cubicBezTo>
                    <a:pt x="134841" y="12629"/>
                    <a:pt x="134788" y="12497"/>
                    <a:pt x="134676" y="12430"/>
                  </a:cubicBezTo>
                  <a:cubicBezTo>
                    <a:pt x="134177" y="12135"/>
                    <a:pt x="133676" y="11844"/>
                    <a:pt x="133171" y="11558"/>
                  </a:cubicBezTo>
                  <a:cubicBezTo>
                    <a:pt x="133126" y="11531"/>
                    <a:pt x="133076" y="11519"/>
                    <a:pt x="133027" y="11519"/>
                  </a:cubicBezTo>
                  <a:close/>
                  <a:moveTo>
                    <a:pt x="45177" y="11550"/>
                  </a:moveTo>
                  <a:cubicBezTo>
                    <a:pt x="45128" y="11550"/>
                    <a:pt x="45080" y="11562"/>
                    <a:pt x="45035" y="11588"/>
                  </a:cubicBezTo>
                  <a:cubicBezTo>
                    <a:pt x="44531" y="11874"/>
                    <a:pt x="44030" y="12165"/>
                    <a:pt x="43531" y="12460"/>
                  </a:cubicBezTo>
                  <a:cubicBezTo>
                    <a:pt x="43419" y="12527"/>
                    <a:pt x="43365" y="12659"/>
                    <a:pt x="43400" y="12785"/>
                  </a:cubicBezTo>
                  <a:cubicBezTo>
                    <a:pt x="43434" y="12909"/>
                    <a:pt x="43548" y="12996"/>
                    <a:pt x="43677" y="12996"/>
                  </a:cubicBezTo>
                  <a:cubicBezTo>
                    <a:pt x="43730" y="12996"/>
                    <a:pt x="43780" y="12983"/>
                    <a:pt x="43825" y="12956"/>
                  </a:cubicBezTo>
                  <a:cubicBezTo>
                    <a:pt x="44320" y="12662"/>
                    <a:pt x="44819" y="12373"/>
                    <a:pt x="45319" y="12089"/>
                  </a:cubicBezTo>
                  <a:cubicBezTo>
                    <a:pt x="45458" y="12011"/>
                    <a:pt x="45506" y="11835"/>
                    <a:pt x="45428" y="11697"/>
                  </a:cubicBezTo>
                  <a:cubicBezTo>
                    <a:pt x="45375" y="11603"/>
                    <a:pt x="45277" y="11550"/>
                    <a:pt x="45177" y="11550"/>
                  </a:cubicBezTo>
                  <a:close/>
                  <a:moveTo>
                    <a:pt x="136012" y="13287"/>
                  </a:moveTo>
                  <a:cubicBezTo>
                    <a:pt x="135916" y="13287"/>
                    <a:pt x="135821" y="13336"/>
                    <a:pt x="135767" y="13424"/>
                  </a:cubicBezTo>
                  <a:cubicBezTo>
                    <a:pt x="135683" y="13559"/>
                    <a:pt x="135725" y="13737"/>
                    <a:pt x="135860" y="13821"/>
                  </a:cubicBezTo>
                  <a:cubicBezTo>
                    <a:pt x="136350" y="14124"/>
                    <a:pt x="136837" y="14431"/>
                    <a:pt x="137320" y="14743"/>
                  </a:cubicBezTo>
                  <a:cubicBezTo>
                    <a:pt x="137367" y="14775"/>
                    <a:pt x="137421" y="14790"/>
                    <a:pt x="137477" y="14790"/>
                  </a:cubicBezTo>
                  <a:cubicBezTo>
                    <a:pt x="137604" y="14790"/>
                    <a:pt x="137717" y="14706"/>
                    <a:pt x="137753" y="14584"/>
                  </a:cubicBezTo>
                  <a:cubicBezTo>
                    <a:pt x="137789" y="14461"/>
                    <a:pt x="137741" y="14330"/>
                    <a:pt x="137633" y="14260"/>
                  </a:cubicBezTo>
                  <a:cubicBezTo>
                    <a:pt x="137146" y="13946"/>
                    <a:pt x="136657" y="13636"/>
                    <a:pt x="136164" y="13330"/>
                  </a:cubicBezTo>
                  <a:cubicBezTo>
                    <a:pt x="136116" y="13301"/>
                    <a:pt x="136064" y="13287"/>
                    <a:pt x="136012" y="13287"/>
                  </a:cubicBezTo>
                  <a:close/>
                  <a:moveTo>
                    <a:pt x="42195" y="13317"/>
                  </a:moveTo>
                  <a:cubicBezTo>
                    <a:pt x="42143" y="13317"/>
                    <a:pt x="42091" y="13331"/>
                    <a:pt x="42044" y="13360"/>
                  </a:cubicBezTo>
                  <a:cubicBezTo>
                    <a:pt x="41551" y="13665"/>
                    <a:pt x="41061" y="13976"/>
                    <a:pt x="40574" y="14290"/>
                  </a:cubicBezTo>
                  <a:cubicBezTo>
                    <a:pt x="40466" y="14360"/>
                    <a:pt x="40418" y="14491"/>
                    <a:pt x="40454" y="14614"/>
                  </a:cubicBezTo>
                  <a:cubicBezTo>
                    <a:pt x="40490" y="14736"/>
                    <a:pt x="40603" y="14820"/>
                    <a:pt x="40730" y="14820"/>
                  </a:cubicBezTo>
                  <a:cubicBezTo>
                    <a:pt x="40787" y="14820"/>
                    <a:pt x="40841" y="14803"/>
                    <a:pt x="40886" y="14773"/>
                  </a:cubicBezTo>
                  <a:cubicBezTo>
                    <a:pt x="41371" y="14461"/>
                    <a:pt x="41856" y="14153"/>
                    <a:pt x="42347" y="13851"/>
                  </a:cubicBezTo>
                  <a:cubicBezTo>
                    <a:pt x="42483" y="13767"/>
                    <a:pt x="42523" y="13589"/>
                    <a:pt x="42441" y="13454"/>
                  </a:cubicBezTo>
                  <a:cubicBezTo>
                    <a:pt x="42386" y="13366"/>
                    <a:pt x="42292" y="13317"/>
                    <a:pt x="42195" y="13317"/>
                  </a:cubicBezTo>
                  <a:close/>
                  <a:moveTo>
                    <a:pt x="138924" y="15168"/>
                  </a:moveTo>
                  <a:cubicBezTo>
                    <a:pt x="138831" y="15168"/>
                    <a:pt x="138740" y="15213"/>
                    <a:pt x="138685" y="15295"/>
                  </a:cubicBezTo>
                  <a:cubicBezTo>
                    <a:pt x="138596" y="15427"/>
                    <a:pt x="138631" y="15606"/>
                    <a:pt x="138763" y="15694"/>
                  </a:cubicBezTo>
                  <a:cubicBezTo>
                    <a:pt x="139241" y="16017"/>
                    <a:pt x="139715" y="16343"/>
                    <a:pt x="140187" y="16673"/>
                  </a:cubicBezTo>
                  <a:cubicBezTo>
                    <a:pt x="140235" y="16708"/>
                    <a:pt x="140292" y="16726"/>
                    <a:pt x="140351" y="16726"/>
                  </a:cubicBezTo>
                  <a:lnTo>
                    <a:pt x="140352" y="16726"/>
                  </a:lnTo>
                  <a:cubicBezTo>
                    <a:pt x="140478" y="16726"/>
                    <a:pt x="140590" y="16644"/>
                    <a:pt x="140627" y="16525"/>
                  </a:cubicBezTo>
                  <a:cubicBezTo>
                    <a:pt x="140664" y="16405"/>
                    <a:pt x="140620" y="16274"/>
                    <a:pt x="140518" y="16202"/>
                  </a:cubicBezTo>
                  <a:cubicBezTo>
                    <a:pt x="140044" y="15870"/>
                    <a:pt x="139567" y="15541"/>
                    <a:pt x="139084" y="15217"/>
                  </a:cubicBezTo>
                  <a:cubicBezTo>
                    <a:pt x="139035" y="15184"/>
                    <a:pt x="138979" y="15168"/>
                    <a:pt x="138924" y="15168"/>
                  </a:cubicBezTo>
                  <a:close/>
                  <a:moveTo>
                    <a:pt x="39286" y="15197"/>
                  </a:moveTo>
                  <a:cubicBezTo>
                    <a:pt x="39230" y="15197"/>
                    <a:pt x="39173" y="15214"/>
                    <a:pt x="39123" y="15248"/>
                  </a:cubicBezTo>
                  <a:cubicBezTo>
                    <a:pt x="38643" y="15571"/>
                    <a:pt x="38166" y="15900"/>
                    <a:pt x="37691" y="16233"/>
                  </a:cubicBezTo>
                  <a:cubicBezTo>
                    <a:pt x="37461" y="16395"/>
                    <a:pt x="37574" y="16756"/>
                    <a:pt x="37856" y="16757"/>
                  </a:cubicBezTo>
                  <a:lnTo>
                    <a:pt x="37856" y="16756"/>
                  </a:lnTo>
                  <a:cubicBezTo>
                    <a:pt x="37915" y="16756"/>
                    <a:pt x="37973" y="16738"/>
                    <a:pt x="38021" y="16704"/>
                  </a:cubicBezTo>
                  <a:cubicBezTo>
                    <a:pt x="38493" y="16373"/>
                    <a:pt x="38968" y="16047"/>
                    <a:pt x="39446" y="15726"/>
                  </a:cubicBezTo>
                  <a:cubicBezTo>
                    <a:pt x="39579" y="15637"/>
                    <a:pt x="39615" y="15457"/>
                    <a:pt x="39525" y="15324"/>
                  </a:cubicBezTo>
                  <a:cubicBezTo>
                    <a:pt x="39470" y="15242"/>
                    <a:pt x="39379" y="15197"/>
                    <a:pt x="39286" y="15197"/>
                  </a:cubicBezTo>
                  <a:close/>
                  <a:moveTo>
                    <a:pt x="141751" y="17151"/>
                  </a:moveTo>
                  <a:cubicBezTo>
                    <a:pt x="141663" y="17151"/>
                    <a:pt x="141575" y="17192"/>
                    <a:pt x="141518" y="17269"/>
                  </a:cubicBezTo>
                  <a:cubicBezTo>
                    <a:pt x="141421" y="17402"/>
                    <a:pt x="141454" y="17588"/>
                    <a:pt x="141590" y="17680"/>
                  </a:cubicBezTo>
                  <a:cubicBezTo>
                    <a:pt x="142057" y="18019"/>
                    <a:pt x="142518" y="18363"/>
                    <a:pt x="142975" y="18712"/>
                  </a:cubicBezTo>
                  <a:cubicBezTo>
                    <a:pt x="143026" y="18749"/>
                    <a:pt x="143087" y="18771"/>
                    <a:pt x="143150" y="18771"/>
                  </a:cubicBezTo>
                  <a:cubicBezTo>
                    <a:pt x="143274" y="18771"/>
                    <a:pt x="143384" y="18693"/>
                    <a:pt x="143424" y="18576"/>
                  </a:cubicBezTo>
                  <a:cubicBezTo>
                    <a:pt x="143463" y="18458"/>
                    <a:pt x="143423" y="18328"/>
                    <a:pt x="143324" y="18254"/>
                  </a:cubicBezTo>
                  <a:cubicBezTo>
                    <a:pt x="142864" y="17903"/>
                    <a:pt x="142400" y="17557"/>
                    <a:pt x="141931" y="17214"/>
                  </a:cubicBezTo>
                  <a:cubicBezTo>
                    <a:pt x="141877" y="17172"/>
                    <a:pt x="141814" y="17151"/>
                    <a:pt x="141751" y="17151"/>
                  </a:cubicBezTo>
                  <a:close/>
                  <a:moveTo>
                    <a:pt x="36436" y="17196"/>
                  </a:moveTo>
                  <a:cubicBezTo>
                    <a:pt x="36381" y="17196"/>
                    <a:pt x="36326" y="17212"/>
                    <a:pt x="36277" y="17244"/>
                  </a:cubicBezTo>
                  <a:cubicBezTo>
                    <a:pt x="35809" y="17586"/>
                    <a:pt x="35344" y="17933"/>
                    <a:pt x="34883" y="18283"/>
                  </a:cubicBezTo>
                  <a:cubicBezTo>
                    <a:pt x="34663" y="18451"/>
                    <a:pt x="34782" y="18801"/>
                    <a:pt x="35058" y="18801"/>
                  </a:cubicBezTo>
                  <a:cubicBezTo>
                    <a:pt x="35120" y="18801"/>
                    <a:pt x="35182" y="18779"/>
                    <a:pt x="35232" y="18741"/>
                  </a:cubicBezTo>
                  <a:cubicBezTo>
                    <a:pt x="35690" y="18393"/>
                    <a:pt x="36152" y="18049"/>
                    <a:pt x="36617" y="17708"/>
                  </a:cubicBezTo>
                  <a:cubicBezTo>
                    <a:pt x="36737" y="17612"/>
                    <a:pt x="36760" y="17438"/>
                    <a:pt x="36669" y="17314"/>
                  </a:cubicBezTo>
                  <a:cubicBezTo>
                    <a:pt x="36612" y="17237"/>
                    <a:pt x="36525" y="17196"/>
                    <a:pt x="36436" y="17196"/>
                  </a:cubicBezTo>
                  <a:close/>
                  <a:moveTo>
                    <a:pt x="144520" y="19256"/>
                  </a:moveTo>
                  <a:cubicBezTo>
                    <a:pt x="144435" y="19256"/>
                    <a:pt x="144350" y="19294"/>
                    <a:pt x="144294" y="19366"/>
                  </a:cubicBezTo>
                  <a:cubicBezTo>
                    <a:pt x="144195" y="19491"/>
                    <a:pt x="144217" y="19672"/>
                    <a:pt x="144341" y="19770"/>
                  </a:cubicBezTo>
                  <a:cubicBezTo>
                    <a:pt x="144792" y="20128"/>
                    <a:pt x="145241" y="20489"/>
                    <a:pt x="145686" y="20856"/>
                  </a:cubicBezTo>
                  <a:cubicBezTo>
                    <a:pt x="145738" y="20898"/>
                    <a:pt x="145802" y="20920"/>
                    <a:pt x="145870" y="20920"/>
                  </a:cubicBezTo>
                  <a:cubicBezTo>
                    <a:pt x="146139" y="20920"/>
                    <a:pt x="146261" y="20582"/>
                    <a:pt x="146052" y="20411"/>
                  </a:cubicBezTo>
                  <a:cubicBezTo>
                    <a:pt x="145604" y="20042"/>
                    <a:pt x="145153" y="19678"/>
                    <a:pt x="144698" y="19318"/>
                  </a:cubicBezTo>
                  <a:cubicBezTo>
                    <a:pt x="144645" y="19276"/>
                    <a:pt x="144582" y="19256"/>
                    <a:pt x="144520" y="19256"/>
                  </a:cubicBezTo>
                  <a:close/>
                  <a:moveTo>
                    <a:pt x="33689" y="19287"/>
                  </a:moveTo>
                  <a:cubicBezTo>
                    <a:pt x="33626" y="19287"/>
                    <a:pt x="33563" y="19307"/>
                    <a:pt x="33510" y="19349"/>
                  </a:cubicBezTo>
                  <a:cubicBezTo>
                    <a:pt x="33055" y="19709"/>
                    <a:pt x="32604" y="20072"/>
                    <a:pt x="32157" y="20441"/>
                  </a:cubicBezTo>
                  <a:cubicBezTo>
                    <a:pt x="31948" y="20613"/>
                    <a:pt x="32069" y="20952"/>
                    <a:pt x="32340" y="20952"/>
                  </a:cubicBezTo>
                  <a:cubicBezTo>
                    <a:pt x="32406" y="20952"/>
                    <a:pt x="32471" y="20929"/>
                    <a:pt x="32522" y="20886"/>
                  </a:cubicBezTo>
                  <a:cubicBezTo>
                    <a:pt x="32967" y="20520"/>
                    <a:pt x="33416" y="20158"/>
                    <a:pt x="33867" y="19801"/>
                  </a:cubicBezTo>
                  <a:cubicBezTo>
                    <a:pt x="33992" y="19702"/>
                    <a:pt x="34013" y="19521"/>
                    <a:pt x="33915" y="19396"/>
                  </a:cubicBezTo>
                  <a:cubicBezTo>
                    <a:pt x="33858" y="19324"/>
                    <a:pt x="33774" y="19287"/>
                    <a:pt x="33689" y="19287"/>
                  </a:cubicBezTo>
                  <a:close/>
                  <a:moveTo>
                    <a:pt x="147197" y="21459"/>
                  </a:moveTo>
                  <a:cubicBezTo>
                    <a:pt x="147115" y="21459"/>
                    <a:pt x="147034" y="21493"/>
                    <a:pt x="146977" y="21560"/>
                  </a:cubicBezTo>
                  <a:cubicBezTo>
                    <a:pt x="146873" y="21680"/>
                    <a:pt x="146888" y="21862"/>
                    <a:pt x="147009" y="21965"/>
                  </a:cubicBezTo>
                  <a:cubicBezTo>
                    <a:pt x="147447" y="22341"/>
                    <a:pt x="147881" y="22718"/>
                    <a:pt x="148312" y="23101"/>
                  </a:cubicBezTo>
                  <a:cubicBezTo>
                    <a:pt x="148363" y="23148"/>
                    <a:pt x="148432" y="23174"/>
                    <a:pt x="148502" y="23174"/>
                  </a:cubicBezTo>
                  <a:cubicBezTo>
                    <a:pt x="148767" y="23174"/>
                    <a:pt x="148891" y="22847"/>
                    <a:pt x="148694" y="22670"/>
                  </a:cubicBezTo>
                  <a:cubicBezTo>
                    <a:pt x="148261" y="22285"/>
                    <a:pt x="147823" y="21904"/>
                    <a:pt x="147383" y="21527"/>
                  </a:cubicBezTo>
                  <a:cubicBezTo>
                    <a:pt x="147329" y="21481"/>
                    <a:pt x="147263" y="21459"/>
                    <a:pt x="147197" y="21459"/>
                  </a:cubicBezTo>
                  <a:close/>
                  <a:moveTo>
                    <a:pt x="31012" y="21490"/>
                  </a:moveTo>
                  <a:cubicBezTo>
                    <a:pt x="30946" y="21490"/>
                    <a:pt x="30879" y="21512"/>
                    <a:pt x="30825" y="21559"/>
                  </a:cubicBezTo>
                  <a:cubicBezTo>
                    <a:pt x="30385" y="21936"/>
                    <a:pt x="29948" y="22317"/>
                    <a:pt x="29515" y="22703"/>
                  </a:cubicBezTo>
                  <a:cubicBezTo>
                    <a:pt x="29318" y="22879"/>
                    <a:pt x="29442" y="23205"/>
                    <a:pt x="29707" y="23205"/>
                  </a:cubicBezTo>
                  <a:cubicBezTo>
                    <a:pt x="29778" y="23205"/>
                    <a:pt x="29845" y="23180"/>
                    <a:pt x="29898" y="23133"/>
                  </a:cubicBezTo>
                  <a:cubicBezTo>
                    <a:pt x="30329" y="22750"/>
                    <a:pt x="30763" y="22372"/>
                    <a:pt x="31199" y="21996"/>
                  </a:cubicBezTo>
                  <a:cubicBezTo>
                    <a:pt x="31321" y="21893"/>
                    <a:pt x="31335" y="21711"/>
                    <a:pt x="31231" y="21591"/>
                  </a:cubicBezTo>
                  <a:cubicBezTo>
                    <a:pt x="31174" y="21524"/>
                    <a:pt x="31093" y="21490"/>
                    <a:pt x="31012" y="21490"/>
                  </a:cubicBezTo>
                  <a:close/>
                  <a:moveTo>
                    <a:pt x="149788" y="23763"/>
                  </a:moveTo>
                  <a:cubicBezTo>
                    <a:pt x="149710" y="23763"/>
                    <a:pt x="149633" y="23794"/>
                    <a:pt x="149577" y="23856"/>
                  </a:cubicBezTo>
                  <a:cubicBezTo>
                    <a:pt x="149469" y="23972"/>
                    <a:pt x="149475" y="24154"/>
                    <a:pt x="149591" y="24262"/>
                  </a:cubicBezTo>
                  <a:cubicBezTo>
                    <a:pt x="150015" y="24653"/>
                    <a:pt x="150433" y="25048"/>
                    <a:pt x="150848" y="25447"/>
                  </a:cubicBezTo>
                  <a:cubicBezTo>
                    <a:pt x="150902" y="25499"/>
                    <a:pt x="150973" y="25528"/>
                    <a:pt x="151049" y="25528"/>
                  </a:cubicBezTo>
                  <a:cubicBezTo>
                    <a:pt x="151308" y="25528"/>
                    <a:pt x="151435" y="25212"/>
                    <a:pt x="151248" y="25032"/>
                  </a:cubicBezTo>
                  <a:cubicBezTo>
                    <a:pt x="150830" y="24630"/>
                    <a:pt x="150408" y="24233"/>
                    <a:pt x="149982" y="23839"/>
                  </a:cubicBezTo>
                  <a:cubicBezTo>
                    <a:pt x="149927" y="23788"/>
                    <a:pt x="149858" y="23763"/>
                    <a:pt x="149788" y="23763"/>
                  </a:cubicBezTo>
                  <a:close/>
                  <a:moveTo>
                    <a:pt x="28420" y="23798"/>
                  </a:moveTo>
                  <a:cubicBezTo>
                    <a:pt x="28352" y="23798"/>
                    <a:pt x="28284" y="23822"/>
                    <a:pt x="28228" y="23871"/>
                  </a:cubicBezTo>
                  <a:cubicBezTo>
                    <a:pt x="27804" y="24265"/>
                    <a:pt x="27382" y="24662"/>
                    <a:pt x="26964" y="25065"/>
                  </a:cubicBezTo>
                  <a:cubicBezTo>
                    <a:pt x="26777" y="25244"/>
                    <a:pt x="26904" y="25560"/>
                    <a:pt x="27165" y="25560"/>
                  </a:cubicBezTo>
                  <a:cubicBezTo>
                    <a:pt x="27239" y="25560"/>
                    <a:pt x="27310" y="25531"/>
                    <a:pt x="27364" y="25480"/>
                  </a:cubicBezTo>
                  <a:cubicBezTo>
                    <a:pt x="27779" y="25080"/>
                    <a:pt x="28197" y="24684"/>
                    <a:pt x="28619" y="24294"/>
                  </a:cubicBezTo>
                  <a:cubicBezTo>
                    <a:pt x="28733" y="24185"/>
                    <a:pt x="28738" y="24005"/>
                    <a:pt x="28631" y="23890"/>
                  </a:cubicBezTo>
                  <a:cubicBezTo>
                    <a:pt x="28575" y="23829"/>
                    <a:pt x="28498" y="23798"/>
                    <a:pt x="28420" y="23798"/>
                  </a:cubicBezTo>
                  <a:close/>
                  <a:moveTo>
                    <a:pt x="152285" y="26163"/>
                  </a:moveTo>
                  <a:cubicBezTo>
                    <a:pt x="152212" y="26163"/>
                    <a:pt x="152139" y="26191"/>
                    <a:pt x="152083" y="26247"/>
                  </a:cubicBezTo>
                  <a:cubicBezTo>
                    <a:pt x="151970" y="26360"/>
                    <a:pt x="151970" y="26543"/>
                    <a:pt x="152083" y="26656"/>
                  </a:cubicBezTo>
                  <a:cubicBezTo>
                    <a:pt x="152489" y="27063"/>
                    <a:pt x="152893" y="27473"/>
                    <a:pt x="153293" y="27888"/>
                  </a:cubicBezTo>
                  <a:cubicBezTo>
                    <a:pt x="153347" y="27944"/>
                    <a:pt x="153422" y="27977"/>
                    <a:pt x="153500" y="27977"/>
                  </a:cubicBezTo>
                  <a:lnTo>
                    <a:pt x="153502" y="27977"/>
                  </a:lnTo>
                  <a:cubicBezTo>
                    <a:pt x="153755" y="27977"/>
                    <a:pt x="153885" y="27671"/>
                    <a:pt x="153709" y="27489"/>
                  </a:cubicBezTo>
                  <a:cubicBezTo>
                    <a:pt x="153306" y="27071"/>
                    <a:pt x="152901" y="26657"/>
                    <a:pt x="152490" y="26248"/>
                  </a:cubicBezTo>
                  <a:cubicBezTo>
                    <a:pt x="152434" y="26192"/>
                    <a:pt x="152360" y="26163"/>
                    <a:pt x="152285" y="26163"/>
                  </a:cubicBezTo>
                  <a:close/>
                  <a:moveTo>
                    <a:pt x="25927" y="26197"/>
                  </a:moveTo>
                  <a:cubicBezTo>
                    <a:pt x="25853" y="26197"/>
                    <a:pt x="25779" y="26226"/>
                    <a:pt x="25723" y="26282"/>
                  </a:cubicBezTo>
                  <a:cubicBezTo>
                    <a:pt x="25314" y="26691"/>
                    <a:pt x="24907" y="27105"/>
                    <a:pt x="24505" y="27523"/>
                  </a:cubicBezTo>
                  <a:cubicBezTo>
                    <a:pt x="24329" y="27706"/>
                    <a:pt x="24459" y="28010"/>
                    <a:pt x="24713" y="28010"/>
                  </a:cubicBezTo>
                  <a:cubicBezTo>
                    <a:pt x="24791" y="28010"/>
                    <a:pt x="24866" y="27979"/>
                    <a:pt x="24920" y="27923"/>
                  </a:cubicBezTo>
                  <a:cubicBezTo>
                    <a:pt x="25320" y="27507"/>
                    <a:pt x="25723" y="27096"/>
                    <a:pt x="26129" y="26689"/>
                  </a:cubicBezTo>
                  <a:cubicBezTo>
                    <a:pt x="26242" y="26576"/>
                    <a:pt x="26242" y="26394"/>
                    <a:pt x="26129" y="26282"/>
                  </a:cubicBezTo>
                  <a:cubicBezTo>
                    <a:pt x="26074" y="26226"/>
                    <a:pt x="26000" y="26197"/>
                    <a:pt x="25927" y="26197"/>
                  </a:cubicBezTo>
                  <a:close/>
                  <a:moveTo>
                    <a:pt x="154687" y="28655"/>
                  </a:moveTo>
                  <a:cubicBezTo>
                    <a:pt x="154617" y="28655"/>
                    <a:pt x="154547" y="28681"/>
                    <a:pt x="154491" y="28732"/>
                  </a:cubicBezTo>
                  <a:cubicBezTo>
                    <a:pt x="154372" y="28843"/>
                    <a:pt x="154368" y="29028"/>
                    <a:pt x="154480" y="29144"/>
                  </a:cubicBezTo>
                  <a:cubicBezTo>
                    <a:pt x="154871" y="29567"/>
                    <a:pt x="155259" y="29993"/>
                    <a:pt x="155641" y="30422"/>
                  </a:cubicBezTo>
                  <a:cubicBezTo>
                    <a:pt x="155697" y="30484"/>
                    <a:pt x="155775" y="30520"/>
                    <a:pt x="155857" y="30520"/>
                  </a:cubicBezTo>
                  <a:cubicBezTo>
                    <a:pt x="156106" y="30520"/>
                    <a:pt x="156238" y="30225"/>
                    <a:pt x="156072" y="30040"/>
                  </a:cubicBezTo>
                  <a:cubicBezTo>
                    <a:pt x="155686" y="29607"/>
                    <a:pt x="155296" y="29177"/>
                    <a:pt x="154903" y="28753"/>
                  </a:cubicBezTo>
                  <a:cubicBezTo>
                    <a:pt x="154846" y="28688"/>
                    <a:pt x="154766" y="28655"/>
                    <a:pt x="154687" y="28655"/>
                  </a:cubicBezTo>
                  <a:close/>
                  <a:moveTo>
                    <a:pt x="23524" y="28695"/>
                  </a:moveTo>
                  <a:cubicBezTo>
                    <a:pt x="23447" y="28695"/>
                    <a:pt x="23370" y="28726"/>
                    <a:pt x="23313" y="28788"/>
                  </a:cubicBezTo>
                  <a:cubicBezTo>
                    <a:pt x="22946" y="29185"/>
                    <a:pt x="22581" y="29585"/>
                    <a:pt x="22222" y="29989"/>
                  </a:cubicBezTo>
                  <a:lnTo>
                    <a:pt x="22145" y="30075"/>
                  </a:lnTo>
                  <a:cubicBezTo>
                    <a:pt x="21979" y="30261"/>
                    <a:pt x="22111" y="30554"/>
                    <a:pt x="22361" y="30554"/>
                  </a:cubicBezTo>
                  <a:cubicBezTo>
                    <a:pt x="22442" y="30554"/>
                    <a:pt x="22520" y="30520"/>
                    <a:pt x="22575" y="30458"/>
                  </a:cubicBezTo>
                  <a:lnTo>
                    <a:pt x="22651" y="30373"/>
                  </a:lnTo>
                  <a:cubicBezTo>
                    <a:pt x="23010" y="29971"/>
                    <a:pt x="23371" y="29573"/>
                    <a:pt x="23735" y="29179"/>
                  </a:cubicBezTo>
                  <a:cubicBezTo>
                    <a:pt x="23844" y="29062"/>
                    <a:pt x="23837" y="28880"/>
                    <a:pt x="23720" y="28772"/>
                  </a:cubicBezTo>
                  <a:cubicBezTo>
                    <a:pt x="23665" y="28721"/>
                    <a:pt x="23594" y="28695"/>
                    <a:pt x="23524" y="28695"/>
                  </a:cubicBezTo>
                  <a:close/>
                  <a:moveTo>
                    <a:pt x="156997" y="31247"/>
                  </a:moveTo>
                  <a:cubicBezTo>
                    <a:pt x="156931" y="31247"/>
                    <a:pt x="156864" y="31270"/>
                    <a:pt x="156810" y="31317"/>
                  </a:cubicBezTo>
                  <a:cubicBezTo>
                    <a:pt x="156689" y="31420"/>
                    <a:pt x="156674" y="31603"/>
                    <a:pt x="156778" y="31723"/>
                  </a:cubicBezTo>
                  <a:cubicBezTo>
                    <a:pt x="157153" y="32160"/>
                    <a:pt x="157523" y="32602"/>
                    <a:pt x="157890" y="33046"/>
                  </a:cubicBezTo>
                  <a:cubicBezTo>
                    <a:pt x="157944" y="33113"/>
                    <a:pt x="158026" y="33151"/>
                    <a:pt x="158112" y="33151"/>
                  </a:cubicBezTo>
                  <a:cubicBezTo>
                    <a:pt x="158356" y="33151"/>
                    <a:pt x="158490" y="32867"/>
                    <a:pt x="158334" y="32680"/>
                  </a:cubicBezTo>
                  <a:cubicBezTo>
                    <a:pt x="157966" y="32232"/>
                    <a:pt x="157593" y="31789"/>
                    <a:pt x="157216" y="31348"/>
                  </a:cubicBezTo>
                  <a:cubicBezTo>
                    <a:pt x="157159" y="31282"/>
                    <a:pt x="157078" y="31247"/>
                    <a:pt x="156997" y="31247"/>
                  </a:cubicBezTo>
                  <a:close/>
                  <a:moveTo>
                    <a:pt x="21221" y="31286"/>
                  </a:moveTo>
                  <a:cubicBezTo>
                    <a:pt x="21140" y="31286"/>
                    <a:pt x="21060" y="31320"/>
                    <a:pt x="21003" y="31387"/>
                  </a:cubicBezTo>
                  <a:cubicBezTo>
                    <a:pt x="20625" y="31827"/>
                    <a:pt x="20253" y="32272"/>
                    <a:pt x="19885" y="32719"/>
                  </a:cubicBezTo>
                  <a:cubicBezTo>
                    <a:pt x="19732" y="32908"/>
                    <a:pt x="19865" y="33190"/>
                    <a:pt x="20108" y="33191"/>
                  </a:cubicBezTo>
                  <a:cubicBezTo>
                    <a:pt x="20193" y="33191"/>
                    <a:pt x="20276" y="33152"/>
                    <a:pt x="20331" y="33086"/>
                  </a:cubicBezTo>
                  <a:cubicBezTo>
                    <a:pt x="20696" y="32641"/>
                    <a:pt x="21067" y="32199"/>
                    <a:pt x="21441" y="31761"/>
                  </a:cubicBezTo>
                  <a:cubicBezTo>
                    <a:pt x="21544" y="31640"/>
                    <a:pt x="21530" y="31459"/>
                    <a:pt x="21408" y="31356"/>
                  </a:cubicBezTo>
                  <a:cubicBezTo>
                    <a:pt x="21354" y="31309"/>
                    <a:pt x="21287" y="31286"/>
                    <a:pt x="21221" y="31286"/>
                  </a:cubicBezTo>
                  <a:close/>
                  <a:moveTo>
                    <a:pt x="159203" y="33927"/>
                  </a:moveTo>
                  <a:cubicBezTo>
                    <a:pt x="159140" y="33927"/>
                    <a:pt x="159077" y="33948"/>
                    <a:pt x="159025" y="33990"/>
                  </a:cubicBezTo>
                  <a:cubicBezTo>
                    <a:pt x="158901" y="34088"/>
                    <a:pt x="158879" y="34267"/>
                    <a:pt x="158976" y="34391"/>
                  </a:cubicBezTo>
                  <a:lnTo>
                    <a:pt x="159259" y="34750"/>
                  </a:lnTo>
                  <a:cubicBezTo>
                    <a:pt x="159519" y="35083"/>
                    <a:pt x="159778" y="35419"/>
                    <a:pt x="160034" y="35756"/>
                  </a:cubicBezTo>
                  <a:cubicBezTo>
                    <a:pt x="160088" y="35828"/>
                    <a:pt x="160173" y="35870"/>
                    <a:pt x="160263" y="35870"/>
                  </a:cubicBezTo>
                  <a:cubicBezTo>
                    <a:pt x="160502" y="35869"/>
                    <a:pt x="160636" y="35597"/>
                    <a:pt x="160492" y="35407"/>
                  </a:cubicBezTo>
                  <a:cubicBezTo>
                    <a:pt x="160234" y="35068"/>
                    <a:pt x="159974" y="34731"/>
                    <a:pt x="159711" y="34395"/>
                  </a:cubicBezTo>
                  <a:lnTo>
                    <a:pt x="159427" y="34033"/>
                  </a:lnTo>
                  <a:cubicBezTo>
                    <a:pt x="159370" y="33963"/>
                    <a:pt x="159287" y="33927"/>
                    <a:pt x="159203" y="33927"/>
                  </a:cubicBezTo>
                  <a:close/>
                  <a:moveTo>
                    <a:pt x="19021" y="33965"/>
                  </a:moveTo>
                  <a:cubicBezTo>
                    <a:pt x="18936" y="33965"/>
                    <a:pt x="18851" y="34002"/>
                    <a:pt x="18795" y="34075"/>
                  </a:cubicBezTo>
                  <a:cubicBezTo>
                    <a:pt x="18436" y="34529"/>
                    <a:pt x="18081" y="34988"/>
                    <a:pt x="17731" y="35449"/>
                  </a:cubicBezTo>
                  <a:cubicBezTo>
                    <a:pt x="17587" y="35639"/>
                    <a:pt x="17723" y="35911"/>
                    <a:pt x="17960" y="35912"/>
                  </a:cubicBezTo>
                  <a:cubicBezTo>
                    <a:pt x="18051" y="35912"/>
                    <a:pt x="18136" y="35870"/>
                    <a:pt x="18190" y="35798"/>
                  </a:cubicBezTo>
                  <a:cubicBezTo>
                    <a:pt x="18538" y="35339"/>
                    <a:pt x="18891" y="34883"/>
                    <a:pt x="19247" y="34431"/>
                  </a:cubicBezTo>
                  <a:cubicBezTo>
                    <a:pt x="19345" y="34306"/>
                    <a:pt x="19325" y="34125"/>
                    <a:pt x="19199" y="34027"/>
                  </a:cubicBezTo>
                  <a:cubicBezTo>
                    <a:pt x="19146" y="33985"/>
                    <a:pt x="19083" y="33965"/>
                    <a:pt x="19021" y="33965"/>
                  </a:cubicBezTo>
                  <a:close/>
                  <a:moveTo>
                    <a:pt x="161297" y="36683"/>
                  </a:moveTo>
                  <a:cubicBezTo>
                    <a:pt x="161238" y="36683"/>
                    <a:pt x="161179" y="36701"/>
                    <a:pt x="161128" y="36739"/>
                  </a:cubicBezTo>
                  <a:cubicBezTo>
                    <a:pt x="160999" y="36832"/>
                    <a:pt x="160971" y="37012"/>
                    <a:pt x="161064" y="37141"/>
                  </a:cubicBezTo>
                  <a:cubicBezTo>
                    <a:pt x="161405" y="37606"/>
                    <a:pt x="161739" y="38075"/>
                    <a:pt x="162069" y="38546"/>
                  </a:cubicBezTo>
                  <a:cubicBezTo>
                    <a:pt x="162123" y="38624"/>
                    <a:pt x="162211" y="38670"/>
                    <a:pt x="162306" y="38670"/>
                  </a:cubicBezTo>
                  <a:cubicBezTo>
                    <a:pt x="162364" y="38670"/>
                    <a:pt x="162422" y="38652"/>
                    <a:pt x="162470" y="38617"/>
                  </a:cubicBezTo>
                  <a:cubicBezTo>
                    <a:pt x="162601" y="38527"/>
                    <a:pt x="162632" y="38347"/>
                    <a:pt x="162541" y="38216"/>
                  </a:cubicBezTo>
                  <a:cubicBezTo>
                    <a:pt x="162208" y="37741"/>
                    <a:pt x="161871" y="37270"/>
                    <a:pt x="161531" y="36802"/>
                  </a:cubicBezTo>
                  <a:cubicBezTo>
                    <a:pt x="161474" y="36724"/>
                    <a:pt x="161387" y="36683"/>
                    <a:pt x="161297" y="36683"/>
                  </a:cubicBezTo>
                  <a:close/>
                  <a:moveTo>
                    <a:pt x="16925" y="36729"/>
                  </a:moveTo>
                  <a:cubicBezTo>
                    <a:pt x="16837" y="36729"/>
                    <a:pt x="16750" y="36769"/>
                    <a:pt x="16693" y="36845"/>
                  </a:cubicBezTo>
                  <a:cubicBezTo>
                    <a:pt x="16353" y="37314"/>
                    <a:pt x="16016" y="37786"/>
                    <a:pt x="15685" y="38261"/>
                  </a:cubicBezTo>
                  <a:cubicBezTo>
                    <a:pt x="15552" y="38452"/>
                    <a:pt x="15687" y="38714"/>
                    <a:pt x="15920" y="38714"/>
                  </a:cubicBezTo>
                  <a:cubicBezTo>
                    <a:pt x="16015" y="38714"/>
                    <a:pt x="16102" y="38669"/>
                    <a:pt x="16156" y="38592"/>
                  </a:cubicBezTo>
                  <a:cubicBezTo>
                    <a:pt x="16486" y="38119"/>
                    <a:pt x="16821" y="37650"/>
                    <a:pt x="17160" y="37185"/>
                  </a:cubicBezTo>
                  <a:cubicBezTo>
                    <a:pt x="17251" y="37057"/>
                    <a:pt x="17222" y="36878"/>
                    <a:pt x="17094" y="36784"/>
                  </a:cubicBezTo>
                  <a:cubicBezTo>
                    <a:pt x="17043" y="36747"/>
                    <a:pt x="16984" y="36729"/>
                    <a:pt x="16925" y="36729"/>
                  </a:cubicBezTo>
                  <a:close/>
                  <a:moveTo>
                    <a:pt x="163285" y="39523"/>
                  </a:moveTo>
                  <a:cubicBezTo>
                    <a:pt x="163230" y="39523"/>
                    <a:pt x="163173" y="39539"/>
                    <a:pt x="163124" y="39572"/>
                  </a:cubicBezTo>
                  <a:cubicBezTo>
                    <a:pt x="162992" y="39661"/>
                    <a:pt x="162957" y="39839"/>
                    <a:pt x="163046" y="39971"/>
                  </a:cubicBezTo>
                  <a:cubicBezTo>
                    <a:pt x="163366" y="40450"/>
                    <a:pt x="163682" y="40931"/>
                    <a:pt x="163993" y="41415"/>
                  </a:cubicBezTo>
                  <a:cubicBezTo>
                    <a:pt x="164046" y="41497"/>
                    <a:pt x="164138" y="41547"/>
                    <a:pt x="164235" y="41547"/>
                  </a:cubicBezTo>
                  <a:cubicBezTo>
                    <a:pt x="164463" y="41547"/>
                    <a:pt x="164601" y="41295"/>
                    <a:pt x="164479" y="41104"/>
                  </a:cubicBezTo>
                  <a:cubicBezTo>
                    <a:pt x="164165" y="40617"/>
                    <a:pt x="163847" y="40132"/>
                    <a:pt x="163524" y="39650"/>
                  </a:cubicBezTo>
                  <a:cubicBezTo>
                    <a:pt x="163469" y="39567"/>
                    <a:pt x="163378" y="39523"/>
                    <a:pt x="163285" y="39523"/>
                  </a:cubicBezTo>
                  <a:close/>
                  <a:moveTo>
                    <a:pt x="14941" y="39570"/>
                  </a:moveTo>
                  <a:cubicBezTo>
                    <a:pt x="14849" y="39570"/>
                    <a:pt x="14758" y="39614"/>
                    <a:pt x="14702" y="39698"/>
                  </a:cubicBezTo>
                  <a:cubicBezTo>
                    <a:pt x="14380" y="40179"/>
                    <a:pt x="14062" y="40663"/>
                    <a:pt x="13749" y="41151"/>
                  </a:cubicBezTo>
                  <a:cubicBezTo>
                    <a:pt x="13625" y="41343"/>
                    <a:pt x="13763" y="41595"/>
                    <a:pt x="13991" y="41595"/>
                  </a:cubicBezTo>
                  <a:cubicBezTo>
                    <a:pt x="14089" y="41595"/>
                    <a:pt x="14181" y="41545"/>
                    <a:pt x="14233" y="41462"/>
                  </a:cubicBezTo>
                  <a:cubicBezTo>
                    <a:pt x="14545" y="40978"/>
                    <a:pt x="14861" y="40497"/>
                    <a:pt x="15181" y="40018"/>
                  </a:cubicBezTo>
                  <a:cubicBezTo>
                    <a:pt x="15270" y="39886"/>
                    <a:pt x="15235" y="39706"/>
                    <a:pt x="15102" y="39619"/>
                  </a:cubicBezTo>
                  <a:cubicBezTo>
                    <a:pt x="15052" y="39585"/>
                    <a:pt x="14997" y="39570"/>
                    <a:pt x="14941" y="39570"/>
                  </a:cubicBezTo>
                  <a:close/>
                  <a:moveTo>
                    <a:pt x="165160" y="42437"/>
                  </a:moveTo>
                  <a:cubicBezTo>
                    <a:pt x="165109" y="42437"/>
                    <a:pt x="165056" y="42451"/>
                    <a:pt x="165009" y="42480"/>
                  </a:cubicBezTo>
                  <a:cubicBezTo>
                    <a:pt x="164874" y="42563"/>
                    <a:pt x="164832" y="42741"/>
                    <a:pt x="164914" y="42876"/>
                  </a:cubicBezTo>
                  <a:cubicBezTo>
                    <a:pt x="165217" y="43367"/>
                    <a:pt x="165514" y="43860"/>
                    <a:pt x="165805" y="44356"/>
                  </a:cubicBezTo>
                  <a:cubicBezTo>
                    <a:pt x="165857" y="44444"/>
                    <a:pt x="165952" y="44498"/>
                    <a:pt x="166054" y="44498"/>
                  </a:cubicBezTo>
                  <a:lnTo>
                    <a:pt x="166054" y="44499"/>
                  </a:lnTo>
                  <a:cubicBezTo>
                    <a:pt x="166277" y="44499"/>
                    <a:pt x="166416" y="44256"/>
                    <a:pt x="166302" y="44064"/>
                  </a:cubicBezTo>
                  <a:cubicBezTo>
                    <a:pt x="166008" y="43565"/>
                    <a:pt x="165710" y="43068"/>
                    <a:pt x="165405" y="42574"/>
                  </a:cubicBezTo>
                  <a:cubicBezTo>
                    <a:pt x="165351" y="42486"/>
                    <a:pt x="165257" y="42437"/>
                    <a:pt x="165160" y="42437"/>
                  </a:cubicBezTo>
                  <a:close/>
                  <a:moveTo>
                    <a:pt x="13072" y="42480"/>
                  </a:moveTo>
                  <a:cubicBezTo>
                    <a:pt x="12973" y="42480"/>
                    <a:pt x="12877" y="42531"/>
                    <a:pt x="12824" y="42622"/>
                  </a:cubicBezTo>
                  <a:cubicBezTo>
                    <a:pt x="12519" y="43116"/>
                    <a:pt x="12221" y="43613"/>
                    <a:pt x="11927" y="44112"/>
                  </a:cubicBezTo>
                  <a:cubicBezTo>
                    <a:pt x="11813" y="44304"/>
                    <a:pt x="11951" y="44547"/>
                    <a:pt x="12174" y="44547"/>
                  </a:cubicBezTo>
                  <a:cubicBezTo>
                    <a:pt x="12277" y="44547"/>
                    <a:pt x="12371" y="44493"/>
                    <a:pt x="12422" y="44404"/>
                  </a:cubicBezTo>
                  <a:cubicBezTo>
                    <a:pt x="12716" y="43908"/>
                    <a:pt x="13012" y="43415"/>
                    <a:pt x="13313" y="42924"/>
                  </a:cubicBezTo>
                  <a:cubicBezTo>
                    <a:pt x="13401" y="42789"/>
                    <a:pt x="13360" y="42608"/>
                    <a:pt x="13223" y="42524"/>
                  </a:cubicBezTo>
                  <a:cubicBezTo>
                    <a:pt x="13176" y="42494"/>
                    <a:pt x="13123" y="42480"/>
                    <a:pt x="13072" y="42480"/>
                  </a:cubicBezTo>
                  <a:close/>
                  <a:moveTo>
                    <a:pt x="166919" y="45423"/>
                  </a:moveTo>
                  <a:cubicBezTo>
                    <a:pt x="166871" y="45423"/>
                    <a:pt x="166823" y="45435"/>
                    <a:pt x="166778" y="45460"/>
                  </a:cubicBezTo>
                  <a:cubicBezTo>
                    <a:pt x="166639" y="45539"/>
                    <a:pt x="166590" y="45714"/>
                    <a:pt x="166669" y="45853"/>
                  </a:cubicBezTo>
                  <a:cubicBezTo>
                    <a:pt x="166951" y="46355"/>
                    <a:pt x="167229" y="46858"/>
                    <a:pt x="167501" y="47366"/>
                  </a:cubicBezTo>
                  <a:cubicBezTo>
                    <a:pt x="167552" y="47459"/>
                    <a:pt x="167649" y="47517"/>
                    <a:pt x="167755" y="47517"/>
                  </a:cubicBezTo>
                  <a:cubicBezTo>
                    <a:pt x="167973" y="47517"/>
                    <a:pt x="168112" y="47284"/>
                    <a:pt x="168009" y="47092"/>
                  </a:cubicBezTo>
                  <a:cubicBezTo>
                    <a:pt x="167734" y="46583"/>
                    <a:pt x="167455" y="46074"/>
                    <a:pt x="167170" y="45570"/>
                  </a:cubicBezTo>
                  <a:cubicBezTo>
                    <a:pt x="167118" y="45476"/>
                    <a:pt x="167019" y="45423"/>
                    <a:pt x="166919" y="45423"/>
                  </a:cubicBezTo>
                  <a:close/>
                  <a:moveTo>
                    <a:pt x="11312" y="45469"/>
                  </a:moveTo>
                  <a:cubicBezTo>
                    <a:pt x="11210" y="45469"/>
                    <a:pt x="11112" y="45523"/>
                    <a:pt x="11060" y="45619"/>
                  </a:cubicBezTo>
                  <a:cubicBezTo>
                    <a:pt x="10774" y="46124"/>
                    <a:pt x="10495" y="46632"/>
                    <a:pt x="10220" y="47143"/>
                  </a:cubicBezTo>
                  <a:cubicBezTo>
                    <a:pt x="10117" y="47335"/>
                    <a:pt x="10256" y="47567"/>
                    <a:pt x="10473" y="47567"/>
                  </a:cubicBezTo>
                  <a:cubicBezTo>
                    <a:pt x="10580" y="47567"/>
                    <a:pt x="10677" y="47509"/>
                    <a:pt x="10727" y="47415"/>
                  </a:cubicBezTo>
                  <a:cubicBezTo>
                    <a:pt x="11001" y="46908"/>
                    <a:pt x="11278" y="46404"/>
                    <a:pt x="11561" y="45902"/>
                  </a:cubicBezTo>
                  <a:cubicBezTo>
                    <a:pt x="11643" y="45763"/>
                    <a:pt x="11593" y="45585"/>
                    <a:pt x="11454" y="45507"/>
                  </a:cubicBezTo>
                  <a:cubicBezTo>
                    <a:pt x="11409" y="45481"/>
                    <a:pt x="11360" y="45469"/>
                    <a:pt x="11312" y="45469"/>
                  </a:cubicBezTo>
                  <a:close/>
                  <a:moveTo>
                    <a:pt x="168562" y="48476"/>
                  </a:moveTo>
                  <a:cubicBezTo>
                    <a:pt x="168518" y="48476"/>
                    <a:pt x="168473" y="48486"/>
                    <a:pt x="168431" y="48508"/>
                  </a:cubicBezTo>
                  <a:cubicBezTo>
                    <a:pt x="168288" y="48580"/>
                    <a:pt x="168233" y="48754"/>
                    <a:pt x="168305" y="48895"/>
                  </a:cubicBezTo>
                  <a:cubicBezTo>
                    <a:pt x="168568" y="49407"/>
                    <a:pt x="168827" y="49922"/>
                    <a:pt x="169079" y="50439"/>
                  </a:cubicBezTo>
                  <a:cubicBezTo>
                    <a:pt x="169128" y="50538"/>
                    <a:pt x="169227" y="50601"/>
                    <a:pt x="169338" y="50601"/>
                  </a:cubicBezTo>
                  <a:cubicBezTo>
                    <a:pt x="169382" y="50601"/>
                    <a:pt x="169425" y="50591"/>
                    <a:pt x="169465" y="50572"/>
                  </a:cubicBezTo>
                  <a:cubicBezTo>
                    <a:pt x="169608" y="50502"/>
                    <a:pt x="169668" y="50330"/>
                    <a:pt x="169598" y="50187"/>
                  </a:cubicBezTo>
                  <a:cubicBezTo>
                    <a:pt x="169343" y="49666"/>
                    <a:pt x="169084" y="49148"/>
                    <a:pt x="168818" y="48632"/>
                  </a:cubicBezTo>
                  <a:cubicBezTo>
                    <a:pt x="168767" y="48533"/>
                    <a:pt x="168667" y="48476"/>
                    <a:pt x="168562" y="48476"/>
                  </a:cubicBezTo>
                  <a:close/>
                  <a:moveTo>
                    <a:pt x="9667" y="48525"/>
                  </a:moveTo>
                  <a:cubicBezTo>
                    <a:pt x="9562" y="48525"/>
                    <a:pt x="9462" y="48581"/>
                    <a:pt x="9412" y="48680"/>
                  </a:cubicBezTo>
                  <a:cubicBezTo>
                    <a:pt x="9145" y="49196"/>
                    <a:pt x="8886" y="49714"/>
                    <a:pt x="8632" y="50235"/>
                  </a:cubicBezTo>
                  <a:cubicBezTo>
                    <a:pt x="8537" y="50427"/>
                    <a:pt x="8676" y="50650"/>
                    <a:pt x="8890" y="50650"/>
                  </a:cubicBezTo>
                  <a:cubicBezTo>
                    <a:pt x="9000" y="50650"/>
                    <a:pt x="9101" y="50588"/>
                    <a:pt x="9149" y="50488"/>
                  </a:cubicBezTo>
                  <a:cubicBezTo>
                    <a:pt x="9402" y="49971"/>
                    <a:pt x="9660" y="49456"/>
                    <a:pt x="9924" y="48944"/>
                  </a:cubicBezTo>
                  <a:cubicBezTo>
                    <a:pt x="9997" y="48803"/>
                    <a:pt x="9941" y="48629"/>
                    <a:pt x="9799" y="48557"/>
                  </a:cubicBezTo>
                  <a:cubicBezTo>
                    <a:pt x="9757" y="48535"/>
                    <a:pt x="9711" y="48525"/>
                    <a:pt x="9667" y="48525"/>
                  </a:cubicBezTo>
                  <a:close/>
                  <a:moveTo>
                    <a:pt x="170086" y="51593"/>
                  </a:moveTo>
                  <a:cubicBezTo>
                    <a:pt x="170045" y="51593"/>
                    <a:pt x="170004" y="51602"/>
                    <a:pt x="169964" y="51620"/>
                  </a:cubicBezTo>
                  <a:cubicBezTo>
                    <a:pt x="169821" y="51686"/>
                    <a:pt x="169759" y="51854"/>
                    <a:pt x="169822" y="51998"/>
                  </a:cubicBezTo>
                  <a:cubicBezTo>
                    <a:pt x="170066" y="52520"/>
                    <a:pt x="170305" y="53044"/>
                    <a:pt x="170537" y="53571"/>
                  </a:cubicBezTo>
                  <a:cubicBezTo>
                    <a:pt x="170583" y="53675"/>
                    <a:pt x="170686" y="53742"/>
                    <a:pt x="170800" y="53742"/>
                  </a:cubicBezTo>
                  <a:lnTo>
                    <a:pt x="170800" y="53743"/>
                  </a:lnTo>
                  <a:cubicBezTo>
                    <a:pt x="171009" y="53743"/>
                    <a:pt x="171149" y="53529"/>
                    <a:pt x="171064" y="53338"/>
                  </a:cubicBezTo>
                  <a:cubicBezTo>
                    <a:pt x="170829" y="52808"/>
                    <a:pt x="170590" y="52280"/>
                    <a:pt x="170345" y="51755"/>
                  </a:cubicBezTo>
                  <a:cubicBezTo>
                    <a:pt x="170295" y="51652"/>
                    <a:pt x="170193" y="51593"/>
                    <a:pt x="170086" y="51593"/>
                  </a:cubicBezTo>
                  <a:close/>
                  <a:moveTo>
                    <a:pt x="8144" y="51638"/>
                  </a:moveTo>
                  <a:cubicBezTo>
                    <a:pt x="8035" y="51638"/>
                    <a:pt x="7931" y="51699"/>
                    <a:pt x="7884" y="51804"/>
                  </a:cubicBezTo>
                  <a:cubicBezTo>
                    <a:pt x="7638" y="52330"/>
                    <a:pt x="7398" y="52858"/>
                    <a:pt x="7164" y="53387"/>
                  </a:cubicBezTo>
                  <a:cubicBezTo>
                    <a:pt x="7079" y="53578"/>
                    <a:pt x="7218" y="53791"/>
                    <a:pt x="7427" y="53792"/>
                  </a:cubicBezTo>
                  <a:cubicBezTo>
                    <a:pt x="7540" y="53792"/>
                    <a:pt x="7645" y="53725"/>
                    <a:pt x="7690" y="53621"/>
                  </a:cubicBezTo>
                  <a:cubicBezTo>
                    <a:pt x="7924" y="53093"/>
                    <a:pt x="8162" y="52569"/>
                    <a:pt x="8405" y="52047"/>
                  </a:cubicBezTo>
                  <a:cubicBezTo>
                    <a:pt x="8472" y="51903"/>
                    <a:pt x="8410" y="51732"/>
                    <a:pt x="8265" y="51665"/>
                  </a:cubicBezTo>
                  <a:cubicBezTo>
                    <a:pt x="8226" y="51646"/>
                    <a:pt x="8184" y="51638"/>
                    <a:pt x="8144" y="51638"/>
                  </a:cubicBezTo>
                  <a:close/>
                  <a:moveTo>
                    <a:pt x="171485" y="54757"/>
                  </a:moveTo>
                  <a:cubicBezTo>
                    <a:pt x="171448" y="54757"/>
                    <a:pt x="171411" y="54764"/>
                    <a:pt x="171374" y="54780"/>
                  </a:cubicBezTo>
                  <a:cubicBezTo>
                    <a:pt x="171228" y="54842"/>
                    <a:pt x="171159" y="55010"/>
                    <a:pt x="171220" y="55157"/>
                  </a:cubicBezTo>
                  <a:cubicBezTo>
                    <a:pt x="171443" y="55689"/>
                    <a:pt x="171660" y="56221"/>
                    <a:pt x="171872" y="56757"/>
                  </a:cubicBezTo>
                  <a:cubicBezTo>
                    <a:pt x="171917" y="56867"/>
                    <a:pt x="172022" y="56939"/>
                    <a:pt x="172141" y="56939"/>
                  </a:cubicBezTo>
                  <a:cubicBezTo>
                    <a:pt x="172344" y="56939"/>
                    <a:pt x="172484" y="56733"/>
                    <a:pt x="172408" y="56544"/>
                  </a:cubicBezTo>
                  <a:cubicBezTo>
                    <a:pt x="172194" y="56005"/>
                    <a:pt x="171975" y="55469"/>
                    <a:pt x="171751" y="54934"/>
                  </a:cubicBezTo>
                  <a:cubicBezTo>
                    <a:pt x="171705" y="54824"/>
                    <a:pt x="171598" y="54757"/>
                    <a:pt x="171485" y="54757"/>
                  </a:cubicBezTo>
                  <a:close/>
                  <a:moveTo>
                    <a:pt x="6741" y="54808"/>
                  </a:moveTo>
                  <a:cubicBezTo>
                    <a:pt x="6628" y="54808"/>
                    <a:pt x="6521" y="54874"/>
                    <a:pt x="6475" y="54985"/>
                  </a:cubicBezTo>
                  <a:cubicBezTo>
                    <a:pt x="6251" y="55518"/>
                    <a:pt x="6033" y="56055"/>
                    <a:pt x="5818" y="56594"/>
                  </a:cubicBezTo>
                  <a:cubicBezTo>
                    <a:pt x="5743" y="56782"/>
                    <a:pt x="5882" y="56988"/>
                    <a:pt x="6084" y="56988"/>
                  </a:cubicBezTo>
                  <a:cubicBezTo>
                    <a:pt x="6084" y="56988"/>
                    <a:pt x="6085" y="56988"/>
                    <a:pt x="6086" y="56988"/>
                  </a:cubicBezTo>
                  <a:cubicBezTo>
                    <a:pt x="6204" y="56988"/>
                    <a:pt x="6310" y="56916"/>
                    <a:pt x="6354" y="56807"/>
                  </a:cubicBezTo>
                  <a:cubicBezTo>
                    <a:pt x="6567" y="56270"/>
                    <a:pt x="6784" y="55738"/>
                    <a:pt x="7007" y="55207"/>
                  </a:cubicBezTo>
                  <a:cubicBezTo>
                    <a:pt x="7068" y="55060"/>
                    <a:pt x="7000" y="54891"/>
                    <a:pt x="6852" y="54830"/>
                  </a:cubicBezTo>
                  <a:cubicBezTo>
                    <a:pt x="6816" y="54815"/>
                    <a:pt x="6778" y="54808"/>
                    <a:pt x="6741" y="54808"/>
                  </a:cubicBezTo>
                  <a:close/>
                  <a:moveTo>
                    <a:pt x="172761" y="57973"/>
                  </a:moveTo>
                  <a:cubicBezTo>
                    <a:pt x="172727" y="57973"/>
                    <a:pt x="172693" y="57979"/>
                    <a:pt x="172660" y="57992"/>
                  </a:cubicBezTo>
                  <a:cubicBezTo>
                    <a:pt x="172509" y="58049"/>
                    <a:pt x="172434" y="58218"/>
                    <a:pt x="172495" y="58368"/>
                  </a:cubicBezTo>
                  <a:cubicBezTo>
                    <a:pt x="172696" y="58908"/>
                    <a:pt x="172893" y="59449"/>
                    <a:pt x="173085" y="59992"/>
                  </a:cubicBezTo>
                  <a:cubicBezTo>
                    <a:pt x="173126" y="60107"/>
                    <a:pt x="173234" y="60184"/>
                    <a:pt x="173356" y="60184"/>
                  </a:cubicBezTo>
                  <a:lnTo>
                    <a:pt x="173356" y="60185"/>
                  </a:lnTo>
                  <a:cubicBezTo>
                    <a:pt x="173555" y="60185"/>
                    <a:pt x="173694" y="59989"/>
                    <a:pt x="173628" y="59802"/>
                  </a:cubicBezTo>
                  <a:cubicBezTo>
                    <a:pt x="173435" y="59255"/>
                    <a:pt x="173237" y="58709"/>
                    <a:pt x="173033" y="58167"/>
                  </a:cubicBezTo>
                  <a:cubicBezTo>
                    <a:pt x="172991" y="58048"/>
                    <a:pt x="172879" y="57973"/>
                    <a:pt x="172761" y="57973"/>
                  </a:cubicBezTo>
                  <a:close/>
                  <a:moveTo>
                    <a:pt x="5461" y="58028"/>
                  </a:moveTo>
                  <a:cubicBezTo>
                    <a:pt x="5345" y="58028"/>
                    <a:pt x="5236" y="58099"/>
                    <a:pt x="5192" y="58215"/>
                  </a:cubicBezTo>
                  <a:cubicBezTo>
                    <a:pt x="4989" y="58758"/>
                    <a:pt x="4790" y="59303"/>
                    <a:pt x="4597" y="59850"/>
                  </a:cubicBezTo>
                  <a:cubicBezTo>
                    <a:pt x="4544" y="60000"/>
                    <a:pt x="4623" y="60164"/>
                    <a:pt x="4773" y="60218"/>
                  </a:cubicBezTo>
                  <a:cubicBezTo>
                    <a:pt x="4805" y="60227"/>
                    <a:pt x="4837" y="60233"/>
                    <a:pt x="4869" y="60233"/>
                  </a:cubicBezTo>
                  <a:cubicBezTo>
                    <a:pt x="4992" y="60233"/>
                    <a:pt x="5101" y="60157"/>
                    <a:pt x="5142" y="60042"/>
                  </a:cubicBezTo>
                  <a:cubicBezTo>
                    <a:pt x="5332" y="59498"/>
                    <a:pt x="5529" y="58957"/>
                    <a:pt x="5732" y="58417"/>
                  </a:cubicBezTo>
                  <a:cubicBezTo>
                    <a:pt x="5788" y="58269"/>
                    <a:pt x="5713" y="58102"/>
                    <a:pt x="5563" y="58047"/>
                  </a:cubicBezTo>
                  <a:cubicBezTo>
                    <a:pt x="5529" y="58034"/>
                    <a:pt x="5495" y="58028"/>
                    <a:pt x="5461" y="58028"/>
                  </a:cubicBezTo>
                  <a:close/>
                  <a:moveTo>
                    <a:pt x="173919" y="61254"/>
                  </a:moveTo>
                  <a:cubicBezTo>
                    <a:pt x="173889" y="61254"/>
                    <a:pt x="173858" y="61259"/>
                    <a:pt x="173829" y="61269"/>
                  </a:cubicBezTo>
                  <a:cubicBezTo>
                    <a:pt x="173680" y="61318"/>
                    <a:pt x="173598" y="61477"/>
                    <a:pt x="173644" y="61627"/>
                  </a:cubicBezTo>
                  <a:cubicBezTo>
                    <a:pt x="173825" y="62174"/>
                    <a:pt x="174001" y="62722"/>
                    <a:pt x="174172" y="63273"/>
                  </a:cubicBezTo>
                  <a:cubicBezTo>
                    <a:pt x="174209" y="63393"/>
                    <a:pt x="174320" y="63476"/>
                    <a:pt x="174446" y="63476"/>
                  </a:cubicBezTo>
                  <a:cubicBezTo>
                    <a:pt x="174641" y="63476"/>
                    <a:pt x="174778" y="63287"/>
                    <a:pt x="174722" y="63103"/>
                  </a:cubicBezTo>
                  <a:cubicBezTo>
                    <a:pt x="174551" y="62548"/>
                    <a:pt x="174373" y="61995"/>
                    <a:pt x="174191" y="61446"/>
                  </a:cubicBezTo>
                  <a:cubicBezTo>
                    <a:pt x="174149" y="61328"/>
                    <a:pt x="174038" y="61254"/>
                    <a:pt x="173919" y="61254"/>
                  </a:cubicBezTo>
                  <a:close/>
                  <a:moveTo>
                    <a:pt x="4309" y="61297"/>
                  </a:moveTo>
                  <a:cubicBezTo>
                    <a:pt x="4188" y="61297"/>
                    <a:pt x="4075" y="61374"/>
                    <a:pt x="4036" y="61495"/>
                  </a:cubicBezTo>
                  <a:cubicBezTo>
                    <a:pt x="3853" y="62045"/>
                    <a:pt x="3676" y="62598"/>
                    <a:pt x="3504" y="63150"/>
                  </a:cubicBezTo>
                  <a:cubicBezTo>
                    <a:pt x="3459" y="63303"/>
                    <a:pt x="3543" y="63464"/>
                    <a:pt x="3695" y="63510"/>
                  </a:cubicBezTo>
                  <a:cubicBezTo>
                    <a:pt x="3723" y="63519"/>
                    <a:pt x="3751" y="63524"/>
                    <a:pt x="3780" y="63524"/>
                  </a:cubicBezTo>
                  <a:cubicBezTo>
                    <a:pt x="3906" y="63524"/>
                    <a:pt x="4018" y="63442"/>
                    <a:pt x="4055" y="63321"/>
                  </a:cubicBezTo>
                  <a:cubicBezTo>
                    <a:pt x="4225" y="62771"/>
                    <a:pt x="4402" y="62223"/>
                    <a:pt x="4583" y="61676"/>
                  </a:cubicBezTo>
                  <a:cubicBezTo>
                    <a:pt x="4632" y="61525"/>
                    <a:pt x="4550" y="61362"/>
                    <a:pt x="4399" y="61312"/>
                  </a:cubicBezTo>
                  <a:cubicBezTo>
                    <a:pt x="4369" y="61302"/>
                    <a:pt x="4339" y="61297"/>
                    <a:pt x="4309" y="61297"/>
                  </a:cubicBezTo>
                  <a:close/>
                  <a:moveTo>
                    <a:pt x="174942" y="64555"/>
                  </a:moveTo>
                  <a:cubicBezTo>
                    <a:pt x="174916" y="64555"/>
                    <a:pt x="174889" y="64558"/>
                    <a:pt x="174862" y="64566"/>
                  </a:cubicBezTo>
                  <a:cubicBezTo>
                    <a:pt x="174708" y="64610"/>
                    <a:pt x="174620" y="64773"/>
                    <a:pt x="174667" y="64927"/>
                  </a:cubicBezTo>
                  <a:cubicBezTo>
                    <a:pt x="174826" y="65481"/>
                    <a:pt x="174981" y="66035"/>
                    <a:pt x="175130" y="66592"/>
                  </a:cubicBezTo>
                  <a:cubicBezTo>
                    <a:pt x="175165" y="66718"/>
                    <a:pt x="175279" y="66805"/>
                    <a:pt x="175408" y="66805"/>
                  </a:cubicBezTo>
                  <a:cubicBezTo>
                    <a:pt x="175598" y="66805"/>
                    <a:pt x="175736" y="66625"/>
                    <a:pt x="175688" y="66443"/>
                  </a:cubicBezTo>
                  <a:cubicBezTo>
                    <a:pt x="175538" y="65883"/>
                    <a:pt x="175382" y="65324"/>
                    <a:pt x="175221" y="64767"/>
                  </a:cubicBezTo>
                  <a:cubicBezTo>
                    <a:pt x="175186" y="64639"/>
                    <a:pt x="175069" y="64555"/>
                    <a:pt x="174942" y="64555"/>
                  </a:cubicBezTo>
                  <a:close/>
                  <a:moveTo>
                    <a:pt x="3281" y="64611"/>
                  </a:moveTo>
                  <a:cubicBezTo>
                    <a:pt x="3157" y="64611"/>
                    <a:pt x="3043" y="64691"/>
                    <a:pt x="3005" y="64815"/>
                  </a:cubicBezTo>
                  <a:cubicBezTo>
                    <a:pt x="2845" y="65373"/>
                    <a:pt x="2690" y="65931"/>
                    <a:pt x="2541" y="66491"/>
                  </a:cubicBezTo>
                  <a:cubicBezTo>
                    <a:pt x="2500" y="66644"/>
                    <a:pt x="2592" y="66803"/>
                    <a:pt x="2745" y="66844"/>
                  </a:cubicBezTo>
                  <a:cubicBezTo>
                    <a:pt x="2769" y="66850"/>
                    <a:pt x="2794" y="66853"/>
                    <a:pt x="2819" y="66853"/>
                  </a:cubicBezTo>
                  <a:cubicBezTo>
                    <a:pt x="2950" y="66853"/>
                    <a:pt x="3063" y="66766"/>
                    <a:pt x="3097" y="66640"/>
                  </a:cubicBezTo>
                  <a:cubicBezTo>
                    <a:pt x="3245" y="66083"/>
                    <a:pt x="3400" y="65528"/>
                    <a:pt x="3560" y="64976"/>
                  </a:cubicBezTo>
                  <a:cubicBezTo>
                    <a:pt x="3602" y="64824"/>
                    <a:pt x="3513" y="64665"/>
                    <a:pt x="3362" y="64622"/>
                  </a:cubicBezTo>
                  <a:cubicBezTo>
                    <a:pt x="3335" y="64614"/>
                    <a:pt x="3307" y="64611"/>
                    <a:pt x="3281" y="64611"/>
                  </a:cubicBezTo>
                  <a:close/>
                  <a:moveTo>
                    <a:pt x="175845" y="67906"/>
                  </a:moveTo>
                  <a:cubicBezTo>
                    <a:pt x="175821" y="67906"/>
                    <a:pt x="175796" y="67909"/>
                    <a:pt x="175772" y="67916"/>
                  </a:cubicBezTo>
                  <a:cubicBezTo>
                    <a:pt x="175618" y="67953"/>
                    <a:pt x="175523" y="68110"/>
                    <a:pt x="175562" y="68264"/>
                  </a:cubicBezTo>
                  <a:cubicBezTo>
                    <a:pt x="175700" y="68823"/>
                    <a:pt x="175833" y="69384"/>
                    <a:pt x="175960" y="69945"/>
                  </a:cubicBezTo>
                  <a:cubicBezTo>
                    <a:pt x="175990" y="70076"/>
                    <a:pt x="176106" y="70170"/>
                    <a:pt x="176241" y="70170"/>
                  </a:cubicBezTo>
                  <a:cubicBezTo>
                    <a:pt x="176425" y="70170"/>
                    <a:pt x="176562" y="69998"/>
                    <a:pt x="176521" y="69818"/>
                  </a:cubicBezTo>
                  <a:cubicBezTo>
                    <a:pt x="176393" y="69252"/>
                    <a:pt x="176260" y="68688"/>
                    <a:pt x="176121" y="68126"/>
                  </a:cubicBezTo>
                  <a:cubicBezTo>
                    <a:pt x="176090" y="67995"/>
                    <a:pt x="175974" y="67906"/>
                    <a:pt x="175845" y="67906"/>
                  </a:cubicBezTo>
                  <a:close/>
                  <a:moveTo>
                    <a:pt x="2390" y="67951"/>
                  </a:moveTo>
                  <a:cubicBezTo>
                    <a:pt x="2259" y="67951"/>
                    <a:pt x="2140" y="68041"/>
                    <a:pt x="2109" y="68175"/>
                  </a:cubicBezTo>
                  <a:cubicBezTo>
                    <a:pt x="1970" y="68737"/>
                    <a:pt x="1837" y="69301"/>
                    <a:pt x="1709" y="69866"/>
                  </a:cubicBezTo>
                  <a:cubicBezTo>
                    <a:pt x="1668" y="70047"/>
                    <a:pt x="1806" y="70219"/>
                    <a:pt x="1991" y="70219"/>
                  </a:cubicBezTo>
                  <a:cubicBezTo>
                    <a:pt x="2125" y="70218"/>
                    <a:pt x="2241" y="70125"/>
                    <a:pt x="2271" y="69993"/>
                  </a:cubicBezTo>
                  <a:cubicBezTo>
                    <a:pt x="2398" y="69432"/>
                    <a:pt x="2530" y="68872"/>
                    <a:pt x="2668" y="68313"/>
                  </a:cubicBezTo>
                  <a:cubicBezTo>
                    <a:pt x="2709" y="68157"/>
                    <a:pt x="2614" y="67997"/>
                    <a:pt x="2458" y="67959"/>
                  </a:cubicBezTo>
                  <a:cubicBezTo>
                    <a:pt x="2435" y="67953"/>
                    <a:pt x="2412" y="67951"/>
                    <a:pt x="2390" y="67951"/>
                  </a:cubicBezTo>
                  <a:close/>
                  <a:moveTo>
                    <a:pt x="176608" y="71289"/>
                  </a:moveTo>
                  <a:cubicBezTo>
                    <a:pt x="176588" y="71289"/>
                    <a:pt x="176569" y="71291"/>
                    <a:pt x="176549" y="71295"/>
                  </a:cubicBezTo>
                  <a:cubicBezTo>
                    <a:pt x="176393" y="71326"/>
                    <a:pt x="176292" y="71478"/>
                    <a:pt x="176325" y="71634"/>
                  </a:cubicBezTo>
                  <a:cubicBezTo>
                    <a:pt x="176441" y="72199"/>
                    <a:pt x="176551" y="72764"/>
                    <a:pt x="176657" y="73330"/>
                  </a:cubicBezTo>
                  <a:cubicBezTo>
                    <a:pt x="176683" y="73467"/>
                    <a:pt x="176801" y="73565"/>
                    <a:pt x="176940" y="73566"/>
                  </a:cubicBezTo>
                  <a:cubicBezTo>
                    <a:pt x="176958" y="73565"/>
                    <a:pt x="176976" y="73564"/>
                    <a:pt x="176994" y="73562"/>
                  </a:cubicBezTo>
                  <a:cubicBezTo>
                    <a:pt x="177150" y="73532"/>
                    <a:pt x="177253" y="73382"/>
                    <a:pt x="177223" y="73225"/>
                  </a:cubicBezTo>
                  <a:cubicBezTo>
                    <a:pt x="177117" y="72655"/>
                    <a:pt x="177006" y="72086"/>
                    <a:pt x="176888" y="71519"/>
                  </a:cubicBezTo>
                  <a:cubicBezTo>
                    <a:pt x="176861" y="71383"/>
                    <a:pt x="176741" y="71289"/>
                    <a:pt x="176608" y="71289"/>
                  </a:cubicBezTo>
                  <a:close/>
                  <a:moveTo>
                    <a:pt x="1625" y="71335"/>
                  </a:moveTo>
                  <a:cubicBezTo>
                    <a:pt x="1492" y="71335"/>
                    <a:pt x="1371" y="71428"/>
                    <a:pt x="1343" y="71565"/>
                  </a:cubicBezTo>
                  <a:cubicBezTo>
                    <a:pt x="1227" y="72132"/>
                    <a:pt x="1115" y="72702"/>
                    <a:pt x="1011" y="73271"/>
                  </a:cubicBezTo>
                  <a:cubicBezTo>
                    <a:pt x="981" y="73427"/>
                    <a:pt x="1085" y="73578"/>
                    <a:pt x="1241" y="73607"/>
                  </a:cubicBezTo>
                  <a:cubicBezTo>
                    <a:pt x="1259" y="73610"/>
                    <a:pt x="1276" y="73612"/>
                    <a:pt x="1294" y="73612"/>
                  </a:cubicBezTo>
                  <a:cubicBezTo>
                    <a:pt x="1433" y="73612"/>
                    <a:pt x="1552" y="73512"/>
                    <a:pt x="1577" y="73376"/>
                  </a:cubicBezTo>
                  <a:cubicBezTo>
                    <a:pt x="1682" y="72810"/>
                    <a:pt x="1792" y="72245"/>
                    <a:pt x="1907" y="71681"/>
                  </a:cubicBezTo>
                  <a:cubicBezTo>
                    <a:pt x="1939" y="71525"/>
                    <a:pt x="1838" y="71373"/>
                    <a:pt x="1682" y="71340"/>
                  </a:cubicBezTo>
                  <a:cubicBezTo>
                    <a:pt x="1663" y="71336"/>
                    <a:pt x="1644" y="71335"/>
                    <a:pt x="1625" y="71335"/>
                  </a:cubicBezTo>
                  <a:close/>
                  <a:moveTo>
                    <a:pt x="177241" y="74696"/>
                  </a:moveTo>
                  <a:cubicBezTo>
                    <a:pt x="177225" y="74696"/>
                    <a:pt x="177209" y="74697"/>
                    <a:pt x="177193" y="74700"/>
                  </a:cubicBezTo>
                  <a:cubicBezTo>
                    <a:pt x="177036" y="74726"/>
                    <a:pt x="176930" y="74875"/>
                    <a:pt x="176957" y="75032"/>
                  </a:cubicBezTo>
                  <a:cubicBezTo>
                    <a:pt x="177051" y="75600"/>
                    <a:pt x="177140" y="76169"/>
                    <a:pt x="177223" y="76739"/>
                  </a:cubicBezTo>
                  <a:cubicBezTo>
                    <a:pt x="177243" y="76881"/>
                    <a:pt x="177364" y="76985"/>
                    <a:pt x="177507" y="76985"/>
                  </a:cubicBezTo>
                  <a:cubicBezTo>
                    <a:pt x="177522" y="76985"/>
                    <a:pt x="177536" y="76984"/>
                    <a:pt x="177549" y="76982"/>
                  </a:cubicBezTo>
                  <a:cubicBezTo>
                    <a:pt x="177708" y="76958"/>
                    <a:pt x="177815" y="76813"/>
                    <a:pt x="177794" y="76655"/>
                  </a:cubicBezTo>
                  <a:cubicBezTo>
                    <a:pt x="177710" y="76082"/>
                    <a:pt x="177620" y="75508"/>
                    <a:pt x="177525" y="74936"/>
                  </a:cubicBezTo>
                  <a:cubicBezTo>
                    <a:pt x="177502" y="74796"/>
                    <a:pt x="177379" y="74696"/>
                    <a:pt x="177241" y="74696"/>
                  </a:cubicBezTo>
                  <a:close/>
                  <a:moveTo>
                    <a:pt x="997" y="74743"/>
                  </a:moveTo>
                  <a:cubicBezTo>
                    <a:pt x="858" y="74743"/>
                    <a:pt x="736" y="74843"/>
                    <a:pt x="712" y="74984"/>
                  </a:cubicBezTo>
                  <a:cubicBezTo>
                    <a:pt x="650" y="75363"/>
                    <a:pt x="590" y="75742"/>
                    <a:pt x="532" y="76122"/>
                  </a:cubicBezTo>
                  <a:lnTo>
                    <a:pt x="447" y="76703"/>
                  </a:lnTo>
                  <a:cubicBezTo>
                    <a:pt x="424" y="76861"/>
                    <a:pt x="533" y="77006"/>
                    <a:pt x="690" y="77029"/>
                  </a:cubicBezTo>
                  <a:cubicBezTo>
                    <a:pt x="705" y="77032"/>
                    <a:pt x="718" y="77033"/>
                    <a:pt x="732" y="77033"/>
                  </a:cubicBezTo>
                  <a:cubicBezTo>
                    <a:pt x="875" y="77033"/>
                    <a:pt x="998" y="76927"/>
                    <a:pt x="1018" y="76786"/>
                  </a:cubicBezTo>
                  <a:lnTo>
                    <a:pt x="1103" y="76209"/>
                  </a:lnTo>
                  <a:cubicBezTo>
                    <a:pt x="1159" y="75831"/>
                    <a:pt x="1219" y="75454"/>
                    <a:pt x="1281" y="75078"/>
                  </a:cubicBezTo>
                  <a:cubicBezTo>
                    <a:pt x="1307" y="74921"/>
                    <a:pt x="1200" y="74773"/>
                    <a:pt x="1043" y="74747"/>
                  </a:cubicBezTo>
                  <a:cubicBezTo>
                    <a:pt x="1027" y="74744"/>
                    <a:pt x="1012" y="74743"/>
                    <a:pt x="997" y="74743"/>
                  </a:cubicBezTo>
                  <a:close/>
                  <a:moveTo>
                    <a:pt x="177742" y="78132"/>
                  </a:moveTo>
                  <a:cubicBezTo>
                    <a:pt x="177730" y="78132"/>
                    <a:pt x="177718" y="78132"/>
                    <a:pt x="177706" y="78134"/>
                  </a:cubicBezTo>
                  <a:cubicBezTo>
                    <a:pt x="177550" y="78154"/>
                    <a:pt x="177439" y="78295"/>
                    <a:pt x="177456" y="78451"/>
                  </a:cubicBezTo>
                  <a:cubicBezTo>
                    <a:pt x="177528" y="79022"/>
                    <a:pt x="177594" y="79594"/>
                    <a:pt x="177655" y="80167"/>
                  </a:cubicBezTo>
                  <a:cubicBezTo>
                    <a:pt x="177670" y="80313"/>
                    <a:pt x="177793" y="80424"/>
                    <a:pt x="177940" y="80425"/>
                  </a:cubicBezTo>
                  <a:cubicBezTo>
                    <a:pt x="177951" y="80425"/>
                    <a:pt x="177961" y="80424"/>
                    <a:pt x="177971" y="80422"/>
                  </a:cubicBezTo>
                  <a:cubicBezTo>
                    <a:pt x="178130" y="80406"/>
                    <a:pt x="178244" y="80264"/>
                    <a:pt x="178227" y="80106"/>
                  </a:cubicBezTo>
                  <a:cubicBezTo>
                    <a:pt x="178166" y="79530"/>
                    <a:pt x="178100" y="78954"/>
                    <a:pt x="178028" y="78379"/>
                  </a:cubicBezTo>
                  <a:cubicBezTo>
                    <a:pt x="178007" y="78235"/>
                    <a:pt x="177884" y="78132"/>
                    <a:pt x="177742" y="78132"/>
                  </a:cubicBezTo>
                  <a:close/>
                  <a:moveTo>
                    <a:pt x="501" y="78180"/>
                  </a:moveTo>
                  <a:cubicBezTo>
                    <a:pt x="360" y="78180"/>
                    <a:pt x="237" y="78283"/>
                    <a:pt x="215" y="78427"/>
                  </a:cubicBezTo>
                  <a:cubicBezTo>
                    <a:pt x="145" y="79001"/>
                    <a:pt x="79" y="79577"/>
                    <a:pt x="19" y="80154"/>
                  </a:cubicBezTo>
                  <a:cubicBezTo>
                    <a:pt x="1" y="80312"/>
                    <a:pt x="116" y="80455"/>
                    <a:pt x="274" y="80470"/>
                  </a:cubicBezTo>
                  <a:cubicBezTo>
                    <a:pt x="285" y="80472"/>
                    <a:pt x="295" y="80473"/>
                    <a:pt x="304" y="80473"/>
                  </a:cubicBezTo>
                  <a:cubicBezTo>
                    <a:pt x="452" y="80473"/>
                    <a:pt x="575" y="80361"/>
                    <a:pt x="591" y="80215"/>
                  </a:cubicBezTo>
                  <a:cubicBezTo>
                    <a:pt x="651" y="79642"/>
                    <a:pt x="717" y="79069"/>
                    <a:pt x="788" y="78497"/>
                  </a:cubicBezTo>
                  <a:cubicBezTo>
                    <a:pt x="804" y="78341"/>
                    <a:pt x="693" y="78201"/>
                    <a:pt x="537" y="78182"/>
                  </a:cubicBezTo>
                  <a:cubicBezTo>
                    <a:pt x="525" y="78180"/>
                    <a:pt x="513" y="78180"/>
                    <a:pt x="501" y="781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887;p64">
              <a:extLst>
                <a:ext uri="{FF2B5EF4-FFF2-40B4-BE49-F238E27FC236}">
                  <a16:creationId xmlns:a16="http://schemas.microsoft.com/office/drawing/2014/main" id="{A3451633-DFF0-655A-71AE-84398561DB5E}"/>
                </a:ext>
              </a:extLst>
            </p:cNvPr>
            <p:cNvSpPr/>
            <p:nvPr/>
          </p:nvSpPr>
          <p:spPr>
            <a:xfrm>
              <a:off x="1526800" y="2928150"/>
              <a:ext cx="16750" cy="35925"/>
            </a:xfrm>
            <a:custGeom>
              <a:avLst/>
              <a:gdLst/>
              <a:ahLst/>
              <a:cxnLst/>
              <a:rect l="l" t="t" r="r" b="b"/>
              <a:pathLst>
                <a:path w="670" h="1437" extrusionOk="0">
                  <a:moveTo>
                    <a:pt x="370" y="0"/>
                  </a:moveTo>
                  <a:cubicBezTo>
                    <a:pt x="215" y="0"/>
                    <a:pt x="94" y="113"/>
                    <a:pt x="82" y="264"/>
                  </a:cubicBezTo>
                  <a:cubicBezTo>
                    <a:pt x="58" y="552"/>
                    <a:pt x="34" y="840"/>
                    <a:pt x="12" y="1127"/>
                  </a:cubicBezTo>
                  <a:cubicBezTo>
                    <a:pt x="0" y="1287"/>
                    <a:pt x="119" y="1425"/>
                    <a:pt x="279" y="1437"/>
                  </a:cubicBezTo>
                  <a:lnTo>
                    <a:pt x="300" y="1437"/>
                  </a:lnTo>
                  <a:cubicBezTo>
                    <a:pt x="450" y="1437"/>
                    <a:pt x="575" y="1322"/>
                    <a:pt x="587" y="1172"/>
                  </a:cubicBezTo>
                  <a:cubicBezTo>
                    <a:pt x="608" y="885"/>
                    <a:pt x="631" y="598"/>
                    <a:pt x="655" y="313"/>
                  </a:cubicBezTo>
                  <a:cubicBezTo>
                    <a:pt x="670" y="155"/>
                    <a:pt x="552" y="14"/>
                    <a:pt x="394" y="1"/>
                  </a:cubicBezTo>
                  <a:cubicBezTo>
                    <a:pt x="386" y="1"/>
                    <a:pt x="378"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888;p64">
              <a:extLst>
                <a:ext uri="{FF2B5EF4-FFF2-40B4-BE49-F238E27FC236}">
                  <a16:creationId xmlns:a16="http://schemas.microsoft.com/office/drawing/2014/main" id="{A63E4735-8486-0270-9F3F-BFFF54577F74}"/>
                </a:ext>
              </a:extLst>
            </p:cNvPr>
            <p:cNvSpPr/>
            <p:nvPr/>
          </p:nvSpPr>
          <p:spPr>
            <a:xfrm>
              <a:off x="1772350" y="2060100"/>
              <a:ext cx="387300" cy="519325"/>
            </a:xfrm>
            <a:custGeom>
              <a:avLst/>
              <a:gdLst/>
              <a:ahLst/>
              <a:cxnLst/>
              <a:rect l="l" t="t" r="r" b="b"/>
              <a:pathLst>
                <a:path w="15492" h="20773" extrusionOk="0">
                  <a:moveTo>
                    <a:pt x="1" y="0"/>
                  </a:moveTo>
                  <a:lnTo>
                    <a:pt x="10386" y="20772"/>
                  </a:lnTo>
                  <a:lnTo>
                    <a:pt x="15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89;p64">
              <a:extLst>
                <a:ext uri="{FF2B5EF4-FFF2-40B4-BE49-F238E27FC236}">
                  <a16:creationId xmlns:a16="http://schemas.microsoft.com/office/drawing/2014/main" id="{F1CFFF81-4CC6-5846-0F2A-3193FBD64565}"/>
                </a:ext>
              </a:extLst>
            </p:cNvPr>
            <p:cNvSpPr/>
            <p:nvPr/>
          </p:nvSpPr>
          <p:spPr>
            <a:xfrm>
              <a:off x="1763500" y="2052900"/>
              <a:ext cx="404250" cy="533725"/>
            </a:xfrm>
            <a:custGeom>
              <a:avLst/>
              <a:gdLst/>
              <a:ahLst/>
              <a:cxnLst/>
              <a:rect l="l" t="t" r="r" b="b"/>
              <a:pathLst>
                <a:path w="16170" h="21349" extrusionOk="0">
                  <a:moveTo>
                    <a:pt x="15478" y="576"/>
                  </a:moveTo>
                  <a:lnTo>
                    <a:pt x="10647" y="20232"/>
                  </a:lnTo>
                  <a:lnTo>
                    <a:pt x="820" y="576"/>
                  </a:lnTo>
                  <a:close/>
                  <a:moveTo>
                    <a:pt x="355" y="1"/>
                  </a:moveTo>
                  <a:cubicBezTo>
                    <a:pt x="140" y="1"/>
                    <a:pt x="1" y="226"/>
                    <a:pt x="97" y="417"/>
                  </a:cubicBezTo>
                  <a:lnTo>
                    <a:pt x="10483" y="21190"/>
                  </a:lnTo>
                  <a:cubicBezTo>
                    <a:pt x="10532" y="21287"/>
                    <a:pt x="10631" y="21348"/>
                    <a:pt x="10740" y="21348"/>
                  </a:cubicBezTo>
                  <a:cubicBezTo>
                    <a:pt x="10750" y="21348"/>
                    <a:pt x="10762" y="21348"/>
                    <a:pt x="10773" y="21347"/>
                  </a:cubicBezTo>
                  <a:cubicBezTo>
                    <a:pt x="10893" y="21334"/>
                    <a:pt x="10991" y="21246"/>
                    <a:pt x="11020" y="21129"/>
                  </a:cubicBezTo>
                  <a:lnTo>
                    <a:pt x="16125" y="357"/>
                  </a:lnTo>
                  <a:cubicBezTo>
                    <a:pt x="16169" y="176"/>
                    <a:pt x="16032" y="1"/>
                    <a:pt x="15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890;p64">
              <a:extLst>
                <a:ext uri="{FF2B5EF4-FFF2-40B4-BE49-F238E27FC236}">
                  <a16:creationId xmlns:a16="http://schemas.microsoft.com/office/drawing/2014/main" id="{D66CCF64-6323-2D5E-0C0E-3D470D63B07A}"/>
                </a:ext>
              </a:extLst>
            </p:cNvPr>
            <p:cNvSpPr/>
            <p:nvPr/>
          </p:nvSpPr>
          <p:spPr>
            <a:xfrm>
              <a:off x="1813950" y="2079800"/>
              <a:ext cx="246475" cy="499625"/>
            </a:xfrm>
            <a:custGeom>
              <a:avLst/>
              <a:gdLst/>
              <a:ahLst/>
              <a:cxnLst/>
              <a:rect l="l" t="t" r="r" b="b"/>
              <a:pathLst>
                <a:path w="9859" h="19985" extrusionOk="0">
                  <a:moveTo>
                    <a:pt x="0" y="0"/>
                  </a:moveTo>
                  <a:lnTo>
                    <a:pt x="8722" y="19984"/>
                  </a:lnTo>
                  <a:lnTo>
                    <a:pt x="9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891;p64">
              <a:extLst>
                <a:ext uri="{FF2B5EF4-FFF2-40B4-BE49-F238E27FC236}">
                  <a16:creationId xmlns:a16="http://schemas.microsoft.com/office/drawing/2014/main" id="{907051CA-17D5-2544-38AF-5ED64E4A1AC4}"/>
                </a:ext>
              </a:extLst>
            </p:cNvPr>
            <p:cNvSpPr/>
            <p:nvPr/>
          </p:nvSpPr>
          <p:spPr>
            <a:xfrm>
              <a:off x="1805275" y="2072600"/>
              <a:ext cx="262550" cy="514025"/>
            </a:xfrm>
            <a:custGeom>
              <a:avLst/>
              <a:gdLst/>
              <a:ahLst/>
              <a:cxnLst/>
              <a:rect l="l" t="t" r="r" b="b"/>
              <a:pathLst>
                <a:path w="10502" h="20561" extrusionOk="0">
                  <a:moveTo>
                    <a:pt x="9899" y="576"/>
                  </a:moveTo>
                  <a:lnTo>
                    <a:pt x="8850" y="19050"/>
                  </a:lnTo>
                  <a:lnTo>
                    <a:pt x="787" y="576"/>
                  </a:lnTo>
                  <a:close/>
                  <a:moveTo>
                    <a:pt x="345" y="1"/>
                  </a:moveTo>
                  <a:cubicBezTo>
                    <a:pt x="139" y="1"/>
                    <a:pt x="1" y="213"/>
                    <a:pt x="83" y="404"/>
                  </a:cubicBezTo>
                  <a:lnTo>
                    <a:pt x="8804" y="20388"/>
                  </a:lnTo>
                  <a:cubicBezTo>
                    <a:pt x="8850" y="20492"/>
                    <a:pt x="8953" y="20560"/>
                    <a:pt x="9066" y="20560"/>
                  </a:cubicBezTo>
                  <a:cubicBezTo>
                    <a:pt x="9067" y="20560"/>
                    <a:pt x="9068" y="20560"/>
                    <a:pt x="9069" y="20560"/>
                  </a:cubicBezTo>
                  <a:cubicBezTo>
                    <a:pt x="9086" y="20560"/>
                    <a:pt x="9103" y="20559"/>
                    <a:pt x="9120" y="20557"/>
                  </a:cubicBezTo>
                  <a:cubicBezTo>
                    <a:pt x="9252" y="20533"/>
                    <a:pt x="9349" y="20422"/>
                    <a:pt x="9357" y="20289"/>
                  </a:cubicBezTo>
                  <a:lnTo>
                    <a:pt x="10493" y="304"/>
                  </a:lnTo>
                  <a:cubicBezTo>
                    <a:pt x="10502" y="140"/>
                    <a:pt x="10371" y="1"/>
                    <a:pt x="10205" y="1"/>
                  </a:cubicBezTo>
                  <a:lnTo>
                    <a:pt x="347" y="1"/>
                  </a:lnTo>
                  <a:cubicBezTo>
                    <a:pt x="347" y="1"/>
                    <a:pt x="346"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92;p64">
              <a:extLst>
                <a:ext uri="{FF2B5EF4-FFF2-40B4-BE49-F238E27FC236}">
                  <a16:creationId xmlns:a16="http://schemas.microsoft.com/office/drawing/2014/main" id="{B9344965-CA59-A05E-6C4F-063F25691AB9}"/>
                </a:ext>
              </a:extLst>
            </p:cNvPr>
            <p:cNvSpPr/>
            <p:nvPr/>
          </p:nvSpPr>
          <p:spPr>
            <a:xfrm>
              <a:off x="1759225" y="2040900"/>
              <a:ext cx="272800" cy="538525"/>
            </a:xfrm>
            <a:custGeom>
              <a:avLst/>
              <a:gdLst/>
              <a:ahLst/>
              <a:cxnLst/>
              <a:rect l="l" t="t" r="r" b="b"/>
              <a:pathLst>
                <a:path w="10912" h="21541" extrusionOk="0">
                  <a:moveTo>
                    <a:pt x="0" y="1"/>
                  </a:moveTo>
                  <a:lnTo>
                    <a:pt x="10911" y="21540"/>
                  </a:lnTo>
                  <a:lnTo>
                    <a:pt x="9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93;p64">
              <a:extLst>
                <a:ext uri="{FF2B5EF4-FFF2-40B4-BE49-F238E27FC236}">
                  <a16:creationId xmlns:a16="http://schemas.microsoft.com/office/drawing/2014/main" id="{DFD9873D-A277-3091-4DC7-79EE75AA1183}"/>
                </a:ext>
              </a:extLst>
            </p:cNvPr>
            <p:cNvSpPr/>
            <p:nvPr/>
          </p:nvSpPr>
          <p:spPr>
            <a:xfrm>
              <a:off x="1750375" y="2033700"/>
              <a:ext cx="289025" cy="552925"/>
            </a:xfrm>
            <a:custGeom>
              <a:avLst/>
              <a:gdLst/>
              <a:ahLst/>
              <a:cxnLst/>
              <a:rect l="l" t="t" r="r" b="b"/>
              <a:pathLst>
                <a:path w="11561" h="22117" extrusionOk="0">
                  <a:moveTo>
                    <a:pt x="9936" y="578"/>
                  </a:moveTo>
                  <a:lnTo>
                    <a:pt x="10912" y="20493"/>
                  </a:lnTo>
                  <a:lnTo>
                    <a:pt x="823" y="578"/>
                  </a:lnTo>
                  <a:close/>
                  <a:moveTo>
                    <a:pt x="354" y="1"/>
                  </a:moveTo>
                  <a:cubicBezTo>
                    <a:pt x="139" y="1"/>
                    <a:pt x="0" y="228"/>
                    <a:pt x="97" y="419"/>
                  </a:cubicBezTo>
                  <a:lnTo>
                    <a:pt x="11009" y="21959"/>
                  </a:lnTo>
                  <a:cubicBezTo>
                    <a:pt x="11057" y="22055"/>
                    <a:pt x="11156" y="22116"/>
                    <a:pt x="11265" y="22116"/>
                  </a:cubicBezTo>
                  <a:cubicBezTo>
                    <a:pt x="11430" y="22116"/>
                    <a:pt x="11561" y="21979"/>
                    <a:pt x="11553" y="21815"/>
                  </a:cubicBezTo>
                  <a:lnTo>
                    <a:pt x="10500" y="276"/>
                  </a:lnTo>
                  <a:cubicBezTo>
                    <a:pt x="10492" y="122"/>
                    <a:pt x="10366" y="1"/>
                    <a:pt x="10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94;p64">
              <a:extLst>
                <a:ext uri="{FF2B5EF4-FFF2-40B4-BE49-F238E27FC236}">
                  <a16:creationId xmlns:a16="http://schemas.microsoft.com/office/drawing/2014/main" id="{654FE98A-7FFF-4A92-469A-00582242E997}"/>
                </a:ext>
              </a:extLst>
            </p:cNvPr>
            <p:cNvSpPr/>
            <p:nvPr/>
          </p:nvSpPr>
          <p:spPr>
            <a:xfrm>
              <a:off x="1173825" y="1944100"/>
              <a:ext cx="858200" cy="635325"/>
            </a:xfrm>
            <a:custGeom>
              <a:avLst/>
              <a:gdLst/>
              <a:ahLst/>
              <a:cxnLst/>
              <a:rect l="l" t="t" r="r" b="b"/>
              <a:pathLst>
                <a:path w="34328" h="25413" extrusionOk="0">
                  <a:moveTo>
                    <a:pt x="1" y="1"/>
                  </a:moveTo>
                  <a:lnTo>
                    <a:pt x="6279" y="25412"/>
                  </a:lnTo>
                  <a:lnTo>
                    <a:pt x="34327" y="25412"/>
                  </a:lnTo>
                  <a:lnTo>
                    <a:pt x="29880" y="2880"/>
                  </a:lnTo>
                  <a:lnTo>
                    <a:pt x="15923" y="2880"/>
                  </a:lnTo>
                  <a:lnTo>
                    <a:pt x="13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95;p64">
              <a:extLst>
                <a:ext uri="{FF2B5EF4-FFF2-40B4-BE49-F238E27FC236}">
                  <a16:creationId xmlns:a16="http://schemas.microsoft.com/office/drawing/2014/main" id="{3113DA61-D0FD-6CF6-CCE2-74C51ABA83EB}"/>
                </a:ext>
              </a:extLst>
            </p:cNvPr>
            <p:cNvSpPr/>
            <p:nvPr/>
          </p:nvSpPr>
          <p:spPr>
            <a:xfrm>
              <a:off x="1165700" y="1936875"/>
              <a:ext cx="874250" cy="649750"/>
            </a:xfrm>
            <a:custGeom>
              <a:avLst/>
              <a:gdLst/>
              <a:ahLst/>
              <a:cxnLst/>
              <a:rect l="l" t="t" r="r" b="b"/>
              <a:pathLst>
                <a:path w="34970" h="25990" extrusionOk="0">
                  <a:moveTo>
                    <a:pt x="13573" y="578"/>
                  </a:moveTo>
                  <a:lnTo>
                    <a:pt x="16032" y="3361"/>
                  </a:lnTo>
                  <a:cubicBezTo>
                    <a:pt x="16088" y="3422"/>
                    <a:pt x="16165" y="3458"/>
                    <a:pt x="16248" y="3458"/>
                  </a:cubicBezTo>
                  <a:lnTo>
                    <a:pt x="29969" y="3458"/>
                  </a:lnTo>
                  <a:lnTo>
                    <a:pt x="34302" y="25413"/>
                  </a:lnTo>
                  <a:lnTo>
                    <a:pt x="6829" y="25413"/>
                  </a:lnTo>
                  <a:lnTo>
                    <a:pt x="694" y="578"/>
                  </a:lnTo>
                  <a:close/>
                  <a:moveTo>
                    <a:pt x="326" y="1"/>
                  </a:moveTo>
                  <a:cubicBezTo>
                    <a:pt x="139" y="1"/>
                    <a:pt x="1" y="177"/>
                    <a:pt x="46" y="358"/>
                  </a:cubicBezTo>
                  <a:lnTo>
                    <a:pt x="6324" y="25772"/>
                  </a:lnTo>
                  <a:cubicBezTo>
                    <a:pt x="6355" y="25899"/>
                    <a:pt x="6470" y="25989"/>
                    <a:pt x="6604" y="25989"/>
                  </a:cubicBezTo>
                  <a:lnTo>
                    <a:pt x="34651" y="25989"/>
                  </a:lnTo>
                  <a:cubicBezTo>
                    <a:pt x="34832" y="25989"/>
                    <a:pt x="34969" y="25824"/>
                    <a:pt x="34934" y="25645"/>
                  </a:cubicBezTo>
                  <a:lnTo>
                    <a:pt x="30487" y="3113"/>
                  </a:lnTo>
                  <a:cubicBezTo>
                    <a:pt x="30460" y="2978"/>
                    <a:pt x="30342" y="2881"/>
                    <a:pt x="30205" y="2881"/>
                  </a:cubicBezTo>
                  <a:lnTo>
                    <a:pt x="16379" y="2881"/>
                  </a:lnTo>
                  <a:lnTo>
                    <a:pt x="13920" y="98"/>
                  </a:lnTo>
                  <a:cubicBezTo>
                    <a:pt x="13865" y="37"/>
                    <a:pt x="13787" y="1"/>
                    <a:pt x="13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96;p64">
              <a:extLst>
                <a:ext uri="{FF2B5EF4-FFF2-40B4-BE49-F238E27FC236}">
                  <a16:creationId xmlns:a16="http://schemas.microsoft.com/office/drawing/2014/main" id="{0B9A22B5-7535-29B3-3A47-7E87E52FFE4A}"/>
                </a:ext>
              </a:extLst>
            </p:cNvPr>
            <p:cNvSpPr/>
            <p:nvPr/>
          </p:nvSpPr>
          <p:spPr>
            <a:xfrm>
              <a:off x="1888075" y="1032825"/>
              <a:ext cx="941125" cy="557025"/>
            </a:xfrm>
            <a:custGeom>
              <a:avLst/>
              <a:gdLst/>
              <a:ahLst/>
              <a:cxnLst/>
              <a:rect l="l" t="t" r="r" b="b"/>
              <a:pathLst>
                <a:path w="37645" h="22281" extrusionOk="0">
                  <a:moveTo>
                    <a:pt x="55" y="1"/>
                  </a:moveTo>
                  <a:cubicBezTo>
                    <a:pt x="25" y="1"/>
                    <a:pt x="0" y="26"/>
                    <a:pt x="0" y="56"/>
                  </a:cubicBezTo>
                  <a:lnTo>
                    <a:pt x="0" y="22225"/>
                  </a:lnTo>
                  <a:cubicBezTo>
                    <a:pt x="0" y="22257"/>
                    <a:pt x="25" y="22281"/>
                    <a:pt x="55" y="22281"/>
                  </a:cubicBezTo>
                  <a:lnTo>
                    <a:pt x="37591" y="22281"/>
                  </a:lnTo>
                  <a:cubicBezTo>
                    <a:pt x="37621" y="22281"/>
                    <a:pt x="37645" y="22257"/>
                    <a:pt x="37645" y="22225"/>
                  </a:cubicBezTo>
                  <a:lnTo>
                    <a:pt x="37645" y="56"/>
                  </a:lnTo>
                  <a:cubicBezTo>
                    <a:pt x="37645" y="26"/>
                    <a:pt x="37621" y="1"/>
                    <a:pt x="37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97;p64">
              <a:extLst>
                <a:ext uri="{FF2B5EF4-FFF2-40B4-BE49-F238E27FC236}">
                  <a16:creationId xmlns:a16="http://schemas.microsoft.com/office/drawing/2014/main" id="{9EF41265-4051-02F5-D1FB-9E4A1AF7572C}"/>
                </a:ext>
              </a:extLst>
            </p:cNvPr>
            <p:cNvSpPr/>
            <p:nvPr/>
          </p:nvSpPr>
          <p:spPr>
            <a:xfrm>
              <a:off x="1880875" y="1025625"/>
              <a:ext cx="955550" cy="571450"/>
            </a:xfrm>
            <a:custGeom>
              <a:avLst/>
              <a:gdLst/>
              <a:ahLst/>
              <a:cxnLst/>
              <a:rect l="l" t="t" r="r" b="b"/>
              <a:pathLst>
                <a:path w="38222" h="22858" extrusionOk="0">
                  <a:moveTo>
                    <a:pt x="35820" y="578"/>
                  </a:moveTo>
                  <a:cubicBezTo>
                    <a:pt x="36828" y="579"/>
                    <a:pt x="37644" y="1395"/>
                    <a:pt x="37645" y="2402"/>
                  </a:cubicBezTo>
                  <a:lnTo>
                    <a:pt x="37645" y="20456"/>
                  </a:lnTo>
                  <a:cubicBezTo>
                    <a:pt x="37644" y="21464"/>
                    <a:pt x="36828" y="22279"/>
                    <a:pt x="35820" y="22281"/>
                  </a:cubicBezTo>
                  <a:lnTo>
                    <a:pt x="2400" y="22281"/>
                  </a:lnTo>
                  <a:cubicBezTo>
                    <a:pt x="1394" y="22279"/>
                    <a:pt x="577" y="21464"/>
                    <a:pt x="576" y="20456"/>
                  </a:cubicBezTo>
                  <a:lnTo>
                    <a:pt x="576" y="2402"/>
                  </a:lnTo>
                  <a:cubicBezTo>
                    <a:pt x="577" y="1395"/>
                    <a:pt x="1394" y="579"/>
                    <a:pt x="2400" y="578"/>
                  </a:cubicBezTo>
                  <a:close/>
                  <a:moveTo>
                    <a:pt x="2400" y="1"/>
                  </a:moveTo>
                  <a:cubicBezTo>
                    <a:pt x="1077" y="1"/>
                    <a:pt x="0" y="1078"/>
                    <a:pt x="0" y="2402"/>
                  </a:cubicBezTo>
                  <a:lnTo>
                    <a:pt x="0" y="20456"/>
                  </a:lnTo>
                  <a:cubicBezTo>
                    <a:pt x="0" y="21780"/>
                    <a:pt x="1077" y="22858"/>
                    <a:pt x="2400" y="22858"/>
                  </a:cubicBezTo>
                  <a:lnTo>
                    <a:pt x="35820" y="22858"/>
                  </a:lnTo>
                  <a:cubicBezTo>
                    <a:pt x="37145" y="22858"/>
                    <a:pt x="38222" y="21780"/>
                    <a:pt x="38222" y="20456"/>
                  </a:cubicBezTo>
                  <a:lnTo>
                    <a:pt x="38222" y="2402"/>
                  </a:lnTo>
                  <a:cubicBezTo>
                    <a:pt x="38222" y="1078"/>
                    <a:pt x="37145" y="1"/>
                    <a:pt x="35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98;p64">
              <a:extLst>
                <a:ext uri="{FF2B5EF4-FFF2-40B4-BE49-F238E27FC236}">
                  <a16:creationId xmlns:a16="http://schemas.microsoft.com/office/drawing/2014/main" id="{21356BC6-D615-3DB3-33EE-1BA7FF2AEE31}"/>
                </a:ext>
              </a:extLst>
            </p:cNvPr>
            <p:cNvSpPr/>
            <p:nvPr/>
          </p:nvSpPr>
          <p:spPr>
            <a:xfrm>
              <a:off x="1888075" y="1138475"/>
              <a:ext cx="941125" cy="201700"/>
            </a:xfrm>
            <a:custGeom>
              <a:avLst/>
              <a:gdLst/>
              <a:ahLst/>
              <a:cxnLst/>
              <a:rect l="l" t="t" r="r" b="b"/>
              <a:pathLst>
                <a:path w="37645" h="8068" extrusionOk="0">
                  <a:moveTo>
                    <a:pt x="0" y="0"/>
                  </a:moveTo>
                  <a:lnTo>
                    <a:pt x="0" y="8068"/>
                  </a:lnTo>
                  <a:lnTo>
                    <a:pt x="37645" y="8068"/>
                  </a:lnTo>
                  <a:lnTo>
                    <a:pt x="37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899;p64">
              <a:extLst>
                <a:ext uri="{FF2B5EF4-FFF2-40B4-BE49-F238E27FC236}">
                  <a16:creationId xmlns:a16="http://schemas.microsoft.com/office/drawing/2014/main" id="{317E3098-DDDD-304D-DA77-65A79B47672C}"/>
                </a:ext>
              </a:extLst>
            </p:cNvPr>
            <p:cNvSpPr/>
            <p:nvPr/>
          </p:nvSpPr>
          <p:spPr>
            <a:xfrm>
              <a:off x="1880875" y="1131300"/>
              <a:ext cx="955550" cy="216075"/>
            </a:xfrm>
            <a:custGeom>
              <a:avLst/>
              <a:gdLst/>
              <a:ahLst/>
              <a:cxnLst/>
              <a:rect l="l" t="t" r="r" b="b"/>
              <a:pathLst>
                <a:path w="38222" h="8643" extrusionOk="0">
                  <a:moveTo>
                    <a:pt x="37645" y="575"/>
                  </a:moveTo>
                  <a:lnTo>
                    <a:pt x="37645" y="8066"/>
                  </a:lnTo>
                  <a:lnTo>
                    <a:pt x="576" y="8066"/>
                  </a:lnTo>
                  <a:lnTo>
                    <a:pt x="576" y="575"/>
                  </a:lnTo>
                  <a:close/>
                  <a:moveTo>
                    <a:pt x="286" y="1"/>
                  </a:moveTo>
                  <a:cubicBezTo>
                    <a:pt x="127" y="1"/>
                    <a:pt x="0" y="130"/>
                    <a:pt x="0" y="289"/>
                  </a:cubicBezTo>
                  <a:lnTo>
                    <a:pt x="0" y="8355"/>
                  </a:lnTo>
                  <a:cubicBezTo>
                    <a:pt x="0" y="8513"/>
                    <a:pt x="129" y="8643"/>
                    <a:pt x="288" y="8643"/>
                  </a:cubicBezTo>
                  <a:lnTo>
                    <a:pt x="37933" y="8643"/>
                  </a:lnTo>
                  <a:cubicBezTo>
                    <a:pt x="38092" y="8643"/>
                    <a:pt x="38222" y="8513"/>
                    <a:pt x="38222" y="8355"/>
                  </a:cubicBezTo>
                  <a:lnTo>
                    <a:pt x="38222" y="289"/>
                  </a:lnTo>
                  <a:cubicBezTo>
                    <a:pt x="38222" y="130"/>
                    <a:pt x="38093" y="1"/>
                    <a:pt x="37935" y="1"/>
                  </a:cubicBezTo>
                  <a:cubicBezTo>
                    <a:pt x="37934" y="1"/>
                    <a:pt x="37933" y="1"/>
                    <a:pt x="37933" y="1"/>
                  </a:cubicBezTo>
                  <a:lnTo>
                    <a:pt x="288" y="1"/>
                  </a:lnTo>
                  <a:cubicBezTo>
                    <a:pt x="287" y="1"/>
                    <a:pt x="28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900;p64">
              <a:extLst>
                <a:ext uri="{FF2B5EF4-FFF2-40B4-BE49-F238E27FC236}">
                  <a16:creationId xmlns:a16="http://schemas.microsoft.com/office/drawing/2014/main" id="{E5CE138E-01A5-E5A2-B0B3-CE3583A56943}"/>
                </a:ext>
              </a:extLst>
            </p:cNvPr>
            <p:cNvSpPr/>
            <p:nvPr/>
          </p:nvSpPr>
          <p:spPr>
            <a:xfrm>
              <a:off x="2548725" y="1461550"/>
              <a:ext cx="81825" cy="78725"/>
            </a:xfrm>
            <a:custGeom>
              <a:avLst/>
              <a:gdLst/>
              <a:ahLst/>
              <a:cxnLst/>
              <a:rect l="l" t="t" r="r" b="b"/>
              <a:pathLst>
                <a:path w="3273" h="3149" extrusionOk="0">
                  <a:moveTo>
                    <a:pt x="1698" y="0"/>
                  </a:moveTo>
                  <a:cubicBezTo>
                    <a:pt x="1288" y="0"/>
                    <a:pt x="886" y="160"/>
                    <a:pt x="586" y="461"/>
                  </a:cubicBezTo>
                  <a:cubicBezTo>
                    <a:pt x="135" y="912"/>
                    <a:pt x="0" y="1588"/>
                    <a:pt x="244" y="2177"/>
                  </a:cubicBezTo>
                  <a:cubicBezTo>
                    <a:pt x="487" y="2765"/>
                    <a:pt x="1062" y="3149"/>
                    <a:pt x="1699" y="3149"/>
                  </a:cubicBezTo>
                  <a:cubicBezTo>
                    <a:pt x="2567" y="3149"/>
                    <a:pt x="3272" y="2444"/>
                    <a:pt x="3272" y="1575"/>
                  </a:cubicBezTo>
                  <a:cubicBezTo>
                    <a:pt x="3272" y="938"/>
                    <a:pt x="2888" y="364"/>
                    <a:pt x="2301" y="120"/>
                  </a:cubicBezTo>
                  <a:cubicBezTo>
                    <a:pt x="2106" y="40"/>
                    <a:pt x="1901"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901;p64">
              <a:extLst>
                <a:ext uri="{FF2B5EF4-FFF2-40B4-BE49-F238E27FC236}">
                  <a16:creationId xmlns:a16="http://schemas.microsoft.com/office/drawing/2014/main" id="{6BCC1D3A-AFB6-37B2-9E5F-5122FEAE1C27}"/>
                </a:ext>
              </a:extLst>
            </p:cNvPr>
            <p:cNvSpPr/>
            <p:nvPr/>
          </p:nvSpPr>
          <p:spPr>
            <a:xfrm>
              <a:off x="2540950" y="1454350"/>
              <a:ext cx="96800" cy="93150"/>
            </a:xfrm>
            <a:custGeom>
              <a:avLst/>
              <a:gdLst/>
              <a:ahLst/>
              <a:cxnLst/>
              <a:rect l="l" t="t" r="r" b="b"/>
              <a:pathLst>
                <a:path w="3872" h="3726" extrusionOk="0">
                  <a:moveTo>
                    <a:pt x="2008" y="577"/>
                  </a:moveTo>
                  <a:cubicBezTo>
                    <a:pt x="2719" y="577"/>
                    <a:pt x="3294" y="1153"/>
                    <a:pt x="3295" y="1863"/>
                  </a:cubicBezTo>
                  <a:cubicBezTo>
                    <a:pt x="3295" y="2384"/>
                    <a:pt x="2982" y="2853"/>
                    <a:pt x="2501" y="3052"/>
                  </a:cubicBezTo>
                  <a:cubicBezTo>
                    <a:pt x="2342" y="3118"/>
                    <a:pt x="2174" y="3150"/>
                    <a:pt x="2008" y="3150"/>
                  </a:cubicBezTo>
                  <a:cubicBezTo>
                    <a:pt x="1674" y="3150"/>
                    <a:pt x="1345" y="3020"/>
                    <a:pt x="1099" y="2774"/>
                  </a:cubicBezTo>
                  <a:cubicBezTo>
                    <a:pt x="732" y="2405"/>
                    <a:pt x="622" y="1852"/>
                    <a:pt x="821" y="1371"/>
                  </a:cubicBezTo>
                  <a:cubicBezTo>
                    <a:pt x="1019" y="890"/>
                    <a:pt x="1488" y="577"/>
                    <a:pt x="2008" y="577"/>
                  </a:cubicBezTo>
                  <a:close/>
                  <a:moveTo>
                    <a:pt x="2009" y="0"/>
                  </a:moveTo>
                  <a:cubicBezTo>
                    <a:pt x="1525" y="0"/>
                    <a:pt x="1048" y="190"/>
                    <a:pt x="691" y="546"/>
                  </a:cubicBezTo>
                  <a:cubicBezTo>
                    <a:pt x="159" y="1079"/>
                    <a:pt x="1" y="1880"/>
                    <a:pt x="288" y="2576"/>
                  </a:cubicBezTo>
                  <a:cubicBezTo>
                    <a:pt x="576" y="3271"/>
                    <a:pt x="1255" y="3726"/>
                    <a:pt x="2008" y="3726"/>
                  </a:cubicBezTo>
                  <a:cubicBezTo>
                    <a:pt x="3038" y="3725"/>
                    <a:pt x="3871" y="2891"/>
                    <a:pt x="3871" y="1863"/>
                  </a:cubicBezTo>
                  <a:cubicBezTo>
                    <a:pt x="3871" y="1109"/>
                    <a:pt x="3418" y="430"/>
                    <a:pt x="2721" y="142"/>
                  </a:cubicBezTo>
                  <a:cubicBezTo>
                    <a:pt x="2491" y="47"/>
                    <a:pt x="2249" y="0"/>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02;p64">
              <a:extLst>
                <a:ext uri="{FF2B5EF4-FFF2-40B4-BE49-F238E27FC236}">
                  <a16:creationId xmlns:a16="http://schemas.microsoft.com/office/drawing/2014/main" id="{4261841B-4E0E-A363-032E-DF93EB27B932}"/>
                </a:ext>
              </a:extLst>
            </p:cNvPr>
            <p:cNvSpPr/>
            <p:nvPr/>
          </p:nvSpPr>
          <p:spPr>
            <a:xfrm>
              <a:off x="2658050" y="1461550"/>
              <a:ext cx="81850" cy="78725"/>
            </a:xfrm>
            <a:custGeom>
              <a:avLst/>
              <a:gdLst/>
              <a:ahLst/>
              <a:cxnLst/>
              <a:rect l="l" t="t" r="r" b="b"/>
              <a:pathLst>
                <a:path w="3274" h="3149" extrusionOk="0">
                  <a:moveTo>
                    <a:pt x="1699" y="0"/>
                  </a:moveTo>
                  <a:cubicBezTo>
                    <a:pt x="1289" y="0"/>
                    <a:pt x="887" y="160"/>
                    <a:pt x="586" y="461"/>
                  </a:cubicBezTo>
                  <a:cubicBezTo>
                    <a:pt x="136" y="912"/>
                    <a:pt x="0" y="1588"/>
                    <a:pt x="244" y="2177"/>
                  </a:cubicBezTo>
                  <a:cubicBezTo>
                    <a:pt x="489" y="2765"/>
                    <a:pt x="1062" y="3149"/>
                    <a:pt x="1699" y="3149"/>
                  </a:cubicBezTo>
                  <a:cubicBezTo>
                    <a:pt x="2568" y="3149"/>
                    <a:pt x="3274" y="2444"/>
                    <a:pt x="3274" y="1575"/>
                  </a:cubicBezTo>
                  <a:cubicBezTo>
                    <a:pt x="3274" y="938"/>
                    <a:pt x="2890" y="364"/>
                    <a:pt x="2301" y="120"/>
                  </a:cubicBezTo>
                  <a:cubicBezTo>
                    <a:pt x="2106" y="40"/>
                    <a:pt x="1902" y="0"/>
                    <a:pt x="1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03;p64">
              <a:extLst>
                <a:ext uri="{FF2B5EF4-FFF2-40B4-BE49-F238E27FC236}">
                  <a16:creationId xmlns:a16="http://schemas.microsoft.com/office/drawing/2014/main" id="{9522DBAC-A0CE-E773-E783-C01EFCFD3A43}"/>
                </a:ext>
              </a:extLst>
            </p:cNvPr>
            <p:cNvSpPr/>
            <p:nvPr/>
          </p:nvSpPr>
          <p:spPr>
            <a:xfrm>
              <a:off x="2650275" y="1454350"/>
              <a:ext cx="96825" cy="93150"/>
            </a:xfrm>
            <a:custGeom>
              <a:avLst/>
              <a:gdLst/>
              <a:ahLst/>
              <a:cxnLst/>
              <a:rect l="l" t="t" r="r" b="b"/>
              <a:pathLst>
                <a:path w="3873" h="3726" extrusionOk="0">
                  <a:moveTo>
                    <a:pt x="2010" y="577"/>
                  </a:moveTo>
                  <a:cubicBezTo>
                    <a:pt x="2720" y="577"/>
                    <a:pt x="3294" y="1153"/>
                    <a:pt x="3297" y="1863"/>
                  </a:cubicBezTo>
                  <a:cubicBezTo>
                    <a:pt x="3297" y="2383"/>
                    <a:pt x="2984" y="2853"/>
                    <a:pt x="2503" y="3052"/>
                  </a:cubicBezTo>
                  <a:cubicBezTo>
                    <a:pt x="2343" y="3118"/>
                    <a:pt x="2176" y="3150"/>
                    <a:pt x="2010" y="3150"/>
                  </a:cubicBezTo>
                  <a:cubicBezTo>
                    <a:pt x="1675" y="3150"/>
                    <a:pt x="1347" y="3020"/>
                    <a:pt x="1101" y="2774"/>
                  </a:cubicBezTo>
                  <a:cubicBezTo>
                    <a:pt x="732" y="2405"/>
                    <a:pt x="622" y="1852"/>
                    <a:pt x="821" y="1371"/>
                  </a:cubicBezTo>
                  <a:cubicBezTo>
                    <a:pt x="1020" y="890"/>
                    <a:pt x="1489" y="577"/>
                    <a:pt x="2010" y="577"/>
                  </a:cubicBezTo>
                  <a:close/>
                  <a:moveTo>
                    <a:pt x="2010" y="0"/>
                  </a:moveTo>
                  <a:cubicBezTo>
                    <a:pt x="1525" y="0"/>
                    <a:pt x="1049" y="190"/>
                    <a:pt x="693" y="546"/>
                  </a:cubicBezTo>
                  <a:cubicBezTo>
                    <a:pt x="160" y="1079"/>
                    <a:pt x="1" y="1880"/>
                    <a:pt x="289" y="2576"/>
                  </a:cubicBezTo>
                  <a:cubicBezTo>
                    <a:pt x="578" y="3273"/>
                    <a:pt x="1257" y="3726"/>
                    <a:pt x="2010" y="3726"/>
                  </a:cubicBezTo>
                  <a:cubicBezTo>
                    <a:pt x="3038" y="3725"/>
                    <a:pt x="3871" y="2891"/>
                    <a:pt x="3873" y="1863"/>
                  </a:cubicBezTo>
                  <a:cubicBezTo>
                    <a:pt x="3871" y="1109"/>
                    <a:pt x="3418" y="430"/>
                    <a:pt x="2722" y="142"/>
                  </a:cubicBezTo>
                  <a:cubicBezTo>
                    <a:pt x="2492" y="47"/>
                    <a:pt x="2250" y="0"/>
                    <a:pt x="2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04;p64">
              <a:extLst>
                <a:ext uri="{FF2B5EF4-FFF2-40B4-BE49-F238E27FC236}">
                  <a16:creationId xmlns:a16="http://schemas.microsoft.com/office/drawing/2014/main" id="{9337E943-7CF6-045F-2018-EF0FF7F8C369}"/>
                </a:ext>
              </a:extLst>
            </p:cNvPr>
            <p:cNvSpPr/>
            <p:nvPr/>
          </p:nvSpPr>
          <p:spPr>
            <a:xfrm>
              <a:off x="3330175" y="659725"/>
              <a:ext cx="1007825" cy="653450"/>
            </a:xfrm>
            <a:custGeom>
              <a:avLst/>
              <a:gdLst/>
              <a:ahLst/>
              <a:cxnLst/>
              <a:rect l="l" t="t" r="r" b="b"/>
              <a:pathLst>
                <a:path w="40313" h="26138" extrusionOk="0">
                  <a:moveTo>
                    <a:pt x="1" y="0"/>
                  </a:moveTo>
                  <a:lnTo>
                    <a:pt x="1" y="26137"/>
                  </a:lnTo>
                  <a:lnTo>
                    <a:pt x="40313" y="26137"/>
                  </a:lnTo>
                  <a:lnTo>
                    <a:pt x="40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05;p64">
              <a:extLst>
                <a:ext uri="{FF2B5EF4-FFF2-40B4-BE49-F238E27FC236}">
                  <a16:creationId xmlns:a16="http://schemas.microsoft.com/office/drawing/2014/main" id="{6BA2E07C-48EF-66DF-B5B2-ED97A96C4B89}"/>
                </a:ext>
              </a:extLst>
            </p:cNvPr>
            <p:cNvSpPr/>
            <p:nvPr/>
          </p:nvSpPr>
          <p:spPr>
            <a:xfrm>
              <a:off x="3322950" y="652525"/>
              <a:ext cx="1022250" cy="667850"/>
            </a:xfrm>
            <a:custGeom>
              <a:avLst/>
              <a:gdLst/>
              <a:ahLst/>
              <a:cxnLst/>
              <a:rect l="l" t="t" r="r" b="b"/>
              <a:pathLst>
                <a:path w="40890" h="26714" extrusionOk="0">
                  <a:moveTo>
                    <a:pt x="40313" y="576"/>
                  </a:moveTo>
                  <a:lnTo>
                    <a:pt x="40313" y="26137"/>
                  </a:lnTo>
                  <a:lnTo>
                    <a:pt x="578" y="26137"/>
                  </a:lnTo>
                  <a:lnTo>
                    <a:pt x="578" y="576"/>
                  </a:lnTo>
                  <a:close/>
                  <a:moveTo>
                    <a:pt x="290" y="0"/>
                  </a:moveTo>
                  <a:cubicBezTo>
                    <a:pt x="130" y="0"/>
                    <a:pt x="1" y="130"/>
                    <a:pt x="1" y="288"/>
                  </a:cubicBezTo>
                  <a:lnTo>
                    <a:pt x="1" y="26425"/>
                  </a:lnTo>
                  <a:cubicBezTo>
                    <a:pt x="1" y="26584"/>
                    <a:pt x="130" y="26713"/>
                    <a:pt x="290" y="26713"/>
                  </a:cubicBezTo>
                  <a:lnTo>
                    <a:pt x="40601" y="26713"/>
                  </a:lnTo>
                  <a:cubicBezTo>
                    <a:pt x="40760" y="26713"/>
                    <a:pt x="40890" y="26584"/>
                    <a:pt x="40890" y="26425"/>
                  </a:cubicBezTo>
                  <a:lnTo>
                    <a:pt x="40890" y="288"/>
                  </a:lnTo>
                  <a:cubicBezTo>
                    <a:pt x="40890" y="130"/>
                    <a:pt x="40760" y="0"/>
                    <a:pt x="40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906;p64">
              <a:extLst>
                <a:ext uri="{FF2B5EF4-FFF2-40B4-BE49-F238E27FC236}">
                  <a16:creationId xmlns:a16="http://schemas.microsoft.com/office/drawing/2014/main" id="{A6659529-0205-F52B-F9C3-F81C2E530625}"/>
                </a:ext>
              </a:extLst>
            </p:cNvPr>
            <p:cNvSpPr/>
            <p:nvPr/>
          </p:nvSpPr>
          <p:spPr>
            <a:xfrm>
              <a:off x="3379200" y="701150"/>
              <a:ext cx="912950" cy="565175"/>
            </a:xfrm>
            <a:custGeom>
              <a:avLst/>
              <a:gdLst/>
              <a:ahLst/>
              <a:cxnLst/>
              <a:rect l="l" t="t" r="r" b="b"/>
              <a:pathLst>
                <a:path w="36518" h="22607" extrusionOk="0">
                  <a:moveTo>
                    <a:pt x="1" y="1"/>
                  </a:moveTo>
                  <a:lnTo>
                    <a:pt x="1" y="22607"/>
                  </a:lnTo>
                  <a:lnTo>
                    <a:pt x="36518" y="22607"/>
                  </a:lnTo>
                  <a:lnTo>
                    <a:pt x="365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907;p64">
              <a:extLst>
                <a:ext uri="{FF2B5EF4-FFF2-40B4-BE49-F238E27FC236}">
                  <a16:creationId xmlns:a16="http://schemas.microsoft.com/office/drawing/2014/main" id="{A8164D59-E26E-F8EE-1F32-06B4F722C931}"/>
                </a:ext>
              </a:extLst>
            </p:cNvPr>
            <p:cNvSpPr/>
            <p:nvPr/>
          </p:nvSpPr>
          <p:spPr>
            <a:xfrm>
              <a:off x="3372050" y="693950"/>
              <a:ext cx="927300" cy="579575"/>
            </a:xfrm>
            <a:custGeom>
              <a:avLst/>
              <a:gdLst/>
              <a:ahLst/>
              <a:cxnLst/>
              <a:rect l="l" t="t" r="r" b="b"/>
              <a:pathLst>
                <a:path w="37092" h="23183" extrusionOk="0">
                  <a:moveTo>
                    <a:pt x="36516" y="577"/>
                  </a:moveTo>
                  <a:lnTo>
                    <a:pt x="36516" y="22607"/>
                  </a:lnTo>
                  <a:lnTo>
                    <a:pt x="576" y="22607"/>
                  </a:lnTo>
                  <a:lnTo>
                    <a:pt x="576" y="577"/>
                  </a:lnTo>
                  <a:close/>
                  <a:moveTo>
                    <a:pt x="288" y="1"/>
                  </a:moveTo>
                  <a:cubicBezTo>
                    <a:pt x="129" y="1"/>
                    <a:pt x="0" y="129"/>
                    <a:pt x="0" y="289"/>
                  </a:cubicBezTo>
                  <a:lnTo>
                    <a:pt x="0" y="22895"/>
                  </a:lnTo>
                  <a:cubicBezTo>
                    <a:pt x="0" y="23053"/>
                    <a:pt x="129" y="23183"/>
                    <a:pt x="288" y="23183"/>
                  </a:cubicBezTo>
                  <a:lnTo>
                    <a:pt x="36804" y="23183"/>
                  </a:lnTo>
                  <a:cubicBezTo>
                    <a:pt x="36963" y="23183"/>
                    <a:pt x="37092" y="23053"/>
                    <a:pt x="37092" y="22895"/>
                  </a:cubicBezTo>
                  <a:lnTo>
                    <a:pt x="37092" y="289"/>
                  </a:lnTo>
                  <a:cubicBezTo>
                    <a:pt x="37092" y="129"/>
                    <a:pt x="36963" y="1"/>
                    <a:pt x="36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908;p64">
              <a:extLst>
                <a:ext uri="{FF2B5EF4-FFF2-40B4-BE49-F238E27FC236}">
                  <a16:creationId xmlns:a16="http://schemas.microsoft.com/office/drawing/2014/main" id="{DDF74376-2407-03F5-FB79-9E0FDE057B37}"/>
                </a:ext>
              </a:extLst>
            </p:cNvPr>
            <p:cNvSpPr/>
            <p:nvPr/>
          </p:nvSpPr>
          <p:spPr>
            <a:xfrm>
              <a:off x="3422700" y="927050"/>
              <a:ext cx="223600" cy="244550"/>
            </a:xfrm>
            <a:custGeom>
              <a:avLst/>
              <a:gdLst/>
              <a:ahLst/>
              <a:cxnLst/>
              <a:rect l="l" t="t" r="r" b="b"/>
              <a:pathLst>
                <a:path w="8944" h="9782" extrusionOk="0">
                  <a:moveTo>
                    <a:pt x="4472" y="0"/>
                  </a:moveTo>
                  <a:cubicBezTo>
                    <a:pt x="2002" y="0"/>
                    <a:pt x="0" y="4238"/>
                    <a:pt x="0" y="6708"/>
                  </a:cubicBezTo>
                  <a:cubicBezTo>
                    <a:pt x="0" y="9177"/>
                    <a:pt x="2002" y="9782"/>
                    <a:pt x="4472" y="9782"/>
                  </a:cubicBezTo>
                  <a:cubicBezTo>
                    <a:pt x="6941" y="9782"/>
                    <a:pt x="8943" y="9177"/>
                    <a:pt x="8943" y="6708"/>
                  </a:cubicBezTo>
                  <a:cubicBezTo>
                    <a:pt x="8943" y="4238"/>
                    <a:pt x="6941" y="0"/>
                    <a:pt x="4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909;p64">
              <a:extLst>
                <a:ext uri="{FF2B5EF4-FFF2-40B4-BE49-F238E27FC236}">
                  <a16:creationId xmlns:a16="http://schemas.microsoft.com/office/drawing/2014/main" id="{5CEE6DDD-84A4-03DC-2228-9D947C485945}"/>
                </a:ext>
              </a:extLst>
            </p:cNvPr>
            <p:cNvSpPr/>
            <p:nvPr/>
          </p:nvSpPr>
          <p:spPr>
            <a:xfrm>
              <a:off x="3415500" y="919850"/>
              <a:ext cx="238000" cy="258975"/>
            </a:xfrm>
            <a:custGeom>
              <a:avLst/>
              <a:gdLst/>
              <a:ahLst/>
              <a:cxnLst/>
              <a:rect l="l" t="t" r="r" b="b"/>
              <a:pathLst>
                <a:path w="9520" h="10359" extrusionOk="0">
                  <a:moveTo>
                    <a:pt x="4760" y="577"/>
                  </a:moveTo>
                  <a:cubicBezTo>
                    <a:pt x="6988" y="577"/>
                    <a:pt x="8943" y="4577"/>
                    <a:pt x="8943" y="6996"/>
                  </a:cubicBezTo>
                  <a:cubicBezTo>
                    <a:pt x="8943" y="8923"/>
                    <a:pt x="7653" y="9782"/>
                    <a:pt x="4760" y="9782"/>
                  </a:cubicBezTo>
                  <a:cubicBezTo>
                    <a:pt x="1867" y="9782"/>
                    <a:pt x="577" y="8923"/>
                    <a:pt x="577" y="6996"/>
                  </a:cubicBezTo>
                  <a:cubicBezTo>
                    <a:pt x="577" y="4577"/>
                    <a:pt x="2531" y="577"/>
                    <a:pt x="4760" y="577"/>
                  </a:cubicBezTo>
                  <a:close/>
                  <a:moveTo>
                    <a:pt x="4760" y="0"/>
                  </a:moveTo>
                  <a:cubicBezTo>
                    <a:pt x="2178" y="0"/>
                    <a:pt x="0" y="4297"/>
                    <a:pt x="0" y="6996"/>
                  </a:cubicBezTo>
                  <a:cubicBezTo>
                    <a:pt x="0" y="10359"/>
                    <a:pt x="3583" y="10359"/>
                    <a:pt x="4760" y="10359"/>
                  </a:cubicBezTo>
                  <a:cubicBezTo>
                    <a:pt x="5937" y="10359"/>
                    <a:pt x="9519" y="10359"/>
                    <a:pt x="9519" y="6996"/>
                  </a:cubicBezTo>
                  <a:cubicBezTo>
                    <a:pt x="9519" y="4298"/>
                    <a:pt x="7341" y="0"/>
                    <a:pt x="4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910;p64">
              <a:extLst>
                <a:ext uri="{FF2B5EF4-FFF2-40B4-BE49-F238E27FC236}">
                  <a16:creationId xmlns:a16="http://schemas.microsoft.com/office/drawing/2014/main" id="{C67FC824-A444-1429-D34B-A2870B714EE5}"/>
                </a:ext>
              </a:extLst>
            </p:cNvPr>
            <p:cNvSpPr/>
            <p:nvPr/>
          </p:nvSpPr>
          <p:spPr>
            <a:xfrm>
              <a:off x="3457625" y="794325"/>
              <a:ext cx="153725" cy="153725"/>
            </a:xfrm>
            <a:custGeom>
              <a:avLst/>
              <a:gdLst/>
              <a:ahLst/>
              <a:cxnLst/>
              <a:rect l="l" t="t" r="r" b="b"/>
              <a:pathLst>
                <a:path w="6149" h="6149" extrusionOk="0">
                  <a:moveTo>
                    <a:pt x="3075" y="0"/>
                  </a:moveTo>
                  <a:cubicBezTo>
                    <a:pt x="1376" y="0"/>
                    <a:pt x="0" y="1376"/>
                    <a:pt x="0" y="3075"/>
                  </a:cubicBezTo>
                  <a:cubicBezTo>
                    <a:pt x="0" y="4772"/>
                    <a:pt x="1376" y="6149"/>
                    <a:pt x="3075" y="6149"/>
                  </a:cubicBezTo>
                  <a:cubicBezTo>
                    <a:pt x="4773" y="6149"/>
                    <a:pt x="6149" y="4772"/>
                    <a:pt x="6149" y="3075"/>
                  </a:cubicBezTo>
                  <a:cubicBezTo>
                    <a:pt x="6149" y="1376"/>
                    <a:pt x="4773" y="0"/>
                    <a:pt x="3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911;p64">
              <a:extLst>
                <a:ext uri="{FF2B5EF4-FFF2-40B4-BE49-F238E27FC236}">
                  <a16:creationId xmlns:a16="http://schemas.microsoft.com/office/drawing/2014/main" id="{00F0EC0D-E476-2D22-0D6F-9FD30C2F5D0C}"/>
                </a:ext>
              </a:extLst>
            </p:cNvPr>
            <p:cNvSpPr/>
            <p:nvPr/>
          </p:nvSpPr>
          <p:spPr>
            <a:xfrm>
              <a:off x="3450425" y="787100"/>
              <a:ext cx="168125" cy="168150"/>
            </a:xfrm>
            <a:custGeom>
              <a:avLst/>
              <a:gdLst/>
              <a:ahLst/>
              <a:cxnLst/>
              <a:rect l="l" t="t" r="r" b="b"/>
              <a:pathLst>
                <a:path w="6725" h="6726" extrusionOk="0">
                  <a:moveTo>
                    <a:pt x="3363" y="577"/>
                  </a:moveTo>
                  <a:cubicBezTo>
                    <a:pt x="4899" y="577"/>
                    <a:pt x="6149" y="1827"/>
                    <a:pt x="6149" y="3362"/>
                  </a:cubicBezTo>
                  <a:cubicBezTo>
                    <a:pt x="6149" y="4899"/>
                    <a:pt x="4899" y="6149"/>
                    <a:pt x="3363" y="6149"/>
                  </a:cubicBezTo>
                  <a:cubicBezTo>
                    <a:pt x="1826" y="6149"/>
                    <a:pt x="576" y="4899"/>
                    <a:pt x="576" y="3362"/>
                  </a:cubicBezTo>
                  <a:cubicBezTo>
                    <a:pt x="576" y="1827"/>
                    <a:pt x="1826" y="577"/>
                    <a:pt x="3363" y="577"/>
                  </a:cubicBezTo>
                  <a:close/>
                  <a:moveTo>
                    <a:pt x="3363" y="0"/>
                  </a:moveTo>
                  <a:cubicBezTo>
                    <a:pt x="1508" y="0"/>
                    <a:pt x="1" y="1509"/>
                    <a:pt x="1" y="3362"/>
                  </a:cubicBezTo>
                  <a:cubicBezTo>
                    <a:pt x="1" y="5217"/>
                    <a:pt x="1508" y="6726"/>
                    <a:pt x="3363" y="6726"/>
                  </a:cubicBezTo>
                  <a:cubicBezTo>
                    <a:pt x="5217" y="6726"/>
                    <a:pt x="6725" y="5217"/>
                    <a:pt x="6725" y="3362"/>
                  </a:cubicBezTo>
                  <a:cubicBezTo>
                    <a:pt x="6725" y="1509"/>
                    <a:pt x="5217" y="0"/>
                    <a:pt x="3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912;p64">
              <a:extLst>
                <a:ext uri="{FF2B5EF4-FFF2-40B4-BE49-F238E27FC236}">
                  <a16:creationId xmlns:a16="http://schemas.microsoft.com/office/drawing/2014/main" id="{8A90848F-720B-573D-DF4F-6C87328AB5A5}"/>
                </a:ext>
              </a:extLst>
            </p:cNvPr>
            <p:cNvSpPr/>
            <p:nvPr/>
          </p:nvSpPr>
          <p:spPr>
            <a:xfrm>
              <a:off x="3743650" y="794325"/>
              <a:ext cx="215150" cy="28800"/>
            </a:xfrm>
            <a:custGeom>
              <a:avLst/>
              <a:gdLst/>
              <a:ahLst/>
              <a:cxnLst/>
              <a:rect l="l" t="t" r="r" b="b"/>
              <a:pathLst>
                <a:path w="8606" h="1152" extrusionOk="0">
                  <a:moveTo>
                    <a:pt x="8031" y="0"/>
                  </a:moveTo>
                  <a:cubicBezTo>
                    <a:pt x="8030" y="0"/>
                    <a:pt x="8030" y="0"/>
                    <a:pt x="8029" y="0"/>
                  </a:cubicBezTo>
                  <a:lnTo>
                    <a:pt x="577" y="0"/>
                  </a:lnTo>
                  <a:cubicBezTo>
                    <a:pt x="259" y="0"/>
                    <a:pt x="1" y="258"/>
                    <a:pt x="1" y="576"/>
                  </a:cubicBezTo>
                  <a:cubicBezTo>
                    <a:pt x="1" y="894"/>
                    <a:pt x="259" y="1152"/>
                    <a:pt x="577" y="1152"/>
                  </a:cubicBezTo>
                  <a:lnTo>
                    <a:pt x="8029" y="1152"/>
                  </a:lnTo>
                  <a:cubicBezTo>
                    <a:pt x="8348" y="1152"/>
                    <a:pt x="8606" y="894"/>
                    <a:pt x="8606" y="576"/>
                  </a:cubicBezTo>
                  <a:cubicBezTo>
                    <a:pt x="8606" y="259"/>
                    <a:pt x="8349" y="0"/>
                    <a:pt x="8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913;p64">
              <a:extLst>
                <a:ext uri="{FF2B5EF4-FFF2-40B4-BE49-F238E27FC236}">
                  <a16:creationId xmlns:a16="http://schemas.microsoft.com/office/drawing/2014/main" id="{6308C70A-27FA-759C-8BC9-FFEB3AC0FC3D}"/>
                </a:ext>
              </a:extLst>
            </p:cNvPr>
            <p:cNvSpPr/>
            <p:nvPr/>
          </p:nvSpPr>
          <p:spPr>
            <a:xfrm>
              <a:off x="3743650" y="875050"/>
              <a:ext cx="215150" cy="28850"/>
            </a:xfrm>
            <a:custGeom>
              <a:avLst/>
              <a:gdLst/>
              <a:ahLst/>
              <a:cxnLst/>
              <a:rect l="l" t="t" r="r" b="b"/>
              <a:pathLst>
                <a:path w="8606" h="1154" extrusionOk="0">
                  <a:moveTo>
                    <a:pt x="577" y="0"/>
                  </a:moveTo>
                  <a:cubicBezTo>
                    <a:pt x="259" y="0"/>
                    <a:pt x="1" y="258"/>
                    <a:pt x="1" y="576"/>
                  </a:cubicBezTo>
                  <a:cubicBezTo>
                    <a:pt x="1" y="895"/>
                    <a:pt x="259" y="1153"/>
                    <a:pt x="577" y="1153"/>
                  </a:cubicBezTo>
                  <a:lnTo>
                    <a:pt x="8029" y="1153"/>
                  </a:lnTo>
                  <a:cubicBezTo>
                    <a:pt x="8348" y="1153"/>
                    <a:pt x="8606" y="895"/>
                    <a:pt x="8606" y="576"/>
                  </a:cubicBezTo>
                  <a:cubicBezTo>
                    <a:pt x="8606" y="258"/>
                    <a:pt x="8348" y="0"/>
                    <a:pt x="8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914;p64">
              <a:extLst>
                <a:ext uri="{FF2B5EF4-FFF2-40B4-BE49-F238E27FC236}">
                  <a16:creationId xmlns:a16="http://schemas.microsoft.com/office/drawing/2014/main" id="{504490EF-27A4-0213-57FE-A07582122156}"/>
                </a:ext>
              </a:extLst>
            </p:cNvPr>
            <p:cNvSpPr/>
            <p:nvPr/>
          </p:nvSpPr>
          <p:spPr>
            <a:xfrm>
              <a:off x="3743650" y="1017875"/>
              <a:ext cx="463550" cy="28825"/>
            </a:xfrm>
            <a:custGeom>
              <a:avLst/>
              <a:gdLst/>
              <a:ahLst/>
              <a:cxnLst/>
              <a:rect l="l" t="t" r="r" b="b"/>
              <a:pathLst>
                <a:path w="18542" h="1153" extrusionOk="0">
                  <a:moveTo>
                    <a:pt x="577" y="0"/>
                  </a:moveTo>
                  <a:cubicBezTo>
                    <a:pt x="259" y="0"/>
                    <a:pt x="1" y="258"/>
                    <a:pt x="1" y="577"/>
                  </a:cubicBezTo>
                  <a:cubicBezTo>
                    <a:pt x="1" y="895"/>
                    <a:pt x="259" y="1153"/>
                    <a:pt x="577" y="1153"/>
                  </a:cubicBezTo>
                  <a:lnTo>
                    <a:pt x="17966" y="1153"/>
                  </a:lnTo>
                  <a:cubicBezTo>
                    <a:pt x="18284" y="1153"/>
                    <a:pt x="18542" y="895"/>
                    <a:pt x="18542" y="577"/>
                  </a:cubicBezTo>
                  <a:cubicBezTo>
                    <a:pt x="18542" y="258"/>
                    <a:pt x="18284" y="0"/>
                    <a:pt x="17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915;p64">
              <a:extLst>
                <a:ext uri="{FF2B5EF4-FFF2-40B4-BE49-F238E27FC236}">
                  <a16:creationId xmlns:a16="http://schemas.microsoft.com/office/drawing/2014/main" id="{94492E46-17FE-7E21-E430-92AC170D99AF}"/>
                </a:ext>
              </a:extLst>
            </p:cNvPr>
            <p:cNvSpPr/>
            <p:nvPr/>
          </p:nvSpPr>
          <p:spPr>
            <a:xfrm>
              <a:off x="3743650" y="1123450"/>
              <a:ext cx="463550" cy="28850"/>
            </a:xfrm>
            <a:custGeom>
              <a:avLst/>
              <a:gdLst/>
              <a:ahLst/>
              <a:cxnLst/>
              <a:rect l="l" t="t" r="r" b="b"/>
              <a:pathLst>
                <a:path w="18542" h="1154" extrusionOk="0">
                  <a:moveTo>
                    <a:pt x="577" y="1"/>
                  </a:moveTo>
                  <a:cubicBezTo>
                    <a:pt x="259" y="1"/>
                    <a:pt x="1" y="258"/>
                    <a:pt x="1" y="576"/>
                  </a:cubicBezTo>
                  <a:cubicBezTo>
                    <a:pt x="1" y="895"/>
                    <a:pt x="259" y="1153"/>
                    <a:pt x="577" y="1153"/>
                  </a:cubicBezTo>
                  <a:lnTo>
                    <a:pt x="17966" y="1153"/>
                  </a:lnTo>
                  <a:cubicBezTo>
                    <a:pt x="18284" y="1153"/>
                    <a:pt x="18542" y="895"/>
                    <a:pt x="18542" y="576"/>
                  </a:cubicBezTo>
                  <a:cubicBezTo>
                    <a:pt x="18542" y="258"/>
                    <a:pt x="18284" y="1"/>
                    <a:pt x="17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916;p64">
              <a:extLst>
                <a:ext uri="{FF2B5EF4-FFF2-40B4-BE49-F238E27FC236}">
                  <a16:creationId xmlns:a16="http://schemas.microsoft.com/office/drawing/2014/main" id="{BF75ACA9-A13D-C963-B2C4-DC41CAC00FA4}"/>
                </a:ext>
              </a:extLst>
            </p:cNvPr>
            <p:cNvSpPr/>
            <p:nvPr/>
          </p:nvSpPr>
          <p:spPr>
            <a:xfrm>
              <a:off x="4883650" y="1032825"/>
              <a:ext cx="917400" cy="558175"/>
            </a:xfrm>
            <a:custGeom>
              <a:avLst/>
              <a:gdLst/>
              <a:ahLst/>
              <a:cxnLst/>
              <a:rect l="l" t="t" r="r" b="b"/>
              <a:pathLst>
                <a:path w="36696" h="22327" extrusionOk="0">
                  <a:moveTo>
                    <a:pt x="88" y="1"/>
                  </a:moveTo>
                  <a:cubicBezTo>
                    <a:pt x="38" y="1"/>
                    <a:pt x="0" y="40"/>
                    <a:pt x="0" y="88"/>
                  </a:cubicBezTo>
                  <a:lnTo>
                    <a:pt x="0" y="22239"/>
                  </a:lnTo>
                  <a:cubicBezTo>
                    <a:pt x="0" y="22287"/>
                    <a:pt x="38" y="22326"/>
                    <a:pt x="88" y="22326"/>
                  </a:cubicBezTo>
                  <a:lnTo>
                    <a:pt x="36608" y="22326"/>
                  </a:lnTo>
                  <a:cubicBezTo>
                    <a:pt x="36656" y="22326"/>
                    <a:pt x="36696" y="22287"/>
                    <a:pt x="36696" y="22239"/>
                  </a:cubicBezTo>
                  <a:lnTo>
                    <a:pt x="36696" y="88"/>
                  </a:lnTo>
                  <a:cubicBezTo>
                    <a:pt x="36696" y="40"/>
                    <a:pt x="36656" y="1"/>
                    <a:pt x="36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917;p64">
              <a:extLst>
                <a:ext uri="{FF2B5EF4-FFF2-40B4-BE49-F238E27FC236}">
                  <a16:creationId xmlns:a16="http://schemas.microsoft.com/office/drawing/2014/main" id="{8B347BF0-EC5B-6444-D160-AF17F0175E24}"/>
                </a:ext>
              </a:extLst>
            </p:cNvPr>
            <p:cNvSpPr/>
            <p:nvPr/>
          </p:nvSpPr>
          <p:spPr>
            <a:xfrm>
              <a:off x="4869250" y="1018450"/>
              <a:ext cx="946225" cy="586925"/>
            </a:xfrm>
            <a:custGeom>
              <a:avLst/>
              <a:gdLst/>
              <a:ahLst/>
              <a:cxnLst/>
              <a:rect l="l" t="t" r="r" b="b"/>
              <a:pathLst>
                <a:path w="37849" h="23477" extrusionOk="0">
                  <a:moveTo>
                    <a:pt x="33913" y="1153"/>
                  </a:moveTo>
                  <a:cubicBezTo>
                    <a:pt x="35447" y="1153"/>
                    <a:pt x="36696" y="2400"/>
                    <a:pt x="36696" y="3934"/>
                  </a:cubicBezTo>
                  <a:lnTo>
                    <a:pt x="36696" y="19543"/>
                  </a:lnTo>
                  <a:cubicBezTo>
                    <a:pt x="36696" y="21077"/>
                    <a:pt x="35447" y="22325"/>
                    <a:pt x="33913" y="22325"/>
                  </a:cubicBezTo>
                  <a:lnTo>
                    <a:pt x="3933" y="22325"/>
                  </a:lnTo>
                  <a:cubicBezTo>
                    <a:pt x="2399" y="22325"/>
                    <a:pt x="1152" y="21077"/>
                    <a:pt x="1152" y="19543"/>
                  </a:cubicBezTo>
                  <a:lnTo>
                    <a:pt x="1152" y="3934"/>
                  </a:lnTo>
                  <a:cubicBezTo>
                    <a:pt x="1152" y="2400"/>
                    <a:pt x="2399" y="1153"/>
                    <a:pt x="3933" y="1153"/>
                  </a:cubicBezTo>
                  <a:close/>
                  <a:moveTo>
                    <a:pt x="3933" y="0"/>
                  </a:moveTo>
                  <a:cubicBezTo>
                    <a:pt x="1765" y="0"/>
                    <a:pt x="0" y="1765"/>
                    <a:pt x="0" y="3934"/>
                  </a:cubicBezTo>
                  <a:lnTo>
                    <a:pt x="0" y="19543"/>
                  </a:lnTo>
                  <a:cubicBezTo>
                    <a:pt x="0" y="21712"/>
                    <a:pt x="1765" y="23477"/>
                    <a:pt x="3933" y="23477"/>
                  </a:cubicBezTo>
                  <a:lnTo>
                    <a:pt x="33913" y="23477"/>
                  </a:lnTo>
                  <a:cubicBezTo>
                    <a:pt x="36083" y="23477"/>
                    <a:pt x="37849" y="21712"/>
                    <a:pt x="37849" y="19543"/>
                  </a:cubicBezTo>
                  <a:lnTo>
                    <a:pt x="37849" y="3934"/>
                  </a:lnTo>
                  <a:cubicBezTo>
                    <a:pt x="37849" y="1765"/>
                    <a:pt x="36083" y="0"/>
                    <a:pt x="33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18;p64">
              <a:extLst>
                <a:ext uri="{FF2B5EF4-FFF2-40B4-BE49-F238E27FC236}">
                  <a16:creationId xmlns:a16="http://schemas.microsoft.com/office/drawing/2014/main" id="{164DC12B-1E00-3D3D-4AFB-2460A51475F7}"/>
                </a:ext>
              </a:extLst>
            </p:cNvPr>
            <p:cNvSpPr/>
            <p:nvPr/>
          </p:nvSpPr>
          <p:spPr>
            <a:xfrm>
              <a:off x="4883650" y="1032825"/>
              <a:ext cx="917400" cy="275225"/>
            </a:xfrm>
            <a:custGeom>
              <a:avLst/>
              <a:gdLst/>
              <a:ahLst/>
              <a:cxnLst/>
              <a:rect l="l" t="t" r="r" b="b"/>
              <a:pathLst>
                <a:path w="36696" h="11009" extrusionOk="0">
                  <a:moveTo>
                    <a:pt x="1674" y="1"/>
                  </a:moveTo>
                  <a:cubicBezTo>
                    <a:pt x="750" y="1"/>
                    <a:pt x="0" y="751"/>
                    <a:pt x="0" y="1675"/>
                  </a:cubicBezTo>
                  <a:lnTo>
                    <a:pt x="0" y="2139"/>
                  </a:lnTo>
                  <a:lnTo>
                    <a:pt x="16574" y="10645"/>
                  </a:lnTo>
                  <a:cubicBezTo>
                    <a:pt x="17073" y="10888"/>
                    <a:pt x="17613" y="11009"/>
                    <a:pt x="18154" y="11009"/>
                  </a:cubicBezTo>
                  <a:cubicBezTo>
                    <a:pt x="18724" y="11009"/>
                    <a:pt x="19293" y="10874"/>
                    <a:pt x="19812" y="10605"/>
                  </a:cubicBezTo>
                  <a:lnTo>
                    <a:pt x="36696" y="2065"/>
                  </a:lnTo>
                  <a:lnTo>
                    <a:pt x="36696" y="1675"/>
                  </a:lnTo>
                  <a:cubicBezTo>
                    <a:pt x="36696" y="751"/>
                    <a:pt x="35946" y="1"/>
                    <a:pt x="35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9;p64">
              <a:extLst>
                <a:ext uri="{FF2B5EF4-FFF2-40B4-BE49-F238E27FC236}">
                  <a16:creationId xmlns:a16="http://schemas.microsoft.com/office/drawing/2014/main" id="{9A37BBFA-C150-202B-E4D1-DA709C7E1BB9}"/>
                </a:ext>
              </a:extLst>
            </p:cNvPr>
            <p:cNvSpPr/>
            <p:nvPr/>
          </p:nvSpPr>
          <p:spPr>
            <a:xfrm>
              <a:off x="4869225" y="1018400"/>
              <a:ext cx="946225" cy="304000"/>
            </a:xfrm>
            <a:custGeom>
              <a:avLst/>
              <a:gdLst/>
              <a:ahLst/>
              <a:cxnLst/>
              <a:rect l="l" t="t" r="r" b="b"/>
              <a:pathLst>
                <a:path w="37849" h="12160" extrusionOk="0">
                  <a:moveTo>
                    <a:pt x="35598" y="1155"/>
                  </a:moveTo>
                  <a:cubicBezTo>
                    <a:pt x="36205" y="1155"/>
                    <a:pt x="36696" y="1647"/>
                    <a:pt x="36697" y="2252"/>
                  </a:cubicBezTo>
                  <a:lnTo>
                    <a:pt x="36697" y="2288"/>
                  </a:lnTo>
                  <a:lnTo>
                    <a:pt x="20130" y="10669"/>
                  </a:lnTo>
                  <a:cubicBezTo>
                    <a:pt x="20128" y="10669"/>
                    <a:pt x="20127" y="10670"/>
                    <a:pt x="20126" y="10671"/>
                  </a:cubicBezTo>
                  <a:cubicBezTo>
                    <a:pt x="19689" y="10897"/>
                    <a:pt x="19207" y="11010"/>
                    <a:pt x="18727" y="11010"/>
                  </a:cubicBezTo>
                  <a:cubicBezTo>
                    <a:pt x="18275" y="11010"/>
                    <a:pt x="17824" y="10910"/>
                    <a:pt x="17414" y="10710"/>
                  </a:cubicBezTo>
                  <a:lnTo>
                    <a:pt x="1153" y="2365"/>
                  </a:lnTo>
                  <a:lnTo>
                    <a:pt x="1153" y="2252"/>
                  </a:lnTo>
                  <a:cubicBezTo>
                    <a:pt x="1154" y="1647"/>
                    <a:pt x="1645" y="1155"/>
                    <a:pt x="2251" y="1155"/>
                  </a:cubicBezTo>
                  <a:close/>
                  <a:moveTo>
                    <a:pt x="2250" y="1"/>
                  </a:moveTo>
                  <a:cubicBezTo>
                    <a:pt x="1010" y="1"/>
                    <a:pt x="0" y="1011"/>
                    <a:pt x="0" y="2252"/>
                  </a:cubicBezTo>
                  <a:lnTo>
                    <a:pt x="0" y="2716"/>
                  </a:lnTo>
                  <a:cubicBezTo>
                    <a:pt x="0" y="2932"/>
                    <a:pt x="121" y="3130"/>
                    <a:pt x="313" y="3229"/>
                  </a:cubicBezTo>
                  <a:lnTo>
                    <a:pt x="16899" y="11740"/>
                  </a:lnTo>
                  <a:cubicBezTo>
                    <a:pt x="17466" y="12016"/>
                    <a:pt x="18091" y="12160"/>
                    <a:pt x="18723" y="12160"/>
                  </a:cubicBezTo>
                  <a:cubicBezTo>
                    <a:pt x="18725" y="12160"/>
                    <a:pt x="18728" y="12160"/>
                    <a:pt x="18731" y="12160"/>
                  </a:cubicBezTo>
                  <a:cubicBezTo>
                    <a:pt x="18733" y="12160"/>
                    <a:pt x="18736" y="12160"/>
                    <a:pt x="18738" y="12160"/>
                  </a:cubicBezTo>
                  <a:cubicBezTo>
                    <a:pt x="19404" y="12160"/>
                    <a:pt x="20059" y="12000"/>
                    <a:pt x="20652" y="11694"/>
                  </a:cubicBezTo>
                  <a:lnTo>
                    <a:pt x="37533" y="3155"/>
                  </a:lnTo>
                  <a:cubicBezTo>
                    <a:pt x="37726" y="3057"/>
                    <a:pt x="37849" y="2859"/>
                    <a:pt x="37849" y="2642"/>
                  </a:cubicBezTo>
                  <a:lnTo>
                    <a:pt x="37849" y="2252"/>
                  </a:lnTo>
                  <a:cubicBezTo>
                    <a:pt x="37849" y="1011"/>
                    <a:pt x="36840" y="1"/>
                    <a:pt x="3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0;p64">
              <a:extLst>
                <a:ext uri="{FF2B5EF4-FFF2-40B4-BE49-F238E27FC236}">
                  <a16:creationId xmlns:a16="http://schemas.microsoft.com/office/drawing/2014/main" id="{7426DFB8-B9FA-00FE-E4BE-D472ABE59C15}"/>
                </a:ext>
              </a:extLst>
            </p:cNvPr>
            <p:cNvSpPr/>
            <p:nvPr/>
          </p:nvSpPr>
          <p:spPr>
            <a:xfrm>
              <a:off x="5394725" y="2005800"/>
              <a:ext cx="927275" cy="468050"/>
            </a:xfrm>
            <a:custGeom>
              <a:avLst/>
              <a:gdLst/>
              <a:ahLst/>
              <a:cxnLst/>
              <a:rect l="l" t="t" r="r" b="b"/>
              <a:pathLst>
                <a:path w="37091" h="18722" extrusionOk="0">
                  <a:moveTo>
                    <a:pt x="62" y="0"/>
                  </a:moveTo>
                  <a:cubicBezTo>
                    <a:pt x="28" y="0"/>
                    <a:pt x="0" y="28"/>
                    <a:pt x="0" y="61"/>
                  </a:cubicBezTo>
                  <a:lnTo>
                    <a:pt x="0" y="18661"/>
                  </a:lnTo>
                  <a:cubicBezTo>
                    <a:pt x="0" y="18695"/>
                    <a:pt x="28" y="18721"/>
                    <a:pt x="62" y="18721"/>
                  </a:cubicBezTo>
                  <a:lnTo>
                    <a:pt x="37031" y="18721"/>
                  </a:lnTo>
                  <a:cubicBezTo>
                    <a:pt x="37064" y="18721"/>
                    <a:pt x="37091" y="18695"/>
                    <a:pt x="37091" y="18661"/>
                  </a:cubicBezTo>
                  <a:lnTo>
                    <a:pt x="37091" y="61"/>
                  </a:lnTo>
                  <a:cubicBezTo>
                    <a:pt x="37091" y="28"/>
                    <a:pt x="37064" y="0"/>
                    <a:pt x="37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21;p64">
              <a:extLst>
                <a:ext uri="{FF2B5EF4-FFF2-40B4-BE49-F238E27FC236}">
                  <a16:creationId xmlns:a16="http://schemas.microsoft.com/office/drawing/2014/main" id="{708EAD01-93A8-78EA-A3CB-96E252B5D921}"/>
                </a:ext>
              </a:extLst>
            </p:cNvPr>
            <p:cNvSpPr/>
            <p:nvPr/>
          </p:nvSpPr>
          <p:spPr>
            <a:xfrm>
              <a:off x="5394725" y="2351400"/>
              <a:ext cx="140275" cy="251400"/>
            </a:xfrm>
            <a:custGeom>
              <a:avLst/>
              <a:gdLst/>
              <a:ahLst/>
              <a:cxnLst/>
              <a:rect l="l" t="t" r="r" b="b"/>
              <a:pathLst>
                <a:path w="5611" h="10056" extrusionOk="0">
                  <a:moveTo>
                    <a:pt x="0" y="1"/>
                  </a:moveTo>
                  <a:lnTo>
                    <a:pt x="0" y="10056"/>
                  </a:lnTo>
                  <a:lnTo>
                    <a:pt x="5610" y="359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22;p64">
              <a:extLst>
                <a:ext uri="{FF2B5EF4-FFF2-40B4-BE49-F238E27FC236}">
                  <a16:creationId xmlns:a16="http://schemas.microsoft.com/office/drawing/2014/main" id="{428F1811-CA31-8508-4130-5F69A5D0CB2A}"/>
                </a:ext>
              </a:extLst>
            </p:cNvPr>
            <p:cNvSpPr/>
            <p:nvPr/>
          </p:nvSpPr>
          <p:spPr>
            <a:xfrm>
              <a:off x="5618200" y="2200325"/>
              <a:ext cx="99875" cy="96125"/>
            </a:xfrm>
            <a:custGeom>
              <a:avLst/>
              <a:gdLst/>
              <a:ahLst/>
              <a:cxnLst/>
              <a:rect l="l" t="t" r="r" b="b"/>
              <a:pathLst>
                <a:path w="3995" h="3845" extrusionOk="0">
                  <a:moveTo>
                    <a:pt x="2075" y="1"/>
                  </a:moveTo>
                  <a:cubicBezTo>
                    <a:pt x="1574" y="1"/>
                    <a:pt x="1082" y="196"/>
                    <a:pt x="714" y="564"/>
                  </a:cubicBezTo>
                  <a:cubicBezTo>
                    <a:pt x="165" y="1113"/>
                    <a:pt x="1" y="1939"/>
                    <a:pt x="297" y="2658"/>
                  </a:cubicBezTo>
                  <a:cubicBezTo>
                    <a:pt x="595" y="3375"/>
                    <a:pt x="1296" y="3844"/>
                    <a:pt x="2073" y="3844"/>
                  </a:cubicBezTo>
                  <a:cubicBezTo>
                    <a:pt x="3134" y="3844"/>
                    <a:pt x="3995" y="2983"/>
                    <a:pt x="3995" y="1923"/>
                  </a:cubicBezTo>
                  <a:cubicBezTo>
                    <a:pt x="3995" y="1145"/>
                    <a:pt x="3526" y="444"/>
                    <a:pt x="2809" y="146"/>
                  </a:cubicBezTo>
                  <a:cubicBezTo>
                    <a:pt x="2571" y="48"/>
                    <a:pt x="2322" y="1"/>
                    <a:pt x="2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23;p64">
              <a:extLst>
                <a:ext uri="{FF2B5EF4-FFF2-40B4-BE49-F238E27FC236}">
                  <a16:creationId xmlns:a16="http://schemas.microsoft.com/office/drawing/2014/main" id="{3C7FFC38-A7DD-25F7-BE7E-73BD3F3DE343}"/>
                </a:ext>
              </a:extLst>
            </p:cNvPr>
            <p:cNvSpPr/>
            <p:nvPr/>
          </p:nvSpPr>
          <p:spPr>
            <a:xfrm>
              <a:off x="5824050" y="2200325"/>
              <a:ext cx="99925" cy="96125"/>
            </a:xfrm>
            <a:custGeom>
              <a:avLst/>
              <a:gdLst/>
              <a:ahLst/>
              <a:cxnLst/>
              <a:rect l="l" t="t" r="r" b="b"/>
              <a:pathLst>
                <a:path w="3997" h="3845" extrusionOk="0">
                  <a:moveTo>
                    <a:pt x="2076" y="1"/>
                  </a:moveTo>
                  <a:cubicBezTo>
                    <a:pt x="1575" y="1"/>
                    <a:pt x="1084" y="196"/>
                    <a:pt x="716" y="564"/>
                  </a:cubicBezTo>
                  <a:cubicBezTo>
                    <a:pt x="165" y="1113"/>
                    <a:pt x="1" y="1939"/>
                    <a:pt x="298" y="2658"/>
                  </a:cubicBezTo>
                  <a:cubicBezTo>
                    <a:pt x="596" y="3375"/>
                    <a:pt x="1296" y="3844"/>
                    <a:pt x="2074" y="3844"/>
                  </a:cubicBezTo>
                  <a:cubicBezTo>
                    <a:pt x="3135" y="3844"/>
                    <a:pt x="3996" y="2983"/>
                    <a:pt x="3996" y="1923"/>
                  </a:cubicBezTo>
                  <a:cubicBezTo>
                    <a:pt x="3996" y="1145"/>
                    <a:pt x="3527" y="444"/>
                    <a:pt x="2809" y="146"/>
                  </a:cubicBezTo>
                  <a:cubicBezTo>
                    <a:pt x="2572" y="48"/>
                    <a:pt x="2323" y="1"/>
                    <a:pt x="2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24;p64">
              <a:extLst>
                <a:ext uri="{FF2B5EF4-FFF2-40B4-BE49-F238E27FC236}">
                  <a16:creationId xmlns:a16="http://schemas.microsoft.com/office/drawing/2014/main" id="{90C32CF7-D41B-62A7-4903-DCB1627ADD63}"/>
                </a:ext>
              </a:extLst>
            </p:cNvPr>
            <p:cNvSpPr/>
            <p:nvPr/>
          </p:nvSpPr>
          <p:spPr>
            <a:xfrm>
              <a:off x="6029975" y="2200325"/>
              <a:ext cx="99875" cy="96125"/>
            </a:xfrm>
            <a:custGeom>
              <a:avLst/>
              <a:gdLst/>
              <a:ahLst/>
              <a:cxnLst/>
              <a:rect l="l" t="t" r="r" b="b"/>
              <a:pathLst>
                <a:path w="3995" h="3845" extrusionOk="0">
                  <a:moveTo>
                    <a:pt x="2074" y="1"/>
                  </a:moveTo>
                  <a:cubicBezTo>
                    <a:pt x="1574" y="1"/>
                    <a:pt x="1082" y="196"/>
                    <a:pt x="714" y="564"/>
                  </a:cubicBezTo>
                  <a:cubicBezTo>
                    <a:pt x="165" y="1113"/>
                    <a:pt x="0" y="1939"/>
                    <a:pt x="298" y="2658"/>
                  </a:cubicBezTo>
                  <a:cubicBezTo>
                    <a:pt x="595" y="3375"/>
                    <a:pt x="1296" y="3844"/>
                    <a:pt x="2073" y="3844"/>
                  </a:cubicBezTo>
                  <a:cubicBezTo>
                    <a:pt x="3135" y="3844"/>
                    <a:pt x="3995" y="2983"/>
                    <a:pt x="3995" y="1923"/>
                  </a:cubicBezTo>
                  <a:cubicBezTo>
                    <a:pt x="3995" y="1145"/>
                    <a:pt x="3527" y="444"/>
                    <a:pt x="2808" y="146"/>
                  </a:cubicBezTo>
                  <a:cubicBezTo>
                    <a:pt x="2571" y="48"/>
                    <a:pt x="2322" y="1"/>
                    <a:pt x="2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25;p64">
              <a:extLst>
                <a:ext uri="{FF2B5EF4-FFF2-40B4-BE49-F238E27FC236}">
                  <a16:creationId xmlns:a16="http://schemas.microsoft.com/office/drawing/2014/main" id="{75CF3519-08C1-7870-2890-D7D8487BB403}"/>
                </a:ext>
              </a:extLst>
            </p:cNvPr>
            <p:cNvSpPr/>
            <p:nvPr/>
          </p:nvSpPr>
          <p:spPr>
            <a:xfrm>
              <a:off x="1157425" y="3075450"/>
              <a:ext cx="875850" cy="648650"/>
            </a:xfrm>
            <a:custGeom>
              <a:avLst/>
              <a:gdLst/>
              <a:ahLst/>
              <a:cxnLst/>
              <a:rect l="l" t="t" r="r" b="b"/>
              <a:pathLst>
                <a:path w="35034" h="25946" extrusionOk="0">
                  <a:moveTo>
                    <a:pt x="32761" y="5477"/>
                  </a:moveTo>
                  <a:lnTo>
                    <a:pt x="31445" y="10363"/>
                  </a:lnTo>
                  <a:lnTo>
                    <a:pt x="31445" y="5477"/>
                  </a:lnTo>
                  <a:close/>
                  <a:moveTo>
                    <a:pt x="12979" y="5477"/>
                  </a:moveTo>
                  <a:lnTo>
                    <a:pt x="12979" y="13779"/>
                  </a:lnTo>
                  <a:lnTo>
                    <a:pt x="12542" y="13779"/>
                  </a:lnTo>
                  <a:lnTo>
                    <a:pt x="9775" y="5477"/>
                  </a:lnTo>
                  <a:close/>
                  <a:moveTo>
                    <a:pt x="18491" y="5477"/>
                  </a:moveTo>
                  <a:lnTo>
                    <a:pt x="18490" y="13779"/>
                  </a:lnTo>
                  <a:lnTo>
                    <a:pt x="14913" y="13779"/>
                  </a:lnTo>
                  <a:lnTo>
                    <a:pt x="14913" y="5477"/>
                  </a:lnTo>
                  <a:close/>
                  <a:moveTo>
                    <a:pt x="24001" y="5477"/>
                  </a:moveTo>
                  <a:lnTo>
                    <a:pt x="24001" y="13779"/>
                  </a:lnTo>
                  <a:lnTo>
                    <a:pt x="20423" y="13779"/>
                  </a:lnTo>
                  <a:lnTo>
                    <a:pt x="20423" y="5477"/>
                  </a:lnTo>
                  <a:close/>
                  <a:moveTo>
                    <a:pt x="29513" y="5477"/>
                  </a:moveTo>
                  <a:lnTo>
                    <a:pt x="29513" y="13779"/>
                  </a:lnTo>
                  <a:lnTo>
                    <a:pt x="25935" y="13779"/>
                  </a:lnTo>
                  <a:lnTo>
                    <a:pt x="25935" y="5477"/>
                  </a:lnTo>
                  <a:close/>
                  <a:moveTo>
                    <a:pt x="16702" y="21222"/>
                  </a:moveTo>
                  <a:cubicBezTo>
                    <a:pt x="16881" y="21222"/>
                    <a:pt x="17063" y="21257"/>
                    <a:pt x="17235" y="21328"/>
                  </a:cubicBezTo>
                  <a:cubicBezTo>
                    <a:pt x="17757" y="21544"/>
                    <a:pt x="18097" y="22054"/>
                    <a:pt x="18097" y="22619"/>
                  </a:cubicBezTo>
                  <a:cubicBezTo>
                    <a:pt x="18095" y="23389"/>
                    <a:pt x="17472" y="24012"/>
                    <a:pt x="16702" y="24014"/>
                  </a:cubicBezTo>
                  <a:cubicBezTo>
                    <a:pt x="16137" y="24014"/>
                    <a:pt x="15627" y="23674"/>
                    <a:pt x="15411" y="23152"/>
                  </a:cubicBezTo>
                  <a:cubicBezTo>
                    <a:pt x="15195" y="22631"/>
                    <a:pt x="15315" y="22030"/>
                    <a:pt x="15713" y="21630"/>
                  </a:cubicBezTo>
                  <a:cubicBezTo>
                    <a:pt x="15981" y="21364"/>
                    <a:pt x="16338" y="21222"/>
                    <a:pt x="16702" y="21222"/>
                  </a:cubicBezTo>
                  <a:close/>
                  <a:moveTo>
                    <a:pt x="26937" y="21222"/>
                  </a:moveTo>
                  <a:cubicBezTo>
                    <a:pt x="27116" y="21222"/>
                    <a:pt x="27298" y="21257"/>
                    <a:pt x="27470" y="21328"/>
                  </a:cubicBezTo>
                  <a:cubicBezTo>
                    <a:pt x="27992" y="21544"/>
                    <a:pt x="28331" y="22054"/>
                    <a:pt x="28331" y="22619"/>
                  </a:cubicBezTo>
                  <a:cubicBezTo>
                    <a:pt x="28330" y="23388"/>
                    <a:pt x="27706" y="24012"/>
                    <a:pt x="26938" y="24014"/>
                  </a:cubicBezTo>
                  <a:lnTo>
                    <a:pt x="26936" y="24014"/>
                  </a:lnTo>
                  <a:cubicBezTo>
                    <a:pt x="26371" y="24014"/>
                    <a:pt x="25863" y="23674"/>
                    <a:pt x="25646" y="23152"/>
                  </a:cubicBezTo>
                  <a:cubicBezTo>
                    <a:pt x="25430" y="22631"/>
                    <a:pt x="25550" y="22030"/>
                    <a:pt x="25949" y="21630"/>
                  </a:cubicBezTo>
                  <a:cubicBezTo>
                    <a:pt x="26216" y="21364"/>
                    <a:pt x="26573" y="21222"/>
                    <a:pt x="26937" y="21222"/>
                  </a:cubicBezTo>
                  <a:close/>
                  <a:moveTo>
                    <a:pt x="955" y="1"/>
                  </a:moveTo>
                  <a:cubicBezTo>
                    <a:pt x="426" y="7"/>
                    <a:pt x="1" y="437"/>
                    <a:pt x="1" y="966"/>
                  </a:cubicBezTo>
                  <a:cubicBezTo>
                    <a:pt x="1" y="1496"/>
                    <a:pt x="426" y="1927"/>
                    <a:pt x="955" y="1933"/>
                  </a:cubicBezTo>
                  <a:lnTo>
                    <a:pt x="6557" y="1933"/>
                  </a:lnTo>
                  <a:lnTo>
                    <a:pt x="12635" y="20168"/>
                  </a:lnTo>
                  <a:cubicBezTo>
                    <a:pt x="12766" y="20563"/>
                    <a:pt x="13136" y="20829"/>
                    <a:pt x="13552" y="20829"/>
                  </a:cubicBezTo>
                  <a:lnTo>
                    <a:pt x="13903" y="20829"/>
                  </a:lnTo>
                  <a:cubicBezTo>
                    <a:pt x="13571" y="21347"/>
                    <a:pt x="13373" y="21959"/>
                    <a:pt x="13373" y="22617"/>
                  </a:cubicBezTo>
                  <a:cubicBezTo>
                    <a:pt x="13373" y="24454"/>
                    <a:pt x="14866" y="25946"/>
                    <a:pt x="16702" y="25946"/>
                  </a:cubicBezTo>
                  <a:cubicBezTo>
                    <a:pt x="18537" y="25946"/>
                    <a:pt x="20030" y="24454"/>
                    <a:pt x="20030" y="22617"/>
                  </a:cubicBezTo>
                  <a:cubicBezTo>
                    <a:pt x="20029" y="21983"/>
                    <a:pt x="19844" y="21362"/>
                    <a:pt x="19499" y="20829"/>
                  </a:cubicBezTo>
                  <a:lnTo>
                    <a:pt x="24139" y="20829"/>
                  </a:lnTo>
                  <a:cubicBezTo>
                    <a:pt x="23807" y="21347"/>
                    <a:pt x="23608" y="21959"/>
                    <a:pt x="23608" y="22617"/>
                  </a:cubicBezTo>
                  <a:cubicBezTo>
                    <a:pt x="23608" y="24454"/>
                    <a:pt x="25101" y="25946"/>
                    <a:pt x="26936" y="25946"/>
                  </a:cubicBezTo>
                  <a:cubicBezTo>
                    <a:pt x="28772" y="25946"/>
                    <a:pt x="30265" y="24454"/>
                    <a:pt x="30265" y="22617"/>
                  </a:cubicBezTo>
                  <a:cubicBezTo>
                    <a:pt x="30264" y="21983"/>
                    <a:pt x="30079" y="21362"/>
                    <a:pt x="29735" y="20829"/>
                  </a:cubicBezTo>
                  <a:lnTo>
                    <a:pt x="30480" y="20829"/>
                  </a:lnTo>
                  <a:cubicBezTo>
                    <a:pt x="31013" y="20829"/>
                    <a:pt x="31446" y="20396"/>
                    <a:pt x="31446" y="19862"/>
                  </a:cubicBezTo>
                  <a:cubicBezTo>
                    <a:pt x="31446" y="19329"/>
                    <a:pt x="31013" y="18896"/>
                    <a:pt x="30480" y="18896"/>
                  </a:cubicBezTo>
                  <a:lnTo>
                    <a:pt x="14249" y="18896"/>
                  </a:lnTo>
                  <a:lnTo>
                    <a:pt x="13187" y="15711"/>
                  </a:lnTo>
                  <a:lnTo>
                    <a:pt x="31266" y="15711"/>
                  </a:lnTo>
                  <a:cubicBezTo>
                    <a:pt x="31703" y="15711"/>
                    <a:pt x="32086" y="15418"/>
                    <a:pt x="32200" y="14996"/>
                  </a:cubicBezTo>
                  <a:lnTo>
                    <a:pt x="34955" y="4761"/>
                  </a:lnTo>
                  <a:cubicBezTo>
                    <a:pt x="35034" y="4471"/>
                    <a:pt x="34971" y="4160"/>
                    <a:pt x="34789" y="3922"/>
                  </a:cubicBezTo>
                  <a:cubicBezTo>
                    <a:pt x="34606" y="3684"/>
                    <a:pt x="34325" y="3544"/>
                    <a:pt x="34025" y="3544"/>
                  </a:cubicBezTo>
                  <a:cubicBezTo>
                    <a:pt x="34024" y="3544"/>
                    <a:pt x="34023" y="3544"/>
                    <a:pt x="34022" y="3544"/>
                  </a:cubicBezTo>
                  <a:lnTo>
                    <a:pt x="9131" y="3544"/>
                  </a:lnTo>
                  <a:lnTo>
                    <a:pt x="8170" y="662"/>
                  </a:lnTo>
                  <a:cubicBezTo>
                    <a:pt x="8039" y="267"/>
                    <a:pt x="7670" y="1"/>
                    <a:pt x="7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26;p64">
              <a:extLst>
                <a:ext uri="{FF2B5EF4-FFF2-40B4-BE49-F238E27FC236}">
                  <a16:creationId xmlns:a16="http://schemas.microsoft.com/office/drawing/2014/main" id="{64A94A50-A57E-B1C2-75A1-0982681A33B2}"/>
                </a:ext>
              </a:extLst>
            </p:cNvPr>
            <p:cNvSpPr/>
            <p:nvPr/>
          </p:nvSpPr>
          <p:spPr>
            <a:xfrm>
              <a:off x="5604225" y="3056750"/>
              <a:ext cx="696275" cy="696225"/>
            </a:xfrm>
            <a:custGeom>
              <a:avLst/>
              <a:gdLst/>
              <a:ahLst/>
              <a:cxnLst/>
              <a:rect l="l" t="t" r="r" b="b"/>
              <a:pathLst>
                <a:path w="27851" h="27849" extrusionOk="0">
                  <a:moveTo>
                    <a:pt x="10436" y="2243"/>
                  </a:moveTo>
                  <a:lnTo>
                    <a:pt x="10436" y="2243"/>
                  </a:lnTo>
                  <a:cubicBezTo>
                    <a:pt x="9791" y="3179"/>
                    <a:pt x="9237" y="4378"/>
                    <a:pt x="8796" y="5784"/>
                  </a:cubicBezTo>
                  <a:lnTo>
                    <a:pt x="4868" y="5784"/>
                  </a:lnTo>
                  <a:cubicBezTo>
                    <a:pt x="6351" y="4138"/>
                    <a:pt x="8263" y="2893"/>
                    <a:pt x="10436" y="2243"/>
                  </a:cubicBezTo>
                  <a:close/>
                  <a:moveTo>
                    <a:pt x="13925" y="1729"/>
                  </a:moveTo>
                  <a:cubicBezTo>
                    <a:pt x="15095" y="1729"/>
                    <a:pt x="16336" y="3240"/>
                    <a:pt x="17221" y="5784"/>
                  </a:cubicBezTo>
                  <a:lnTo>
                    <a:pt x="10630" y="5784"/>
                  </a:lnTo>
                  <a:cubicBezTo>
                    <a:pt x="11514" y="3241"/>
                    <a:pt x="12756" y="1729"/>
                    <a:pt x="13925" y="1729"/>
                  </a:cubicBezTo>
                  <a:close/>
                  <a:moveTo>
                    <a:pt x="17414" y="2243"/>
                  </a:moveTo>
                  <a:cubicBezTo>
                    <a:pt x="19588" y="2893"/>
                    <a:pt x="21501" y="4138"/>
                    <a:pt x="22981" y="5784"/>
                  </a:cubicBezTo>
                  <a:lnTo>
                    <a:pt x="19053" y="5784"/>
                  </a:lnTo>
                  <a:cubicBezTo>
                    <a:pt x="18614" y="4378"/>
                    <a:pt x="18058" y="3179"/>
                    <a:pt x="17414" y="2243"/>
                  </a:cubicBezTo>
                  <a:close/>
                  <a:moveTo>
                    <a:pt x="8341" y="7512"/>
                  </a:moveTo>
                  <a:cubicBezTo>
                    <a:pt x="7971" y="9176"/>
                    <a:pt x="7746" y="11047"/>
                    <a:pt x="7695" y="13060"/>
                  </a:cubicBezTo>
                  <a:lnTo>
                    <a:pt x="1774" y="13060"/>
                  </a:lnTo>
                  <a:cubicBezTo>
                    <a:pt x="1910" y="11092"/>
                    <a:pt x="2528" y="9188"/>
                    <a:pt x="3570" y="7512"/>
                  </a:cubicBezTo>
                  <a:close/>
                  <a:moveTo>
                    <a:pt x="17724" y="7512"/>
                  </a:moveTo>
                  <a:cubicBezTo>
                    <a:pt x="18111" y="9112"/>
                    <a:pt x="18364" y="10984"/>
                    <a:pt x="18421" y="13060"/>
                  </a:cubicBezTo>
                  <a:lnTo>
                    <a:pt x="9431" y="13060"/>
                  </a:lnTo>
                  <a:cubicBezTo>
                    <a:pt x="9487" y="10984"/>
                    <a:pt x="9740" y="9111"/>
                    <a:pt x="10128" y="7512"/>
                  </a:cubicBezTo>
                  <a:close/>
                  <a:moveTo>
                    <a:pt x="24280" y="7512"/>
                  </a:moveTo>
                  <a:cubicBezTo>
                    <a:pt x="25322" y="9188"/>
                    <a:pt x="25939" y="11093"/>
                    <a:pt x="26077" y="13060"/>
                  </a:cubicBezTo>
                  <a:lnTo>
                    <a:pt x="20155" y="13060"/>
                  </a:lnTo>
                  <a:cubicBezTo>
                    <a:pt x="20105" y="11047"/>
                    <a:pt x="19879" y="9176"/>
                    <a:pt x="19510" y="7512"/>
                  </a:cubicBezTo>
                  <a:close/>
                  <a:moveTo>
                    <a:pt x="7695" y="14789"/>
                  </a:moveTo>
                  <a:cubicBezTo>
                    <a:pt x="7754" y="17158"/>
                    <a:pt x="8055" y="19334"/>
                    <a:pt x="8548" y="21202"/>
                  </a:cubicBezTo>
                  <a:lnTo>
                    <a:pt x="4162" y="21202"/>
                  </a:lnTo>
                  <a:cubicBezTo>
                    <a:pt x="2766" y="19338"/>
                    <a:pt x="1936" y="17112"/>
                    <a:pt x="1772" y="14789"/>
                  </a:cubicBezTo>
                  <a:close/>
                  <a:moveTo>
                    <a:pt x="18421" y="14789"/>
                  </a:moveTo>
                  <a:cubicBezTo>
                    <a:pt x="18355" y="17252"/>
                    <a:pt x="18009" y="19429"/>
                    <a:pt x="17495" y="21202"/>
                  </a:cubicBezTo>
                  <a:lnTo>
                    <a:pt x="10356" y="21202"/>
                  </a:lnTo>
                  <a:cubicBezTo>
                    <a:pt x="9841" y="19429"/>
                    <a:pt x="9497" y="17252"/>
                    <a:pt x="9430" y="14789"/>
                  </a:cubicBezTo>
                  <a:close/>
                  <a:moveTo>
                    <a:pt x="26077" y="14788"/>
                  </a:moveTo>
                  <a:cubicBezTo>
                    <a:pt x="25914" y="17112"/>
                    <a:pt x="25085" y="19338"/>
                    <a:pt x="23689" y="21202"/>
                  </a:cubicBezTo>
                  <a:lnTo>
                    <a:pt x="19302" y="21202"/>
                  </a:lnTo>
                  <a:cubicBezTo>
                    <a:pt x="19795" y="19334"/>
                    <a:pt x="20096" y="17158"/>
                    <a:pt x="20155" y="14788"/>
                  </a:cubicBezTo>
                  <a:close/>
                  <a:moveTo>
                    <a:pt x="9090" y="22930"/>
                  </a:moveTo>
                  <a:cubicBezTo>
                    <a:pt x="9474" y="23968"/>
                    <a:pt x="9926" y="24868"/>
                    <a:pt x="10436" y="25606"/>
                  </a:cubicBezTo>
                  <a:cubicBezTo>
                    <a:pt x="8662" y="25075"/>
                    <a:pt x="7064" y="24146"/>
                    <a:pt x="5729" y="22930"/>
                  </a:cubicBezTo>
                  <a:close/>
                  <a:moveTo>
                    <a:pt x="22121" y="22930"/>
                  </a:moveTo>
                  <a:cubicBezTo>
                    <a:pt x="20786" y="24146"/>
                    <a:pt x="19187" y="25075"/>
                    <a:pt x="17414" y="25606"/>
                  </a:cubicBezTo>
                  <a:cubicBezTo>
                    <a:pt x="17924" y="24868"/>
                    <a:pt x="18376" y="23968"/>
                    <a:pt x="18760" y="22930"/>
                  </a:cubicBezTo>
                  <a:close/>
                  <a:moveTo>
                    <a:pt x="16889" y="22930"/>
                  </a:moveTo>
                  <a:cubicBezTo>
                    <a:pt x="16040" y="24945"/>
                    <a:pt x="14954" y="26121"/>
                    <a:pt x="13925" y="26121"/>
                  </a:cubicBezTo>
                  <a:cubicBezTo>
                    <a:pt x="12895" y="26121"/>
                    <a:pt x="11811" y="24945"/>
                    <a:pt x="10961" y="22930"/>
                  </a:cubicBezTo>
                  <a:close/>
                  <a:moveTo>
                    <a:pt x="13925" y="0"/>
                  </a:moveTo>
                  <a:cubicBezTo>
                    <a:pt x="6248" y="0"/>
                    <a:pt x="1" y="6246"/>
                    <a:pt x="1" y="13925"/>
                  </a:cubicBezTo>
                  <a:cubicBezTo>
                    <a:pt x="1" y="21602"/>
                    <a:pt x="6248" y="27849"/>
                    <a:pt x="13925" y="27849"/>
                  </a:cubicBezTo>
                  <a:cubicBezTo>
                    <a:pt x="21604" y="27849"/>
                    <a:pt x="27851" y="21603"/>
                    <a:pt x="27851" y="13925"/>
                  </a:cubicBezTo>
                  <a:cubicBezTo>
                    <a:pt x="27851" y="6246"/>
                    <a:pt x="21605" y="0"/>
                    <a:pt x="13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32EDCB74-8098-2A47-070A-161201DA201C}"/>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spTree>
    <p:extLst>
      <p:ext uri="{BB962C8B-B14F-4D97-AF65-F5344CB8AC3E}">
        <p14:creationId xmlns:p14="http://schemas.microsoft.com/office/powerpoint/2010/main" val="667755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368" name="Picture 367">
            <a:extLst>
              <a:ext uri="{FF2B5EF4-FFF2-40B4-BE49-F238E27FC236}">
                <a16:creationId xmlns:a16="http://schemas.microsoft.com/office/drawing/2014/main" id="{90317C3A-11D3-758C-FFD5-B7BAE9090FFE}"/>
              </a:ext>
            </a:extLst>
          </p:cNvPr>
          <p:cNvPicPr>
            <a:picLocks noChangeAspect="1"/>
          </p:cNvPicPr>
          <p:nvPr/>
        </p:nvPicPr>
        <p:blipFill rotWithShape="1">
          <a:blip r:embed="rId3">
            <a:alphaModFix amt="5000"/>
          </a:blip>
          <a:srcRect l="2446" t="5710" r="4878" b="3426"/>
          <a:stretch/>
        </p:blipFill>
        <p:spPr>
          <a:xfrm>
            <a:off x="2563102" y="1053253"/>
            <a:ext cx="4017796" cy="3302850"/>
          </a:xfrm>
          <a:prstGeom prst="rect">
            <a:avLst/>
          </a:prstGeom>
        </p:spPr>
      </p:pic>
      <p:sp>
        <p:nvSpPr>
          <p:cNvPr id="297" name="Google Shape;297;p30"/>
          <p:cNvSpPr txBox="1">
            <a:spLocks noGrp="1"/>
          </p:cNvSpPr>
          <p:nvPr>
            <p:ph type="title"/>
          </p:nvPr>
        </p:nvSpPr>
        <p:spPr>
          <a:xfrm>
            <a:off x="626624" y="0"/>
            <a:ext cx="72791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RESEARCH PROBLEM</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8304016" cy="3793275"/>
          </a:xfrm>
        </p:spPr>
        <p:txBody>
          <a:bodyPr/>
          <a:lstStyle/>
          <a:p>
            <a:pPr marL="152400" indent="0">
              <a:buNone/>
            </a:pPr>
            <a:r>
              <a:rPr lang="en-US" sz="1900" dirty="0">
                <a:latin typeface="Viga" panose="020B0604020202020204" charset="0"/>
              </a:rPr>
              <a:t>How effectively can facial expression analysis be utilized to assess user engagement and satisfaction within e-learning environments (content focus monitoring)?</a:t>
            </a:r>
          </a:p>
          <a:p>
            <a:pPr marL="152400" indent="0">
              <a:buNone/>
            </a:pPr>
            <a:endParaRPr lang="en-US" sz="1900" dirty="0">
              <a:latin typeface="Viga" panose="020B0604020202020204" charset="0"/>
            </a:endParaRPr>
          </a:p>
          <a:p>
            <a:pPr marL="152400" indent="0">
              <a:buNone/>
            </a:pPr>
            <a:r>
              <a:rPr lang="en-US" sz="1900" dirty="0">
                <a:latin typeface="Viga" panose="020B0604020202020204" charset="0"/>
              </a:rPr>
              <a:t>What methodologies can be employed to incorporate non-traditional data, such as eye contact within initial assessments, to assess user attention and inform personalized learning strategies?</a:t>
            </a:r>
          </a:p>
          <a:p>
            <a:pPr marL="152400" indent="0">
              <a:buNone/>
            </a:pPr>
            <a:endParaRPr lang="en-US" sz="1900" dirty="0">
              <a:latin typeface="Viga" panose="020B0604020202020204" charset="0"/>
            </a:endParaRPr>
          </a:p>
          <a:p>
            <a:pPr marL="152400" indent="0">
              <a:buNone/>
            </a:pPr>
            <a:r>
              <a:rPr lang="en-US" sz="1900" dirty="0">
                <a:latin typeface="Viga" panose="020B0604020202020204" charset="0"/>
              </a:rPr>
              <a:t>How does the incorporation of a feedback loop within engagement analytics influence user satisfaction and perceived learning effectiveness?</a:t>
            </a:r>
          </a:p>
        </p:txBody>
      </p:sp>
      <p:sp>
        <p:nvSpPr>
          <p:cNvPr id="2" name="Rectangle 1">
            <a:extLst>
              <a:ext uri="{FF2B5EF4-FFF2-40B4-BE49-F238E27FC236}">
                <a16:creationId xmlns:a16="http://schemas.microsoft.com/office/drawing/2014/main" id="{5CDAEA46-6BB5-BF67-E656-4A9487C6845A}"/>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spTree>
    <p:extLst>
      <p:ext uri="{BB962C8B-B14F-4D97-AF65-F5344CB8AC3E}">
        <p14:creationId xmlns:p14="http://schemas.microsoft.com/office/powerpoint/2010/main" val="493299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2791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SPECIFIC AND SUB OBJECTIVES</a:t>
            </a:r>
          </a:p>
        </p:txBody>
      </p:sp>
      <p:pic>
        <p:nvPicPr>
          <p:cNvPr id="10" name="Picture 2" descr="7,649 Conclusions Icons Images, Stock Photos &amp; Vectors | Shutterstock">
            <a:extLst>
              <a:ext uri="{FF2B5EF4-FFF2-40B4-BE49-F238E27FC236}">
                <a16:creationId xmlns:a16="http://schemas.microsoft.com/office/drawing/2014/main" id="{A1C3ADD4-C4EE-76FA-18CB-51E01E4A69C9}"/>
              </a:ext>
            </a:extLst>
          </p:cNvPr>
          <p:cNvPicPr>
            <a:picLocks noChangeAspect="1" noChangeArrowheads="1"/>
          </p:cNvPicPr>
          <p:nvPr/>
        </p:nvPicPr>
        <p:blipFill rotWithShape="1">
          <a:blip r:embed="rId3">
            <a:alphaModFix amt="5000"/>
            <a:extLst>
              <a:ext uri="{28A0092B-C50C-407E-A947-70E740481C1C}">
                <a14:useLocalDpi xmlns:a14="http://schemas.microsoft.com/office/drawing/2010/main" val="0"/>
              </a:ext>
            </a:extLst>
          </a:blip>
          <a:srcRect l="10769" t="6429" r="11538" b="15714"/>
          <a:stretch/>
        </p:blipFill>
        <p:spPr bwMode="auto">
          <a:xfrm>
            <a:off x="2657474" y="777310"/>
            <a:ext cx="3524251" cy="3803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6">
            <a:extLst>
              <a:ext uri="{FF2B5EF4-FFF2-40B4-BE49-F238E27FC236}">
                <a16:creationId xmlns:a16="http://schemas.microsoft.com/office/drawing/2014/main" id="{38D5AD00-D7B7-B3A5-2C5F-110164D192FE}"/>
              </a:ext>
            </a:extLst>
          </p:cNvPr>
          <p:cNvSpPr txBox="1">
            <a:spLocks/>
          </p:cNvSpPr>
          <p:nvPr/>
        </p:nvSpPr>
        <p:spPr>
          <a:xfrm>
            <a:off x="626624" y="940649"/>
            <a:ext cx="8269725" cy="37932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buNone/>
            </a:pPr>
            <a:r>
              <a:rPr lang="en-US" sz="1600" dirty="0">
                <a:latin typeface="Viga" panose="020B0604020202020204" charset="0"/>
              </a:rPr>
              <a:t>Implement a module for analyze the user eye behavior for predict the user focusing level for learning content and integrate a module for summarize the eye monitoring related data and give the weekly report about student focusing for each subjects.</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Implement a feedback loop to get each feedback for each of learning material suggested from the system and Ingenerate OpenAI or Gemini Ai for list down the learning material according to best feedback to bad feedback.</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Implement a python module for analysis the feedback loop output and remove learning material from system which get worse feedbacks.</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Implementing the MySQL database configuration related to the component.</a:t>
            </a:r>
          </a:p>
          <a:p>
            <a:pPr marL="152400" indent="0">
              <a:buNone/>
            </a:pPr>
            <a:endParaRPr lang="en-US" sz="1600" dirty="0">
              <a:latin typeface="Viga" panose="020B0604020202020204" charset="0"/>
            </a:endParaRPr>
          </a:p>
          <a:p>
            <a:pPr marL="152400" indent="0">
              <a:buNone/>
            </a:pPr>
            <a:r>
              <a:rPr lang="en-US" sz="1600" dirty="0">
                <a:latin typeface="Viga" panose="020B0604020202020204" charset="0"/>
              </a:rPr>
              <a:t>Implementing the all-relevant frontend pages related to the component.</a:t>
            </a:r>
            <a:endParaRPr lang="en-US" sz="1400" dirty="0">
              <a:latin typeface="Viga" panose="020B0604020202020204" charset="0"/>
            </a:endParaRPr>
          </a:p>
        </p:txBody>
      </p:sp>
      <p:sp>
        <p:nvSpPr>
          <p:cNvPr id="2" name="Rectangle 1">
            <a:extLst>
              <a:ext uri="{FF2B5EF4-FFF2-40B4-BE49-F238E27FC236}">
                <a16:creationId xmlns:a16="http://schemas.microsoft.com/office/drawing/2014/main" id="{9AB7681D-F6AA-567B-0312-9F2E1A5C47A1}"/>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spTree>
    <p:extLst>
      <p:ext uri="{BB962C8B-B14F-4D97-AF65-F5344CB8AC3E}">
        <p14:creationId xmlns:p14="http://schemas.microsoft.com/office/powerpoint/2010/main" val="2888642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COMPLETED TASKS</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7945875" cy="1910977"/>
          </a:xfrm>
        </p:spPr>
        <p:txBody>
          <a:bodyPr/>
          <a:lstStyle/>
          <a:p>
            <a:r>
              <a:rPr lang="en-US" sz="1100" dirty="0">
                <a:latin typeface="Viga" panose="020B0604020202020204" charset="0"/>
              </a:rPr>
              <a:t>Complete background research about other LMS platforms and their data usage.</a:t>
            </a:r>
          </a:p>
          <a:p>
            <a:r>
              <a:rPr lang="en-US" sz="1100" dirty="0">
                <a:latin typeface="Viga" panose="020B0604020202020204" charset="0"/>
              </a:rPr>
              <a:t>Implement a simple python code for eye detection.</a:t>
            </a:r>
          </a:p>
          <a:p>
            <a:r>
              <a:rPr lang="en-US" sz="1100" dirty="0">
                <a:latin typeface="Viga" panose="020B0604020202020204" charset="0"/>
              </a:rPr>
              <a:t>Partially implement a webpages related to the component.</a:t>
            </a:r>
          </a:p>
          <a:p>
            <a:r>
              <a:rPr lang="en-US" sz="1100" dirty="0">
                <a:latin typeface="Viga" panose="020B0604020202020204" charset="0"/>
              </a:rPr>
              <a:t>Research terms about the eye detection (technologies, past developments)</a:t>
            </a:r>
          </a:p>
          <a:p>
            <a:r>
              <a:rPr lang="en-US" sz="1100" dirty="0">
                <a:latin typeface="Viga" panose="020B0604020202020204" charset="0"/>
              </a:rPr>
              <a:t>Research about OpenAI and Gemini Ai integration for feedback loop.</a:t>
            </a:r>
          </a:p>
          <a:p>
            <a:r>
              <a:rPr lang="en-US" sz="1100" dirty="0">
                <a:latin typeface="Viga" panose="020B0604020202020204" charset="0"/>
              </a:rPr>
              <a:t>Identify and finalize the technology stack and backend configurations and database configurations for overall system.</a:t>
            </a:r>
          </a:p>
          <a:p>
            <a:r>
              <a:rPr lang="en-US" sz="1100" dirty="0">
                <a:latin typeface="Viga" panose="020B0604020202020204" charset="0"/>
              </a:rPr>
              <a:t>Learn about the relate technologies (system engineering terms) for how to setup this kind of system in real world.</a:t>
            </a:r>
          </a:p>
        </p:txBody>
      </p:sp>
      <p:sp>
        <p:nvSpPr>
          <p:cNvPr id="2" name="Rectangle 1">
            <a:extLst>
              <a:ext uri="{FF2B5EF4-FFF2-40B4-BE49-F238E27FC236}">
                <a16:creationId xmlns:a16="http://schemas.microsoft.com/office/drawing/2014/main" id="{F4A890AC-5993-BD1C-2A50-D63A6A4C3D2E}"/>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pic>
        <p:nvPicPr>
          <p:cNvPr id="3" name="Picture 2" descr="A screenshot of a graph&#10;&#10;Description automatically generated">
            <a:extLst>
              <a:ext uri="{FF2B5EF4-FFF2-40B4-BE49-F238E27FC236}">
                <a16:creationId xmlns:a16="http://schemas.microsoft.com/office/drawing/2014/main" id="{34E349FA-EFFB-AE13-5E8F-F8C6F818F48E}"/>
              </a:ext>
            </a:extLst>
          </p:cNvPr>
          <p:cNvPicPr>
            <a:picLocks noChangeAspect="1"/>
          </p:cNvPicPr>
          <p:nvPr/>
        </p:nvPicPr>
        <p:blipFill>
          <a:blip r:embed="rId3"/>
          <a:stretch>
            <a:fillRect/>
          </a:stretch>
        </p:blipFill>
        <p:spPr>
          <a:xfrm>
            <a:off x="2723849" y="2796698"/>
            <a:ext cx="3696301" cy="1856049"/>
          </a:xfrm>
          <a:prstGeom prst="rect">
            <a:avLst/>
          </a:prstGeom>
        </p:spPr>
      </p:pic>
    </p:spTree>
    <p:extLst>
      <p:ext uri="{BB962C8B-B14F-4D97-AF65-F5344CB8AC3E}">
        <p14:creationId xmlns:p14="http://schemas.microsoft.com/office/powerpoint/2010/main" val="1743281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 calcmode="lin" valueType="num">
                                      <p:cBhvr additive="base">
                                        <p:cTn id="19"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3" end="3"/>
                                            </p:txEl>
                                          </p:spTgt>
                                        </p:tgtEl>
                                        <p:attrNameLst>
                                          <p:attrName>style.visibility</p:attrName>
                                        </p:attrNameLst>
                                      </p:cBhvr>
                                      <p:to>
                                        <p:strVal val="visible"/>
                                      </p:to>
                                    </p:set>
                                    <p:anim calcmode="lin" valueType="num">
                                      <p:cBhvr additive="base">
                                        <p:cTn id="25"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anim calcmode="lin" valueType="num">
                                      <p:cBhvr additive="base">
                                        <p:cTn id="31"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xEl>
                                              <p:pRg st="5" end="5"/>
                                            </p:txEl>
                                          </p:spTgt>
                                        </p:tgtEl>
                                        <p:attrNameLst>
                                          <p:attrName>style.visibility</p:attrName>
                                        </p:attrNameLst>
                                      </p:cBhvr>
                                      <p:to>
                                        <p:strVal val="visible"/>
                                      </p:to>
                                    </p:set>
                                    <p:anim calcmode="lin" valueType="num">
                                      <p:cBhvr additive="base">
                                        <p:cTn id="37"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7">
                                            <p:txEl>
                                              <p:pRg st="6" end="6"/>
                                            </p:txEl>
                                          </p:spTgt>
                                        </p:tgtEl>
                                        <p:attrNameLst>
                                          <p:attrName>style.visibility</p:attrName>
                                        </p:attrNameLst>
                                      </p:cBhvr>
                                      <p:to>
                                        <p:strVal val="visible"/>
                                      </p:to>
                                    </p:set>
                                    <p:anim calcmode="lin" valueType="num">
                                      <p:cBhvr additive="base">
                                        <p:cTn id="43"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5" y="0"/>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OVERALL SYSTEM DIAGRAM</a:t>
            </a:r>
          </a:p>
        </p:txBody>
      </p:sp>
      <p:pic>
        <p:nvPicPr>
          <p:cNvPr id="3" name="Picture 2" descr="A diagram of a computer&#10;&#10;Description automatically generated">
            <a:extLst>
              <a:ext uri="{FF2B5EF4-FFF2-40B4-BE49-F238E27FC236}">
                <a16:creationId xmlns:a16="http://schemas.microsoft.com/office/drawing/2014/main" id="{B9E8D63C-5F9B-CE6F-F81C-B564D0B3857B}"/>
              </a:ext>
            </a:extLst>
          </p:cNvPr>
          <p:cNvPicPr>
            <a:picLocks noChangeAspect="1"/>
          </p:cNvPicPr>
          <p:nvPr/>
        </p:nvPicPr>
        <p:blipFill rotWithShape="1">
          <a:blip r:embed="rId3"/>
          <a:srcRect t="19951" r="11927"/>
          <a:stretch/>
        </p:blipFill>
        <p:spPr>
          <a:xfrm>
            <a:off x="391866" y="769620"/>
            <a:ext cx="8108102" cy="41452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1601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IN PROGRESS TASKS</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5666229" cy="3478951"/>
          </a:xfrm>
        </p:spPr>
        <p:txBody>
          <a:bodyPr/>
          <a:lstStyle/>
          <a:p>
            <a:r>
              <a:rPr lang="en-US" sz="1500" dirty="0">
                <a:latin typeface="Viga" panose="020B0604020202020204" charset="0"/>
              </a:rPr>
              <a:t>Implement a module for analyze the user eye behavior for predict the user focusing level for learning content.</a:t>
            </a:r>
          </a:p>
          <a:p>
            <a:endParaRPr lang="en-US" sz="1500" dirty="0">
              <a:latin typeface="Viga" panose="020B0604020202020204" charset="0"/>
            </a:endParaRPr>
          </a:p>
          <a:p>
            <a:r>
              <a:rPr lang="en-US" sz="1500" dirty="0">
                <a:latin typeface="Viga" panose="020B0604020202020204" charset="0"/>
              </a:rPr>
              <a:t>Implement a feedback loop to get each feedback for each of learning material suggested from the system.</a:t>
            </a:r>
          </a:p>
          <a:p>
            <a:endParaRPr lang="en-US" sz="1500" dirty="0">
              <a:latin typeface="Viga" panose="020B0604020202020204" charset="0"/>
            </a:endParaRPr>
          </a:p>
          <a:p>
            <a:r>
              <a:rPr lang="en-US" sz="1500" dirty="0">
                <a:latin typeface="Viga" panose="020B0604020202020204" charset="0"/>
              </a:rPr>
              <a:t>Ingenerate </a:t>
            </a:r>
            <a:r>
              <a:rPr lang="en-US" sz="1500" dirty="0" err="1">
                <a:latin typeface="Viga" panose="020B0604020202020204" charset="0"/>
              </a:rPr>
              <a:t>OpenAi</a:t>
            </a:r>
            <a:r>
              <a:rPr lang="en-US" sz="1500" dirty="0">
                <a:latin typeface="Viga" panose="020B0604020202020204" charset="0"/>
              </a:rPr>
              <a:t> or </a:t>
            </a:r>
            <a:r>
              <a:rPr lang="en-US" sz="1500" dirty="0" err="1">
                <a:latin typeface="Viga" panose="020B0604020202020204" charset="0"/>
              </a:rPr>
              <a:t>Gemeni</a:t>
            </a:r>
            <a:r>
              <a:rPr lang="en-US" sz="1500" dirty="0">
                <a:latin typeface="Viga" panose="020B0604020202020204" charset="0"/>
              </a:rPr>
              <a:t> Ai for list down the learning material according to best feedback to bad feedback.</a:t>
            </a:r>
          </a:p>
          <a:p>
            <a:endParaRPr lang="en-US" sz="1500" dirty="0">
              <a:latin typeface="Viga" panose="020B0604020202020204" charset="0"/>
            </a:endParaRPr>
          </a:p>
          <a:p>
            <a:r>
              <a:rPr lang="en-US" sz="1500" dirty="0">
                <a:latin typeface="Viga" panose="020B0604020202020204" charset="0"/>
              </a:rPr>
              <a:t>Implementing the MySQL database configuration related to the user profiling part.</a:t>
            </a:r>
          </a:p>
          <a:p>
            <a:endParaRPr lang="en-US" sz="1500" dirty="0">
              <a:latin typeface="Viga" panose="020B0604020202020204" charset="0"/>
            </a:endParaRPr>
          </a:p>
          <a:p>
            <a:r>
              <a:rPr lang="en-US" sz="1500" dirty="0">
                <a:latin typeface="Viga" panose="020B0604020202020204" charset="0"/>
              </a:rPr>
              <a:t>Learn about more technologies and development about eye detection and analysis.</a:t>
            </a:r>
            <a:endParaRPr lang="en-US" sz="1800" dirty="0">
              <a:latin typeface="Viga" panose="020B0604020202020204" charset="0"/>
            </a:endParaRPr>
          </a:p>
        </p:txBody>
      </p:sp>
      <p:grpSp>
        <p:nvGrpSpPr>
          <p:cNvPr id="5" name="Google Shape;1486;p43">
            <a:extLst>
              <a:ext uri="{FF2B5EF4-FFF2-40B4-BE49-F238E27FC236}">
                <a16:creationId xmlns:a16="http://schemas.microsoft.com/office/drawing/2014/main" id="{71F81545-1C2F-5327-5C82-CA761C12B704}"/>
              </a:ext>
            </a:extLst>
          </p:cNvPr>
          <p:cNvGrpSpPr/>
          <p:nvPr/>
        </p:nvGrpSpPr>
        <p:grpSpPr>
          <a:xfrm>
            <a:off x="6371200" y="1320036"/>
            <a:ext cx="2772800" cy="3099564"/>
            <a:chOff x="5906263" y="1914018"/>
            <a:chExt cx="3526417" cy="3305683"/>
          </a:xfrm>
        </p:grpSpPr>
        <p:sp>
          <p:nvSpPr>
            <p:cNvPr id="6" name="Google Shape;1487;p43">
              <a:extLst>
                <a:ext uri="{FF2B5EF4-FFF2-40B4-BE49-F238E27FC236}">
                  <a16:creationId xmlns:a16="http://schemas.microsoft.com/office/drawing/2014/main" id="{9D515F26-F425-62A7-A8F0-E0B2EC19D5C0}"/>
                </a:ext>
              </a:extLst>
            </p:cNvPr>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88;p43">
              <a:extLst>
                <a:ext uri="{FF2B5EF4-FFF2-40B4-BE49-F238E27FC236}">
                  <a16:creationId xmlns:a16="http://schemas.microsoft.com/office/drawing/2014/main" id="{05C357ED-BD0D-021C-9972-745596D6B341}"/>
                </a:ext>
              </a:extLst>
            </p:cNvPr>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89;p43">
              <a:extLst>
                <a:ext uri="{FF2B5EF4-FFF2-40B4-BE49-F238E27FC236}">
                  <a16:creationId xmlns:a16="http://schemas.microsoft.com/office/drawing/2014/main" id="{E80F9E99-309D-1437-9EB0-C106F5A60BD6}"/>
                </a:ext>
              </a:extLst>
            </p:cNvPr>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91;p43">
              <a:extLst>
                <a:ext uri="{FF2B5EF4-FFF2-40B4-BE49-F238E27FC236}">
                  <a16:creationId xmlns:a16="http://schemas.microsoft.com/office/drawing/2014/main" id="{27784576-DC1F-A9FC-8034-BF42D2CAAD94}"/>
                </a:ext>
              </a:extLst>
            </p:cNvPr>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90;p43">
              <a:extLst>
                <a:ext uri="{FF2B5EF4-FFF2-40B4-BE49-F238E27FC236}">
                  <a16:creationId xmlns:a16="http://schemas.microsoft.com/office/drawing/2014/main" id="{EF9230FE-9C20-94D6-E043-C55A8234F3EF}"/>
                </a:ext>
              </a:extLst>
            </p:cNvPr>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92;p43">
              <a:extLst>
                <a:ext uri="{FF2B5EF4-FFF2-40B4-BE49-F238E27FC236}">
                  <a16:creationId xmlns:a16="http://schemas.microsoft.com/office/drawing/2014/main" id="{14346B30-915B-5AD0-81FE-8FF7940AB7C2}"/>
                </a:ext>
              </a:extLst>
            </p:cNvPr>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3;p43">
              <a:extLst>
                <a:ext uri="{FF2B5EF4-FFF2-40B4-BE49-F238E27FC236}">
                  <a16:creationId xmlns:a16="http://schemas.microsoft.com/office/drawing/2014/main" id="{6F374737-4484-E117-F191-51B7398748E8}"/>
                </a:ext>
              </a:extLst>
            </p:cNvPr>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4;p43">
              <a:extLst>
                <a:ext uri="{FF2B5EF4-FFF2-40B4-BE49-F238E27FC236}">
                  <a16:creationId xmlns:a16="http://schemas.microsoft.com/office/drawing/2014/main" id="{CA8DD0DE-9927-669A-8F8A-58DA9CB0C6C9}"/>
                </a:ext>
              </a:extLst>
            </p:cNvPr>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5;p43">
              <a:extLst>
                <a:ext uri="{FF2B5EF4-FFF2-40B4-BE49-F238E27FC236}">
                  <a16:creationId xmlns:a16="http://schemas.microsoft.com/office/drawing/2014/main" id="{83B19AB4-AF16-EE4D-396B-8A1233D4B772}"/>
                </a:ext>
              </a:extLst>
            </p:cNvPr>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6;p43">
              <a:extLst>
                <a:ext uri="{FF2B5EF4-FFF2-40B4-BE49-F238E27FC236}">
                  <a16:creationId xmlns:a16="http://schemas.microsoft.com/office/drawing/2014/main" id="{55E25948-D809-B19F-529D-66EBF3A16257}"/>
                </a:ext>
              </a:extLst>
            </p:cNvPr>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97;p43">
              <a:extLst>
                <a:ext uri="{FF2B5EF4-FFF2-40B4-BE49-F238E27FC236}">
                  <a16:creationId xmlns:a16="http://schemas.microsoft.com/office/drawing/2014/main" id="{988B2DCB-D520-C97E-2F68-B6FC581ADFBC}"/>
                </a:ext>
              </a:extLst>
            </p:cNvPr>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98;p43">
              <a:extLst>
                <a:ext uri="{FF2B5EF4-FFF2-40B4-BE49-F238E27FC236}">
                  <a16:creationId xmlns:a16="http://schemas.microsoft.com/office/drawing/2014/main" id="{90758533-1EBC-FA21-DF81-47F89A2C3B24}"/>
                </a:ext>
              </a:extLst>
            </p:cNvPr>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99;p43">
              <a:extLst>
                <a:ext uri="{FF2B5EF4-FFF2-40B4-BE49-F238E27FC236}">
                  <a16:creationId xmlns:a16="http://schemas.microsoft.com/office/drawing/2014/main" id="{017EE6CA-8DF7-2570-F5CA-74B6D121845B}"/>
                </a:ext>
              </a:extLst>
            </p:cNvPr>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00;p43">
              <a:extLst>
                <a:ext uri="{FF2B5EF4-FFF2-40B4-BE49-F238E27FC236}">
                  <a16:creationId xmlns:a16="http://schemas.microsoft.com/office/drawing/2014/main" id="{511A20DC-D16C-1C8B-A0AA-DC9000D380C9}"/>
                </a:ext>
              </a:extLst>
            </p:cNvPr>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01;p43">
              <a:extLst>
                <a:ext uri="{FF2B5EF4-FFF2-40B4-BE49-F238E27FC236}">
                  <a16:creationId xmlns:a16="http://schemas.microsoft.com/office/drawing/2014/main" id="{9F4380B1-E960-A18B-73F0-3B5B46125897}"/>
                </a:ext>
              </a:extLst>
            </p:cNvPr>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02;p43">
              <a:extLst>
                <a:ext uri="{FF2B5EF4-FFF2-40B4-BE49-F238E27FC236}">
                  <a16:creationId xmlns:a16="http://schemas.microsoft.com/office/drawing/2014/main" id="{6BA582B7-A6A6-3F65-ECB1-440D7CF76E3F}"/>
                </a:ext>
              </a:extLst>
            </p:cNvPr>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03;p43">
              <a:extLst>
                <a:ext uri="{FF2B5EF4-FFF2-40B4-BE49-F238E27FC236}">
                  <a16:creationId xmlns:a16="http://schemas.microsoft.com/office/drawing/2014/main" id="{5A21402A-B8DA-2CA3-44AC-30EF25B238C2}"/>
                </a:ext>
              </a:extLst>
            </p:cNvPr>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04;p43">
              <a:extLst>
                <a:ext uri="{FF2B5EF4-FFF2-40B4-BE49-F238E27FC236}">
                  <a16:creationId xmlns:a16="http://schemas.microsoft.com/office/drawing/2014/main" id="{50A0EB81-3D1A-71E7-6F39-7EFADD074B55}"/>
                </a:ext>
              </a:extLst>
            </p:cNvPr>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05;p43">
              <a:extLst>
                <a:ext uri="{FF2B5EF4-FFF2-40B4-BE49-F238E27FC236}">
                  <a16:creationId xmlns:a16="http://schemas.microsoft.com/office/drawing/2014/main" id="{5F26CCCC-B2CA-CAA0-90E3-422FFBF01288}"/>
                </a:ext>
              </a:extLst>
            </p:cNvPr>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06;p43">
              <a:extLst>
                <a:ext uri="{FF2B5EF4-FFF2-40B4-BE49-F238E27FC236}">
                  <a16:creationId xmlns:a16="http://schemas.microsoft.com/office/drawing/2014/main" id="{0171ED80-4E87-FA46-7C2E-9FED193D4A25}"/>
                </a:ext>
              </a:extLst>
            </p:cNvPr>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07;p43">
              <a:extLst>
                <a:ext uri="{FF2B5EF4-FFF2-40B4-BE49-F238E27FC236}">
                  <a16:creationId xmlns:a16="http://schemas.microsoft.com/office/drawing/2014/main" id="{7330A1C8-DCE8-B5C5-E407-B3C089764F18}"/>
                </a:ext>
              </a:extLst>
            </p:cNvPr>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08;p43">
              <a:extLst>
                <a:ext uri="{FF2B5EF4-FFF2-40B4-BE49-F238E27FC236}">
                  <a16:creationId xmlns:a16="http://schemas.microsoft.com/office/drawing/2014/main" id="{84AE92BA-F2D2-D953-2E26-3939E051FCF1}"/>
                </a:ext>
              </a:extLst>
            </p:cNvPr>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09;p43">
              <a:extLst>
                <a:ext uri="{FF2B5EF4-FFF2-40B4-BE49-F238E27FC236}">
                  <a16:creationId xmlns:a16="http://schemas.microsoft.com/office/drawing/2014/main" id="{07212B21-416E-FDAF-D264-E5521F311797}"/>
                </a:ext>
              </a:extLst>
            </p:cNvPr>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0;p43">
              <a:extLst>
                <a:ext uri="{FF2B5EF4-FFF2-40B4-BE49-F238E27FC236}">
                  <a16:creationId xmlns:a16="http://schemas.microsoft.com/office/drawing/2014/main" id="{A6E6B895-FE7E-19D2-6962-B2D210018F77}"/>
                </a:ext>
              </a:extLst>
            </p:cNvPr>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1;p43">
              <a:extLst>
                <a:ext uri="{FF2B5EF4-FFF2-40B4-BE49-F238E27FC236}">
                  <a16:creationId xmlns:a16="http://schemas.microsoft.com/office/drawing/2014/main" id="{9EF028C2-5F15-EA5F-BC59-EA4F2AC251E5}"/>
                </a:ext>
              </a:extLst>
            </p:cNvPr>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2;p43">
              <a:extLst>
                <a:ext uri="{FF2B5EF4-FFF2-40B4-BE49-F238E27FC236}">
                  <a16:creationId xmlns:a16="http://schemas.microsoft.com/office/drawing/2014/main" id="{5CD853E5-525C-F549-F5BF-77FC894810BC}"/>
                </a:ext>
              </a:extLst>
            </p:cNvPr>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13;p43">
              <a:extLst>
                <a:ext uri="{FF2B5EF4-FFF2-40B4-BE49-F238E27FC236}">
                  <a16:creationId xmlns:a16="http://schemas.microsoft.com/office/drawing/2014/main" id="{29F4ABEF-FDFE-C169-87E9-B05E8FB70545}"/>
                </a:ext>
              </a:extLst>
            </p:cNvPr>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14;p43">
              <a:extLst>
                <a:ext uri="{FF2B5EF4-FFF2-40B4-BE49-F238E27FC236}">
                  <a16:creationId xmlns:a16="http://schemas.microsoft.com/office/drawing/2014/main" id="{1381B4D9-4FA2-F80B-9F68-0B03EC32E9F8}"/>
                </a:ext>
              </a:extLst>
            </p:cNvPr>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15;p43">
              <a:extLst>
                <a:ext uri="{FF2B5EF4-FFF2-40B4-BE49-F238E27FC236}">
                  <a16:creationId xmlns:a16="http://schemas.microsoft.com/office/drawing/2014/main" id="{90F30717-351D-9C40-176C-3A66FE8AA79A}"/>
                </a:ext>
              </a:extLst>
            </p:cNvPr>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16;p43">
              <a:extLst>
                <a:ext uri="{FF2B5EF4-FFF2-40B4-BE49-F238E27FC236}">
                  <a16:creationId xmlns:a16="http://schemas.microsoft.com/office/drawing/2014/main" id="{7F2001A4-8013-C76B-CF1B-23F658FE6807}"/>
                </a:ext>
              </a:extLst>
            </p:cNvPr>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17;p43">
              <a:extLst>
                <a:ext uri="{FF2B5EF4-FFF2-40B4-BE49-F238E27FC236}">
                  <a16:creationId xmlns:a16="http://schemas.microsoft.com/office/drawing/2014/main" id="{208A6BE9-4EB9-B936-F934-D769AAD8D952}"/>
                </a:ext>
              </a:extLst>
            </p:cNvPr>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18;p43">
              <a:extLst>
                <a:ext uri="{FF2B5EF4-FFF2-40B4-BE49-F238E27FC236}">
                  <a16:creationId xmlns:a16="http://schemas.microsoft.com/office/drawing/2014/main" id="{53CF65FC-A255-D8D4-7A17-8CC4C2C3E461}"/>
                </a:ext>
              </a:extLst>
            </p:cNvPr>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19;p43">
              <a:extLst>
                <a:ext uri="{FF2B5EF4-FFF2-40B4-BE49-F238E27FC236}">
                  <a16:creationId xmlns:a16="http://schemas.microsoft.com/office/drawing/2014/main" id="{F22981A2-91F4-CD74-FEC3-3F994EBF7892}"/>
                </a:ext>
              </a:extLst>
            </p:cNvPr>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20;p43">
              <a:extLst>
                <a:ext uri="{FF2B5EF4-FFF2-40B4-BE49-F238E27FC236}">
                  <a16:creationId xmlns:a16="http://schemas.microsoft.com/office/drawing/2014/main" id="{9E3EC5D3-D3AC-D6C3-206B-3DAEF6FD2F98}"/>
                </a:ext>
              </a:extLst>
            </p:cNvPr>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21;p43">
              <a:extLst>
                <a:ext uri="{FF2B5EF4-FFF2-40B4-BE49-F238E27FC236}">
                  <a16:creationId xmlns:a16="http://schemas.microsoft.com/office/drawing/2014/main" id="{8E178ED6-7D72-EE9F-601C-58ADBD58CEF5}"/>
                </a:ext>
              </a:extLst>
            </p:cNvPr>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22;p43">
              <a:extLst>
                <a:ext uri="{FF2B5EF4-FFF2-40B4-BE49-F238E27FC236}">
                  <a16:creationId xmlns:a16="http://schemas.microsoft.com/office/drawing/2014/main" id="{3FEF252C-5261-F0E1-FDF6-982B387B82C4}"/>
                </a:ext>
              </a:extLst>
            </p:cNvPr>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23;p43">
              <a:extLst>
                <a:ext uri="{FF2B5EF4-FFF2-40B4-BE49-F238E27FC236}">
                  <a16:creationId xmlns:a16="http://schemas.microsoft.com/office/drawing/2014/main" id="{794CEFE8-2F7A-327D-9566-15908E2318F8}"/>
                </a:ext>
              </a:extLst>
            </p:cNvPr>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24;p43">
              <a:extLst>
                <a:ext uri="{FF2B5EF4-FFF2-40B4-BE49-F238E27FC236}">
                  <a16:creationId xmlns:a16="http://schemas.microsoft.com/office/drawing/2014/main" id="{1C9458A5-F6F2-824B-9C20-6321434E7188}"/>
                </a:ext>
              </a:extLst>
            </p:cNvPr>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25;p43">
              <a:extLst>
                <a:ext uri="{FF2B5EF4-FFF2-40B4-BE49-F238E27FC236}">
                  <a16:creationId xmlns:a16="http://schemas.microsoft.com/office/drawing/2014/main" id="{9DA260E1-EE09-F11C-DA2F-101D1F064E2B}"/>
                </a:ext>
              </a:extLst>
            </p:cNvPr>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26;p43">
              <a:extLst>
                <a:ext uri="{FF2B5EF4-FFF2-40B4-BE49-F238E27FC236}">
                  <a16:creationId xmlns:a16="http://schemas.microsoft.com/office/drawing/2014/main" id="{FC29344D-9857-929C-E362-FDC7B946EC62}"/>
                </a:ext>
              </a:extLst>
            </p:cNvPr>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27;p43">
              <a:extLst>
                <a:ext uri="{FF2B5EF4-FFF2-40B4-BE49-F238E27FC236}">
                  <a16:creationId xmlns:a16="http://schemas.microsoft.com/office/drawing/2014/main" id="{52E39D2E-A414-E8A0-299E-5EE47C3A11F4}"/>
                </a:ext>
              </a:extLst>
            </p:cNvPr>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28;p43">
              <a:extLst>
                <a:ext uri="{FF2B5EF4-FFF2-40B4-BE49-F238E27FC236}">
                  <a16:creationId xmlns:a16="http://schemas.microsoft.com/office/drawing/2014/main" id="{79E1978F-3617-CD01-ABA5-D894E515E677}"/>
                </a:ext>
              </a:extLst>
            </p:cNvPr>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29;p43">
              <a:extLst>
                <a:ext uri="{FF2B5EF4-FFF2-40B4-BE49-F238E27FC236}">
                  <a16:creationId xmlns:a16="http://schemas.microsoft.com/office/drawing/2014/main" id="{07B07F2D-1887-01C4-F2DC-B3DB555AF884}"/>
                </a:ext>
              </a:extLst>
            </p:cNvPr>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30;p43">
              <a:extLst>
                <a:ext uri="{FF2B5EF4-FFF2-40B4-BE49-F238E27FC236}">
                  <a16:creationId xmlns:a16="http://schemas.microsoft.com/office/drawing/2014/main" id="{991E6A14-1052-1443-0869-1A1353DB84E9}"/>
                </a:ext>
              </a:extLst>
            </p:cNvPr>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31;p43">
              <a:extLst>
                <a:ext uri="{FF2B5EF4-FFF2-40B4-BE49-F238E27FC236}">
                  <a16:creationId xmlns:a16="http://schemas.microsoft.com/office/drawing/2014/main" id="{DA8A711D-FC4D-1E6D-D5A6-008985DE51BC}"/>
                </a:ext>
              </a:extLst>
            </p:cNvPr>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32;p43">
              <a:extLst>
                <a:ext uri="{FF2B5EF4-FFF2-40B4-BE49-F238E27FC236}">
                  <a16:creationId xmlns:a16="http://schemas.microsoft.com/office/drawing/2014/main" id="{0800B8A6-48F6-E3C0-144F-627CAEA869DA}"/>
                </a:ext>
              </a:extLst>
            </p:cNvPr>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33;p43">
              <a:extLst>
                <a:ext uri="{FF2B5EF4-FFF2-40B4-BE49-F238E27FC236}">
                  <a16:creationId xmlns:a16="http://schemas.microsoft.com/office/drawing/2014/main" id="{8AB830FB-3636-6BE6-4972-A7777670BDE0}"/>
                </a:ext>
              </a:extLst>
            </p:cNvPr>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34;p43">
              <a:extLst>
                <a:ext uri="{FF2B5EF4-FFF2-40B4-BE49-F238E27FC236}">
                  <a16:creationId xmlns:a16="http://schemas.microsoft.com/office/drawing/2014/main" id="{0FC725C5-5C41-8642-7D9E-F1D0CD456478}"/>
                </a:ext>
              </a:extLst>
            </p:cNvPr>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35;p43">
              <a:extLst>
                <a:ext uri="{FF2B5EF4-FFF2-40B4-BE49-F238E27FC236}">
                  <a16:creationId xmlns:a16="http://schemas.microsoft.com/office/drawing/2014/main" id="{E5103CF1-649A-6C11-ACE7-069070163B17}"/>
                </a:ext>
              </a:extLst>
            </p:cNvPr>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36;p43">
              <a:extLst>
                <a:ext uri="{FF2B5EF4-FFF2-40B4-BE49-F238E27FC236}">
                  <a16:creationId xmlns:a16="http://schemas.microsoft.com/office/drawing/2014/main" id="{4BF2311F-A055-1758-3020-A74ED2B62B91}"/>
                </a:ext>
              </a:extLst>
            </p:cNvPr>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37;p43">
              <a:extLst>
                <a:ext uri="{FF2B5EF4-FFF2-40B4-BE49-F238E27FC236}">
                  <a16:creationId xmlns:a16="http://schemas.microsoft.com/office/drawing/2014/main" id="{EEDA40C2-D16C-464C-87D4-DD13E78746F6}"/>
                </a:ext>
              </a:extLst>
            </p:cNvPr>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38;p43">
              <a:extLst>
                <a:ext uri="{FF2B5EF4-FFF2-40B4-BE49-F238E27FC236}">
                  <a16:creationId xmlns:a16="http://schemas.microsoft.com/office/drawing/2014/main" id="{28139BBB-4B0A-D98F-93D7-C14A1F2DC73A}"/>
                </a:ext>
              </a:extLst>
            </p:cNvPr>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39;p43">
              <a:extLst>
                <a:ext uri="{FF2B5EF4-FFF2-40B4-BE49-F238E27FC236}">
                  <a16:creationId xmlns:a16="http://schemas.microsoft.com/office/drawing/2014/main" id="{ECC3B79A-291F-1DEF-EEEA-23C96D2A19B1}"/>
                </a:ext>
              </a:extLst>
            </p:cNvPr>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40;p43">
              <a:extLst>
                <a:ext uri="{FF2B5EF4-FFF2-40B4-BE49-F238E27FC236}">
                  <a16:creationId xmlns:a16="http://schemas.microsoft.com/office/drawing/2014/main" id="{8792DAD8-4D2F-4C72-1E8E-D5FBFE58965B}"/>
                </a:ext>
              </a:extLst>
            </p:cNvPr>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41;p43">
              <a:extLst>
                <a:ext uri="{FF2B5EF4-FFF2-40B4-BE49-F238E27FC236}">
                  <a16:creationId xmlns:a16="http://schemas.microsoft.com/office/drawing/2014/main" id="{366E00BF-BAD8-BA32-BA4F-0C785C0B7AD1}"/>
                </a:ext>
              </a:extLst>
            </p:cNvPr>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42;p43">
              <a:extLst>
                <a:ext uri="{FF2B5EF4-FFF2-40B4-BE49-F238E27FC236}">
                  <a16:creationId xmlns:a16="http://schemas.microsoft.com/office/drawing/2014/main" id="{CFE81B49-7872-C783-11D0-AF02111598CF}"/>
                </a:ext>
              </a:extLst>
            </p:cNvPr>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43;p43">
              <a:extLst>
                <a:ext uri="{FF2B5EF4-FFF2-40B4-BE49-F238E27FC236}">
                  <a16:creationId xmlns:a16="http://schemas.microsoft.com/office/drawing/2014/main" id="{11DE7404-BA60-6314-5853-0BDFE56D8D91}"/>
                </a:ext>
              </a:extLst>
            </p:cNvPr>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544;p43">
              <a:extLst>
                <a:ext uri="{FF2B5EF4-FFF2-40B4-BE49-F238E27FC236}">
                  <a16:creationId xmlns:a16="http://schemas.microsoft.com/office/drawing/2014/main" id="{3297A707-EA21-40D3-A4AD-D7C8AA0EC529}"/>
                </a:ext>
              </a:extLst>
            </p:cNvPr>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545;p43">
              <a:extLst>
                <a:ext uri="{FF2B5EF4-FFF2-40B4-BE49-F238E27FC236}">
                  <a16:creationId xmlns:a16="http://schemas.microsoft.com/office/drawing/2014/main" id="{7928CECF-6A6A-4972-A39D-7C6633143B69}"/>
                </a:ext>
              </a:extLst>
            </p:cNvPr>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546;p43">
              <a:extLst>
                <a:ext uri="{FF2B5EF4-FFF2-40B4-BE49-F238E27FC236}">
                  <a16:creationId xmlns:a16="http://schemas.microsoft.com/office/drawing/2014/main" id="{2FA0F8A1-E8FE-E380-BDF8-F4B46C8ED566}"/>
                </a:ext>
              </a:extLst>
            </p:cNvPr>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547;p43">
              <a:extLst>
                <a:ext uri="{FF2B5EF4-FFF2-40B4-BE49-F238E27FC236}">
                  <a16:creationId xmlns:a16="http://schemas.microsoft.com/office/drawing/2014/main" id="{133D6C75-567B-7CB2-9D2A-7087C96E090F}"/>
                </a:ext>
              </a:extLst>
            </p:cNvPr>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548;p43">
              <a:extLst>
                <a:ext uri="{FF2B5EF4-FFF2-40B4-BE49-F238E27FC236}">
                  <a16:creationId xmlns:a16="http://schemas.microsoft.com/office/drawing/2014/main" id="{0A3B4AEC-74AE-966A-35C0-41D43401009D}"/>
                </a:ext>
              </a:extLst>
            </p:cNvPr>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549;p43">
              <a:extLst>
                <a:ext uri="{FF2B5EF4-FFF2-40B4-BE49-F238E27FC236}">
                  <a16:creationId xmlns:a16="http://schemas.microsoft.com/office/drawing/2014/main" id="{5193C331-1F49-B35A-601E-FCE6A94A96AB}"/>
                </a:ext>
              </a:extLst>
            </p:cNvPr>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550;p43">
              <a:extLst>
                <a:ext uri="{FF2B5EF4-FFF2-40B4-BE49-F238E27FC236}">
                  <a16:creationId xmlns:a16="http://schemas.microsoft.com/office/drawing/2014/main" id="{3B60F00B-7E6E-221B-31F2-B5D849270466}"/>
                </a:ext>
              </a:extLst>
            </p:cNvPr>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551;p43">
              <a:extLst>
                <a:ext uri="{FF2B5EF4-FFF2-40B4-BE49-F238E27FC236}">
                  <a16:creationId xmlns:a16="http://schemas.microsoft.com/office/drawing/2014/main" id="{028A4CAF-D3CD-B377-62B8-CC2F21463DE3}"/>
                </a:ext>
              </a:extLst>
            </p:cNvPr>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552;p43">
              <a:extLst>
                <a:ext uri="{FF2B5EF4-FFF2-40B4-BE49-F238E27FC236}">
                  <a16:creationId xmlns:a16="http://schemas.microsoft.com/office/drawing/2014/main" id="{ADEB6C66-9286-11AE-5F5C-18A6158D1F84}"/>
                </a:ext>
              </a:extLst>
            </p:cNvPr>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553;p43">
              <a:extLst>
                <a:ext uri="{FF2B5EF4-FFF2-40B4-BE49-F238E27FC236}">
                  <a16:creationId xmlns:a16="http://schemas.microsoft.com/office/drawing/2014/main" id="{7961BD2A-61A3-AC82-DF3F-D5919B212C09}"/>
                </a:ext>
              </a:extLst>
            </p:cNvPr>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554;p43">
              <a:extLst>
                <a:ext uri="{FF2B5EF4-FFF2-40B4-BE49-F238E27FC236}">
                  <a16:creationId xmlns:a16="http://schemas.microsoft.com/office/drawing/2014/main" id="{E7DD64A2-871D-7634-A4DF-550F5788D9C6}"/>
                </a:ext>
              </a:extLst>
            </p:cNvPr>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555;p43">
              <a:extLst>
                <a:ext uri="{FF2B5EF4-FFF2-40B4-BE49-F238E27FC236}">
                  <a16:creationId xmlns:a16="http://schemas.microsoft.com/office/drawing/2014/main" id="{06349BD3-BED1-8B44-B1ED-A1CC304409CE}"/>
                </a:ext>
              </a:extLst>
            </p:cNvPr>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556;p43">
              <a:extLst>
                <a:ext uri="{FF2B5EF4-FFF2-40B4-BE49-F238E27FC236}">
                  <a16:creationId xmlns:a16="http://schemas.microsoft.com/office/drawing/2014/main" id="{3CE09305-4F2B-D2DE-2A31-A780158EB8C6}"/>
                </a:ext>
              </a:extLst>
            </p:cNvPr>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557;p43">
              <a:extLst>
                <a:ext uri="{FF2B5EF4-FFF2-40B4-BE49-F238E27FC236}">
                  <a16:creationId xmlns:a16="http://schemas.microsoft.com/office/drawing/2014/main" id="{B34B1FF7-82FB-3A62-1984-B822BCC456D0}"/>
                </a:ext>
              </a:extLst>
            </p:cNvPr>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558;p43">
              <a:extLst>
                <a:ext uri="{FF2B5EF4-FFF2-40B4-BE49-F238E27FC236}">
                  <a16:creationId xmlns:a16="http://schemas.microsoft.com/office/drawing/2014/main" id="{13A88007-86F8-ED1A-72E1-3F54548585AC}"/>
                </a:ext>
              </a:extLst>
            </p:cNvPr>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559;p43">
              <a:extLst>
                <a:ext uri="{FF2B5EF4-FFF2-40B4-BE49-F238E27FC236}">
                  <a16:creationId xmlns:a16="http://schemas.microsoft.com/office/drawing/2014/main" id="{483EC2CE-1FAF-ABD2-82B6-97A2CA406B40}"/>
                </a:ext>
              </a:extLst>
            </p:cNvPr>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560;p43">
              <a:extLst>
                <a:ext uri="{FF2B5EF4-FFF2-40B4-BE49-F238E27FC236}">
                  <a16:creationId xmlns:a16="http://schemas.microsoft.com/office/drawing/2014/main" id="{26F1908C-5DC2-8222-193E-28762AAFE8A6}"/>
                </a:ext>
              </a:extLst>
            </p:cNvPr>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561;p43">
              <a:extLst>
                <a:ext uri="{FF2B5EF4-FFF2-40B4-BE49-F238E27FC236}">
                  <a16:creationId xmlns:a16="http://schemas.microsoft.com/office/drawing/2014/main" id="{0C37A32F-9D2A-5792-66A9-D14AEF9A7D4F}"/>
                </a:ext>
              </a:extLst>
            </p:cNvPr>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562;p43">
              <a:extLst>
                <a:ext uri="{FF2B5EF4-FFF2-40B4-BE49-F238E27FC236}">
                  <a16:creationId xmlns:a16="http://schemas.microsoft.com/office/drawing/2014/main" id="{7792D1DB-23DA-04C7-ACC2-CBD3ED582FB3}"/>
                </a:ext>
              </a:extLst>
            </p:cNvPr>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563;p43">
              <a:extLst>
                <a:ext uri="{FF2B5EF4-FFF2-40B4-BE49-F238E27FC236}">
                  <a16:creationId xmlns:a16="http://schemas.microsoft.com/office/drawing/2014/main" id="{9EE965AA-4285-EF61-0DF3-453939042070}"/>
                </a:ext>
              </a:extLst>
            </p:cNvPr>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564;p43">
              <a:extLst>
                <a:ext uri="{FF2B5EF4-FFF2-40B4-BE49-F238E27FC236}">
                  <a16:creationId xmlns:a16="http://schemas.microsoft.com/office/drawing/2014/main" id="{6A84EB44-93B0-0BBE-7F56-597C4EC521C0}"/>
                </a:ext>
              </a:extLst>
            </p:cNvPr>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565;p43">
              <a:extLst>
                <a:ext uri="{FF2B5EF4-FFF2-40B4-BE49-F238E27FC236}">
                  <a16:creationId xmlns:a16="http://schemas.microsoft.com/office/drawing/2014/main" id="{78E7DCEF-4591-E66D-6FB1-DCD947EB7B25}"/>
                </a:ext>
              </a:extLst>
            </p:cNvPr>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566;p43">
              <a:extLst>
                <a:ext uri="{FF2B5EF4-FFF2-40B4-BE49-F238E27FC236}">
                  <a16:creationId xmlns:a16="http://schemas.microsoft.com/office/drawing/2014/main" id="{487B1D96-2B20-0C96-15B5-D8014ABFF9EE}"/>
                </a:ext>
              </a:extLst>
            </p:cNvPr>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567;p43">
              <a:extLst>
                <a:ext uri="{FF2B5EF4-FFF2-40B4-BE49-F238E27FC236}">
                  <a16:creationId xmlns:a16="http://schemas.microsoft.com/office/drawing/2014/main" id="{0221EA26-A23A-EB8D-43F3-112E3424C463}"/>
                </a:ext>
              </a:extLst>
            </p:cNvPr>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568;p43">
              <a:extLst>
                <a:ext uri="{FF2B5EF4-FFF2-40B4-BE49-F238E27FC236}">
                  <a16:creationId xmlns:a16="http://schemas.microsoft.com/office/drawing/2014/main" id="{8E7E36F3-9443-F168-4E96-53D305230813}"/>
                </a:ext>
              </a:extLst>
            </p:cNvPr>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569;p43">
              <a:extLst>
                <a:ext uri="{FF2B5EF4-FFF2-40B4-BE49-F238E27FC236}">
                  <a16:creationId xmlns:a16="http://schemas.microsoft.com/office/drawing/2014/main" id="{D25FE476-4E97-1E6F-03D6-191759CD0269}"/>
                </a:ext>
              </a:extLst>
            </p:cNvPr>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570;p43">
              <a:extLst>
                <a:ext uri="{FF2B5EF4-FFF2-40B4-BE49-F238E27FC236}">
                  <a16:creationId xmlns:a16="http://schemas.microsoft.com/office/drawing/2014/main" id="{90F79DEC-5D6D-737F-7411-0163E3E48252}"/>
                </a:ext>
              </a:extLst>
            </p:cNvPr>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571;p43">
              <a:extLst>
                <a:ext uri="{FF2B5EF4-FFF2-40B4-BE49-F238E27FC236}">
                  <a16:creationId xmlns:a16="http://schemas.microsoft.com/office/drawing/2014/main" id="{4AAF4D7F-E1F3-AB0B-87CC-C9BFA7F1E22E}"/>
                </a:ext>
              </a:extLst>
            </p:cNvPr>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572;p43">
              <a:extLst>
                <a:ext uri="{FF2B5EF4-FFF2-40B4-BE49-F238E27FC236}">
                  <a16:creationId xmlns:a16="http://schemas.microsoft.com/office/drawing/2014/main" id="{DECFE8AC-CFC2-67E1-106C-F584E06AF943}"/>
                </a:ext>
              </a:extLst>
            </p:cNvPr>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573;p43">
              <a:extLst>
                <a:ext uri="{FF2B5EF4-FFF2-40B4-BE49-F238E27FC236}">
                  <a16:creationId xmlns:a16="http://schemas.microsoft.com/office/drawing/2014/main" id="{83229525-9D6D-EE51-7BD0-DC8533AD15E7}"/>
                </a:ext>
              </a:extLst>
            </p:cNvPr>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574;p43">
              <a:extLst>
                <a:ext uri="{FF2B5EF4-FFF2-40B4-BE49-F238E27FC236}">
                  <a16:creationId xmlns:a16="http://schemas.microsoft.com/office/drawing/2014/main" id="{A6E939F4-9260-3D61-7A62-E270835F80DE}"/>
                </a:ext>
              </a:extLst>
            </p:cNvPr>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575;p43">
              <a:extLst>
                <a:ext uri="{FF2B5EF4-FFF2-40B4-BE49-F238E27FC236}">
                  <a16:creationId xmlns:a16="http://schemas.microsoft.com/office/drawing/2014/main" id="{8328EC24-6456-4F44-6E20-42416735D0C6}"/>
                </a:ext>
              </a:extLst>
            </p:cNvPr>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576;p43">
              <a:extLst>
                <a:ext uri="{FF2B5EF4-FFF2-40B4-BE49-F238E27FC236}">
                  <a16:creationId xmlns:a16="http://schemas.microsoft.com/office/drawing/2014/main" id="{7F61DD0E-3E1B-54C5-A71E-CDB38B7134C0}"/>
                </a:ext>
              </a:extLst>
            </p:cNvPr>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577;p43">
              <a:extLst>
                <a:ext uri="{FF2B5EF4-FFF2-40B4-BE49-F238E27FC236}">
                  <a16:creationId xmlns:a16="http://schemas.microsoft.com/office/drawing/2014/main" id="{7D0B8F16-B400-F37A-71A2-6A41FD66EF12}"/>
                </a:ext>
              </a:extLst>
            </p:cNvPr>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578;p43">
              <a:extLst>
                <a:ext uri="{FF2B5EF4-FFF2-40B4-BE49-F238E27FC236}">
                  <a16:creationId xmlns:a16="http://schemas.microsoft.com/office/drawing/2014/main" id="{F46039C0-D163-3898-DA2D-22B7DE5769AF}"/>
                </a:ext>
              </a:extLst>
            </p:cNvPr>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579;p43">
              <a:extLst>
                <a:ext uri="{FF2B5EF4-FFF2-40B4-BE49-F238E27FC236}">
                  <a16:creationId xmlns:a16="http://schemas.microsoft.com/office/drawing/2014/main" id="{696D531D-0DB6-E06C-4471-894D6E86CFF5}"/>
                </a:ext>
              </a:extLst>
            </p:cNvPr>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580;p43">
              <a:extLst>
                <a:ext uri="{FF2B5EF4-FFF2-40B4-BE49-F238E27FC236}">
                  <a16:creationId xmlns:a16="http://schemas.microsoft.com/office/drawing/2014/main" id="{1520CF8C-0A41-026C-4787-8A7006C237B9}"/>
                </a:ext>
              </a:extLst>
            </p:cNvPr>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581;p43">
              <a:extLst>
                <a:ext uri="{FF2B5EF4-FFF2-40B4-BE49-F238E27FC236}">
                  <a16:creationId xmlns:a16="http://schemas.microsoft.com/office/drawing/2014/main" id="{A12093E8-E5E9-1851-E330-23EA9A90F06E}"/>
                </a:ext>
              </a:extLst>
            </p:cNvPr>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582;p43">
              <a:extLst>
                <a:ext uri="{FF2B5EF4-FFF2-40B4-BE49-F238E27FC236}">
                  <a16:creationId xmlns:a16="http://schemas.microsoft.com/office/drawing/2014/main" id="{17583ABF-1C4B-753F-DBAE-592DA43E4249}"/>
                </a:ext>
              </a:extLst>
            </p:cNvPr>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583;p43">
              <a:extLst>
                <a:ext uri="{FF2B5EF4-FFF2-40B4-BE49-F238E27FC236}">
                  <a16:creationId xmlns:a16="http://schemas.microsoft.com/office/drawing/2014/main" id="{023DF29F-F4EE-56AF-9C7C-F98250EC57CE}"/>
                </a:ext>
              </a:extLst>
            </p:cNvPr>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584;p43">
              <a:extLst>
                <a:ext uri="{FF2B5EF4-FFF2-40B4-BE49-F238E27FC236}">
                  <a16:creationId xmlns:a16="http://schemas.microsoft.com/office/drawing/2014/main" id="{3D9C65E8-F270-A910-CAE9-FEE661775B03}"/>
                </a:ext>
              </a:extLst>
            </p:cNvPr>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585;p43">
              <a:extLst>
                <a:ext uri="{FF2B5EF4-FFF2-40B4-BE49-F238E27FC236}">
                  <a16:creationId xmlns:a16="http://schemas.microsoft.com/office/drawing/2014/main" id="{E40A2515-C83C-C406-2DCC-79E1B4A385FB}"/>
                </a:ext>
              </a:extLst>
            </p:cNvPr>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586;p43">
              <a:extLst>
                <a:ext uri="{FF2B5EF4-FFF2-40B4-BE49-F238E27FC236}">
                  <a16:creationId xmlns:a16="http://schemas.microsoft.com/office/drawing/2014/main" id="{96619A6A-96D2-7454-DFFC-BD313325BDC8}"/>
                </a:ext>
              </a:extLst>
            </p:cNvPr>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587;p43">
              <a:extLst>
                <a:ext uri="{FF2B5EF4-FFF2-40B4-BE49-F238E27FC236}">
                  <a16:creationId xmlns:a16="http://schemas.microsoft.com/office/drawing/2014/main" id="{647A64EE-31DB-9AE0-B1B7-E27104B19A81}"/>
                </a:ext>
              </a:extLst>
            </p:cNvPr>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588;p43">
              <a:extLst>
                <a:ext uri="{FF2B5EF4-FFF2-40B4-BE49-F238E27FC236}">
                  <a16:creationId xmlns:a16="http://schemas.microsoft.com/office/drawing/2014/main" id="{CE813D5F-FBF3-963D-A093-02A023B11182}"/>
                </a:ext>
              </a:extLst>
            </p:cNvPr>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589;p43">
              <a:extLst>
                <a:ext uri="{FF2B5EF4-FFF2-40B4-BE49-F238E27FC236}">
                  <a16:creationId xmlns:a16="http://schemas.microsoft.com/office/drawing/2014/main" id="{A9CB2C76-6AA9-DB10-E35A-9F01DA7D0653}"/>
                </a:ext>
              </a:extLst>
            </p:cNvPr>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590;p43">
              <a:extLst>
                <a:ext uri="{FF2B5EF4-FFF2-40B4-BE49-F238E27FC236}">
                  <a16:creationId xmlns:a16="http://schemas.microsoft.com/office/drawing/2014/main" id="{2B72AFDF-E55C-2ABD-CD00-DA94F2AD916E}"/>
                </a:ext>
              </a:extLst>
            </p:cNvPr>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591;p43">
              <a:extLst>
                <a:ext uri="{FF2B5EF4-FFF2-40B4-BE49-F238E27FC236}">
                  <a16:creationId xmlns:a16="http://schemas.microsoft.com/office/drawing/2014/main" id="{3C3824C4-6D3F-5D57-022C-A3CB0928B433}"/>
                </a:ext>
              </a:extLst>
            </p:cNvPr>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592;p43">
              <a:extLst>
                <a:ext uri="{FF2B5EF4-FFF2-40B4-BE49-F238E27FC236}">
                  <a16:creationId xmlns:a16="http://schemas.microsoft.com/office/drawing/2014/main" id="{01E49F9D-E7E0-C441-C09A-90C75689A7EE}"/>
                </a:ext>
              </a:extLst>
            </p:cNvPr>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593;p43">
              <a:extLst>
                <a:ext uri="{FF2B5EF4-FFF2-40B4-BE49-F238E27FC236}">
                  <a16:creationId xmlns:a16="http://schemas.microsoft.com/office/drawing/2014/main" id="{099DF242-5C87-2658-56D2-6D381C2A354D}"/>
                </a:ext>
              </a:extLst>
            </p:cNvPr>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594;p43">
              <a:extLst>
                <a:ext uri="{FF2B5EF4-FFF2-40B4-BE49-F238E27FC236}">
                  <a16:creationId xmlns:a16="http://schemas.microsoft.com/office/drawing/2014/main" id="{9B261D46-D705-509B-74F2-FFA4C6F34269}"/>
                </a:ext>
              </a:extLst>
            </p:cNvPr>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595;p43">
              <a:extLst>
                <a:ext uri="{FF2B5EF4-FFF2-40B4-BE49-F238E27FC236}">
                  <a16:creationId xmlns:a16="http://schemas.microsoft.com/office/drawing/2014/main" id="{8E6AE8B0-5A87-1CBB-25F8-D2AEDBF1AA3F}"/>
                </a:ext>
              </a:extLst>
            </p:cNvPr>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596;p43">
              <a:extLst>
                <a:ext uri="{FF2B5EF4-FFF2-40B4-BE49-F238E27FC236}">
                  <a16:creationId xmlns:a16="http://schemas.microsoft.com/office/drawing/2014/main" id="{79C2DE4B-8F27-F6D0-0CA7-45DA4CAAE8B4}"/>
                </a:ext>
              </a:extLst>
            </p:cNvPr>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597;p43">
              <a:extLst>
                <a:ext uri="{FF2B5EF4-FFF2-40B4-BE49-F238E27FC236}">
                  <a16:creationId xmlns:a16="http://schemas.microsoft.com/office/drawing/2014/main" id="{1F7A528A-A8EA-EA2A-A0EF-444CE8505E68}"/>
                </a:ext>
              </a:extLst>
            </p:cNvPr>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598;p43">
              <a:extLst>
                <a:ext uri="{FF2B5EF4-FFF2-40B4-BE49-F238E27FC236}">
                  <a16:creationId xmlns:a16="http://schemas.microsoft.com/office/drawing/2014/main" id="{BEAF9668-F8A8-C92B-586F-9F0E14F0F44C}"/>
                </a:ext>
              </a:extLst>
            </p:cNvPr>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599;p43">
              <a:extLst>
                <a:ext uri="{FF2B5EF4-FFF2-40B4-BE49-F238E27FC236}">
                  <a16:creationId xmlns:a16="http://schemas.microsoft.com/office/drawing/2014/main" id="{71FECD8D-0B49-E598-B5B7-DD9B4CFBBE8D}"/>
                </a:ext>
              </a:extLst>
            </p:cNvPr>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600;p43">
              <a:extLst>
                <a:ext uri="{FF2B5EF4-FFF2-40B4-BE49-F238E27FC236}">
                  <a16:creationId xmlns:a16="http://schemas.microsoft.com/office/drawing/2014/main" id="{D4CD5972-8BF8-063A-0FAF-BCA1928E52C8}"/>
                </a:ext>
              </a:extLst>
            </p:cNvPr>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601;p43">
              <a:extLst>
                <a:ext uri="{FF2B5EF4-FFF2-40B4-BE49-F238E27FC236}">
                  <a16:creationId xmlns:a16="http://schemas.microsoft.com/office/drawing/2014/main" id="{69B6F2B6-25CF-D215-57C7-0E8CEBBE2523}"/>
                </a:ext>
              </a:extLst>
            </p:cNvPr>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602;p43">
              <a:extLst>
                <a:ext uri="{FF2B5EF4-FFF2-40B4-BE49-F238E27FC236}">
                  <a16:creationId xmlns:a16="http://schemas.microsoft.com/office/drawing/2014/main" id="{A2BB1CFD-95AE-C7BF-8A71-20C92CFBFA49}"/>
                </a:ext>
              </a:extLst>
            </p:cNvPr>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603;p43">
              <a:extLst>
                <a:ext uri="{FF2B5EF4-FFF2-40B4-BE49-F238E27FC236}">
                  <a16:creationId xmlns:a16="http://schemas.microsoft.com/office/drawing/2014/main" id="{5BFD03CD-1DB7-C9D2-6845-2F4A2F5F97E6}"/>
                </a:ext>
              </a:extLst>
            </p:cNvPr>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604;p43">
              <a:extLst>
                <a:ext uri="{FF2B5EF4-FFF2-40B4-BE49-F238E27FC236}">
                  <a16:creationId xmlns:a16="http://schemas.microsoft.com/office/drawing/2014/main" id="{50C2E53C-D0FF-89B3-B3BC-8490784E8F77}"/>
                </a:ext>
              </a:extLst>
            </p:cNvPr>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605;p43">
              <a:extLst>
                <a:ext uri="{FF2B5EF4-FFF2-40B4-BE49-F238E27FC236}">
                  <a16:creationId xmlns:a16="http://schemas.microsoft.com/office/drawing/2014/main" id="{29D80219-B8A2-BE65-2D4A-9A4B603BABF5}"/>
                </a:ext>
              </a:extLst>
            </p:cNvPr>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606;p43">
              <a:extLst>
                <a:ext uri="{FF2B5EF4-FFF2-40B4-BE49-F238E27FC236}">
                  <a16:creationId xmlns:a16="http://schemas.microsoft.com/office/drawing/2014/main" id="{4A15F646-629A-1323-3A85-D2668DD30C1C}"/>
                </a:ext>
              </a:extLst>
            </p:cNvPr>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607;p43">
              <a:extLst>
                <a:ext uri="{FF2B5EF4-FFF2-40B4-BE49-F238E27FC236}">
                  <a16:creationId xmlns:a16="http://schemas.microsoft.com/office/drawing/2014/main" id="{F0CFCAB6-8640-5CD2-D8D3-4A45039F0C42}"/>
                </a:ext>
              </a:extLst>
            </p:cNvPr>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608;p43">
              <a:extLst>
                <a:ext uri="{FF2B5EF4-FFF2-40B4-BE49-F238E27FC236}">
                  <a16:creationId xmlns:a16="http://schemas.microsoft.com/office/drawing/2014/main" id="{144565CB-AD19-7387-43D2-D66AC9CA3F03}"/>
                </a:ext>
              </a:extLst>
            </p:cNvPr>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609;p43">
              <a:extLst>
                <a:ext uri="{FF2B5EF4-FFF2-40B4-BE49-F238E27FC236}">
                  <a16:creationId xmlns:a16="http://schemas.microsoft.com/office/drawing/2014/main" id="{83B3546E-853B-8F21-FBB4-B929F6EAE449}"/>
                </a:ext>
              </a:extLst>
            </p:cNvPr>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610;p43">
              <a:extLst>
                <a:ext uri="{FF2B5EF4-FFF2-40B4-BE49-F238E27FC236}">
                  <a16:creationId xmlns:a16="http://schemas.microsoft.com/office/drawing/2014/main" id="{34E5CF78-9F6D-3145-666C-A499F55E2A3A}"/>
                </a:ext>
              </a:extLst>
            </p:cNvPr>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611;p43">
              <a:extLst>
                <a:ext uri="{FF2B5EF4-FFF2-40B4-BE49-F238E27FC236}">
                  <a16:creationId xmlns:a16="http://schemas.microsoft.com/office/drawing/2014/main" id="{CC2AAE5F-FC9C-FCB5-D9FC-BF63F4C3271E}"/>
                </a:ext>
              </a:extLst>
            </p:cNvPr>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612;p43">
              <a:extLst>
                <a:ext uri="{FF2B5EF4-FFF2-40B4-BE49-F238E27FC236}">
                  <a16:creationId xmlns:a16="http://schemas.microsoft.com/office/drawing/2014/main" id="{9BA3BDBB-C54A-2769-9398-01700AC1CED9}"/>
                </a:ext>
              </a:extLst>
            </p:cNvPr>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613;p43">
              <a:extLst>
                <a:ext uri="{FF2B5EF4-FFF2-40B4-BE49-F238E27FC236}">
                  <a16:creationId xmlns:a16="http://schemas.microsoft.com/office/drawing/2014/main" id="{1FB2EC42-465C-880B-0508-DA407270BD42}"/>
                </a:ext>
              </a:extLst>
            </p:cNvPr>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614;p43">
              <a:extLst>
                <a:ext uri="{FF2B5EF4-FFF2-40B4-BE49-F238E27FC236}">
                  <a16:creationId xmlns:a16="http://schemas.microsoft.com/office/drawing/2014/main" id="{B5CC924E-446B-BFCB-7976-CB9902C4EE94}"/>
                </a:ext>
              </a:extLst>
            </p:cNvPr>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615;p43">
              <a:extLst>
                <a:ext uri="{FF2B5EF4-FFF2-40B4-BE49-F238E27FC236}">
                  <a16:creationId xmlns:a16="http://schemas.microsoft.com/office/drawing/2014/main" id="{DF2826BD-9507-99BA-8E61-30951578DE68}"/>
                </a:ext>
              </a:extLst>
            </p:cNvPr>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616;p43">
              <a:extLst>
                <a:ext uri="{FF2B5EF4-FFF2-40B4-BE49-F238E27FC236}">
                  <a16:creationId xmlns:a16="http://schemas.microsoft.com/office/drawing/2014/main" id="{7AFCCBD1-8504-0615-B7E5-6A615A24AB99}"/>
                </a:ext>
              </a:extLst>
            </p:cNvPr>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617;p43">
              <a:extLst>
                <a:ext uri="{FF2B5EF4-FFF2-40B4-BE49-F238E27FC236}">
                  <a16:creationId xmlns:a16="http://schemas.microsoft.com/office/drawing/2014/main" id="{2552B87F-17C9-5219-7538-69D4A130B66C}"/>
                </a:ext>
              </a:extLst>
            </p:cNvPr>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618;p43">
              <a:extLst>
                <a:ext uri="{FF2B5EF4-FFF2-40B4-BE49-F238E27FC236}">
                  <a16:creationId xmlns:a16="http://schemas.microsoft.com/office/drawing/2014/main" id="{AC11BD70-D30D-4430-9C3C-2FF81DB12FFD}"/>
                </a:ext>
              </a:extLst>
            </p:cNvPr>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619;p43">
              <a:extLst>
                <a:ext uri="{FF2B5EF4-FFF2-40B4-BE49-F238E27FC236}">
                  <a16:creationId xmlns:a16="http://schemas.microsoft.com/office/drawing/2014/main" id="{09579AAE-504D-F410-E1CF-A67E23D3609D}"/>
                </a:ext>
              </a:extLst>
            </p:cNvPr>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620;p43">
              <a:extLst>
                <a:ext uri="{FF2B5EF4-FFF2-40B4-BE49-F238E27FC236}">
                  <a16:creationId xmlns:a16="http://schemas.microsoft.com/office/drawing/2014/main" id="{4B51636C-671E-9B2D-8A80-31204559CCBA}"/>
                </a:ext>
              </a:extLst>
            </p:cNvPr>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621;p43">
              <a:extLst>
                <a:ext uri="{FF2B5EF4-FFF2-40B4-BE49-F238E27FC236}">
                  <a16:creationId xmlns:a16="http://schemas.microsoft.com/office/drawing/2014/main" id="{4FEE36A8-3DD1-4E7F-A51F-6C376A7AA7C2}"/>
                </a:ext>
              </a:extLst>
            </p:cNvPr>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622;p43">
              <a:extLst>
                <a:ext uri="{FF2B5EF4-FFF2-40B4-BE49-F238E27FC236}">
                  <a16:creationId xmlns:a16="http://schemas.microsoft.com/office/drawing/2014/main" id="{87E4D478-506A-157B-156B-F4B6E31DA67B}"/>
                </a:ext>
              </a:extLst>
            </p:cNvPr>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623;p43">
              <a:extLst>
                <a:ext uri="{FF2B5EF4-FFF2-40B4-BE49-F238E27FC236}">
                  <a16:creationId xmlns:a16="http://schemas.microsoft.com/office/drawing/2014/main" id="{42DB0E7E-1E43-024E-0BE7-148F14297383}"/>
                </a:ext>
              </a:extLst>
            </p:cNvPr>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624;p43">
              <a:extLst>
                <a:ext uri="{FF2B5EF4-FFF2-40B4-BE49-F238E27FC236}">
                  <a16:creationId xmlns:a16="http://schemas.microsoft.com/office/drawing/2014/main" id="{ECEBFF00-6DA0-C58B-312A-23DC7DA409F1}"/>
                </a:ext>
              </a:extLst>
            </p:cNvPr>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625;p43">
              <a:extLst>
                <a:ext uri="{FF2B5EF4-FFF2-40B4-BE49-F238E27FC236}">
                  <a16:creationId xmlns:a16="http://schemas.microsoft.com/office/drawing/2014/main" id="{230F11A6-314F-1F20-6F72-74C12DB06F79}"/>
                </a:ext>
              </a:extLst>
            </p:cNvPr>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626;p43">
              <a:extLst>
                <a:ext uri="{FF2B5EF4-FFF2-40B4-BE49-F238E27FC236}">
                  <a16:creationId xmlns:a16="http://schemas.microsoft.com/office/drawing/2014/main" id="{8AC0F366-5B64-1B90-6ACE-2A11D18D6375}"/>
                </a:ext>
              </a:extLst>
            </p:cNvPr>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627;p43">
              <a:extLst>
                <a:ext uri="{FF2B5EF4-FFF2-40B4-BE49-F238E27FC236}">
                  <a16:creationId xmlns:a16="http://schemas.microsoft.com/office/drawing/2014/main" id="{A27CEE7F-03E8-0EBB-532E-FCC9BA23B0DA}"/>
                </a:ext>
              </a:extLst>
            </p:cNvPr>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628;p43">
              <a:extLst>
                <a:ext uri="{FF2B5EF4-FFF2-40B4-BE49-F238E27FC236}">
                  <a16:creationId xmlns:a16="http://schemas.microsoft.com/office/drawing/2014/main" id="{CC4D5BEE-BE98-C72C-9F5E-618030F42F54}"/>
                </a:ext>
              </a:extLst>
            </p:cNvPr>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629;p43">
              <a:extLst>
                <a:ext uri="{FF2B5EF4-FFF2-40B4-BE49-F238E27FC236}">
                  <a16:creationId xmlns:a16="http://schemas.microsoft.com/office/drawing/2014/main" id="{41485397-43DF-D248-B0B4-1FEB66E624F5}"/>
                </a:ext>
              </a:extLst>
            </p:cNvPr>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630;p43">
              <a:extLst>
                <a:ext uri="{FF2B5EF4-FFF2-40B4-BE49-F238E27FC236}">
                  <a16:creationId xmlns:a16="http://schemas.microsoft.com/office/drawing/2014/main" id="{C32DB909-2FA4-6F37-BC12-0919041CD435}"/>
                </a:ext>
              </a:extLst>
            </p:cNvPr>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631;p43">
              <a:extLst>
                <a:ext uri="{FF2B5EF4-FFF2-40B4-BE49-F238E27FC236}">
                  <a16:creationId xmlns:a16="http://schemas.microsoft.com/office/drawing/2014/main" id="{3A3F5740-2B5F-7CA8-2837-406322D21D89}"/>
                </a:ext>
              </a:extLst>
            </p:cNvPr>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632;p43">
              <a:extLst>
                <a:ext uri="{FF2B5EF4-FFF2-40B4-BE49-F238E27FC236}">
                  <a16:creationId xmlns:a16="http://schemas.microsoft.com/office/drawing/2014/main" id="{44B48B7B-E1DE-BC02-5D8B-6C768166C477}"/>
                </a:ext>
              </a:extLst>
            </p:cNvPr>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633;p43">
              <a:extLst>
                <a:ext uri="{FF2B5EF4-FFF2-40B4-BE49-F238E27FC236}">
                  <a16:creationId xmlns:a16="http://schemas.microsoft.com/office/drawing/2014/main" id="{B7E2F72C-F4C6-B57C-417A-8CC68991B4B8}"/>
                </a:ext>
              </a:extLst>
            </p:cNvPr>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634;p43">
              <a:extLst>
                <a:ext uri="{FF2B5EF4-FFF2-40B4-BE49-F238E27FC236}">
                  <a16:creationId xmlns:a16="http://schemas.microsoft.com/office/drawing/2014/main" id="{9BD22A3E-9A59-4D93-0AF0-00F797E99B21}"/>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635;p43">
              <a:extLst>
                <a:ext uri="{FF2B5EF4-FFF2-40B4-BE49-F238E27FC236}">
                  <a16:creationId xmlns:a16="http://schemas.microsoft.com/office/drawing/2014/main" id="{76054493-CFAF-7D8D-1AEF-2CC3BA939682}"/>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1636;p43">
              <a:extLst>
                <a:ext uri="{FF2B5EF4-FFF2-40B4-BE49-F238E27FC236}">
                  <a16:creationId xmlns:a16="http://schemas.microsoft.com/office/drawing/2014/main" id="{D94D6753-7943-6295-7B30-0FE8803296A9}"/>
                </a:ext>
              </a:extLst>
            </p:cNvPr>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637;p43">
              <a:extLst>
                <a:ext uri="{FF2B5EF4-FFF2-40B4-BE49-F238E27FC236}">
                  <a16:creationId xmlns:a16="http://schemas.microsoft.com/office/drawing/2014/main" id="{5AA58D76-074E-8696-AB11-51F6546642FD}"/>
                </a:ext>
              </a:extLst>
            </p:cNvPr>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638;p43">
              <a:extLst>
                <a:ext uri="{FF2B5EF4-FFF2-40B4-BE49-F238E27FC236}">
                  <a16:creationId xmlns:a16="http://schemas.microsoft.com/office/drawing/2014/main" id="{F9A09A21-44FD-9549-BF11-C6ACFA533284}"/>
                </a:ext>
              </a:extLst>
            </p:cNvPr>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639;p43">
              <a:extLst>
                <a:ext uri="{FF2B5EF4-FFF2-40B4-BE49-F238E27FC236}">
                  <a16:creationId xmlns:a16="http://schemas.microsoft.com/office/drawing/2014/main" id="{707453E7-5802-6C79-1D36-9B17FFDF0BCC}"/>
                </a:ext>
              </a:extLst>
            </p:cNvPr>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640;p43">
              <a:extLst>
                <a:ext uri="{FF2B5EF4-FFF2-40B4-BE49-F238E27FC236}">
                  <a16:creationId xmlns:a16="http://schemas.microsoft.com/office/drawing/2014/main" id="{D3AA27F2-F5EA-9375-0739-B59983340A16}"/>
                </a:ext>
              </a:extLst>
            </p:cNvPr>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641;p43">
              <a:extLst>
                <a:ext uri="{FF2B5EF4-FFF2-40B4-BE49-F238E27FC236}">
                  <a16:creationId xmlns:a16="http://schemas.microsoft.com/office/drawing/2014/main" id="{C61B0A62-374E-E40D-5724-EE6C74F2AAD1}"/>
                </a:ext>
              </a:extLst>
            </p:cNvPr>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642;p43">
              <a:extLst>
                <a:ext uri="{FF2B5EF4-FFF2-40B4-BE49-F238E27FC236}">
                  <a16:creationId xmlns:a16="http://schemas.microsoft.com/office/drawing/2014/main" id="{B78B664B-EE5A-442E-BE68-E4D9278E32F9}"/>
                </a:ext>
              </a:extLst>
            </p:cNvPr>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643;p43">
              <a:extLst>
                <a:ext uri="{FF2B5EF4-FFF2-40B4-BE49-F238E27FC236}">
                  <a16:creationId xmlns:a16="http://schemas.microsoft.com/office/drawing/2014/main" id="{8C3A7909-38E8-A8D8-75CE-0CC1148EE1B7}"/>
                </a:ext>
              </a:extLst>
            </p:cNvPr>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4DC5AFA7-1A3C-5948-8D38-AF3F76670027}"/>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spTree>
    <p:extLst>
      <p:ext uri="{BB962C8B-B14F-4D97-AF65-F5344CB8AC3E}">
        <p14:creationId xmlns:p14="http://schemas.microsoft.com/office/powerpoint/2010/main" val="1217349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8" end="8"/>
                                            </p:txEl>
                                          </p:spTgt>
                                        </p:tgtEl>
                                        <p:attrNameLst>
                                          <p:attrName>style.visibility</p:attrName>
                                        </p:attrNameLst>
                                      </p:cBhvr>
                                      <p:to>
                                        <p:strVal val="visible"/>
                                      </p:to>
                                    </p:set>
                                    <p:anim calcmode="lin" valueType="num">
                                      <p:cBhvr additive="base">
                                        <p:cTn id="31" dur="500" fill="hold"/>
                                        <p:tgtEl>
                                          <p:spTgt spid="27">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TASK TO DO</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5666229" cy="3478951"/>
          </a:xfrm>
        </p:spPr>
        <p:txBody>
          <a:bodyPr/>
          <a:lstStyle/>
          <a:p>
            <a:r>
              <a:rPr lang="en-US" sz="1500" dirty="0">
                <a:latin typeface="Viga" panose="020B0604020202020204" charset="0"/>
              </a:rPr>
              <a:t>Web Application Design and Implementations</a:t>
            </a:r>
          </a:p>
          <a:p>
            <a:endParaRPr lang="en-US" sz="1500" dirty="0">
              <a:latin typeface="Viga" panose="020B0604020202020204" charset="0"/>
            </a:endParaRPr>
          </a:p>
          <a:p>
            <a:r>
              <a:rPr lang="en-US" sz="1500" dirty="0">
                <a:latin typeface="Viga" panose="020B0604020202020204" charset="0"/>
              </a:rPr>
              <a:t>Implement a python module for analysis the feedback loop output and remove learning material from system which get worse feedbacks.</a:t>
            </a:r>
          </a:p>
          <a:p>
            <a:endParaRPr lang="en-US" sz="1500" dirty="0">
              <a:latin typeface="Viga" panose="020B0604020202020204" charset="0"/>
            </a:endParaRPr>
          </a:p>
          <a:p>
            <a:r>
              <a:rPr lang="en-US" sz="1500" dirty="0">
                <a:latin typeface="Viga" panose="020B0604020202020204" charset="0"/>
              </a:rPr>
              <a:t>Implement a module for summarize the eye monitoring related data and give the weekly report about student focusing for each subjects.</a:t>
            </a:r>
          </a:p>
          <a:p>
            <a:endParaRPr lang="en-US" sz="1500" dirty="0">
              <a:latin typeface="Viga" panose="020B0604020202020204" charset="0"/>
            </a:endParaRPr>
          </a:p>
          <a:p>
            <a:r>
              <a:rPr lang="en-US" sz="1500" dirty="0">
                <a:latin typeface="Viga" panose="020B0604020202020204" charset="0"/>
              </a:rPr>
              <a:t>Learn about more AIML technologies for implement the AIML module.</a:t>
            </a:r>
          </a:p>
          <a:p>
            <a:endParaRPr lang="en-US" sz="1500" dirty="0">
              <a:latin typeface="Viga" panose="020B0604020202020204" charset="0"/>
            </a:endParaRPr>
          </a:p>
          <a:p>
            <a:r>
              <a:rPr lang="en-US" sz="1500" dirty="0">
                <a:latin typeface="Viga" panose="020B0604020202020204" charset="0"/>
              </a:rPr>
              <a:t>Integrate all components together.</a:t>
            </a:r>
          </a:p>
          <a:p>
            <a:endParaRPr lang="en-US" sz="1500" dirty="0">
              <a:latin typeface="Viga" panose="020B0604020202020204" charset="0"/>
            </a:endParaRPr>
          </a:p>
          <a:p>
            <a:r>
              <a:rPr lang="en-US" sz="1500" dirty="0">
                <a:latin typeface="Viga" panose="020B0604020202020204" charset="0"/>
              </a:rPr>
              <a:t>Conduct a QA process to validate all.</a:t>
            </a:r>
          </a:p>
        </p:txBody>
      </p:sp>
      <p:grpSp>
        <p:nvGrpSpPr>
          <p:cNvPr id="357" name="Google Shape;1486;p43">
            <a:extLst>
              <a:ext uri="{FF2B5EF4-FFF2-40B4-BE49-F238E27FC236}">
                <a16:creationId xmlns:a16="http://schemas.microsoft.com/office/drawing/2014/main" id="{6DBCBE6A-B5FF-1794-6DA4-0CC13B967295}"/>
              </a:ext>
            </a:extLst>
          </p:cNvPr>
          <p:cNvGrpSpPr/>
          <p:nvPr/>
        </p:nvGrpSpPr>
        <p:grpSpPr>
          <a:xfrm>
            <a:off x="6371200" y="1320036"/>
            <a:ext cx="2772800" cy="3099564"/>
            <a:chOff x="5906263" y="1914018"/>
            <a:chExt cx="3526417" cy="3305683"/>
          </a:xfrm>
        </p:grpSpPr>
        <p:sp>
          <p:nvSpPr>
            <p:cNvPr id="358" name="Google Shape;1487;p43">
              <a:extLst>
                <a:ext uri="{FF2B5EF4-FFF2-40B4-BE49-F238E27FC236}">
                  <a16:creationId xmlns:a16="http://schemas.microsoft.com/office/drawing/2014/main" id="{ED3C4D68-E4F6-1D2A-12D5-BA5FC4D71BDE}"/>
                </a:ext>
              </a:extLst>
            </p:cNvPr>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488;p43">
              <a:extLst>
                <a:ext uri="{FF2B5EF4-FFF2-40B4-BE49-F238E27FC236}">
                  <a16:creationId xmlns:a16="http://schemas.microsoft.com/office/drawing/2014/main" id="{7B3B6392-852E-990D-D564-B93205691BD9}"/>
                </a:ext>
              </a:extLst>
            </p:cNvPr>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489;p43">
              <a:extLst>
                <a:ext uri="{FF2B5EF4-FFF2-40B4-BE49-F238E27FC236}">
                  <a16:creationId xmlns:a16="http://schemas.microsoft.com/office/drawing/2014/main" id="{5EF844DE-C8D9-35C6-1A3A-F4D56E9B972F}"/>
                </a:ext>
              </a:extLst>
            </p:cNvPr>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491;p43">
              <a:extLst>
                <a:ext uri="{FF2B5EF4-FFF2-40B4-BE49-F238E27FC236}">
                  <a16:creationId xmlns:a16="http://schemas.microsoft.com/office/drawing/2014/main" id="{B55B9916-2194-B261-8103-1D604E0778F1}"/>
                </a:ext>
              </a:extLst>
            </p:cNvPr>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490;p43">
              <a:extLst>
                <a:ext uri="{FF2B5EF4-FFF2-40B4-BE49-F238E27FC236}">
                  <a16:creationId xmlns:a16="http://schemas.microsoft.com/office/drawing/2014/main" id="{B952F950-B7B7-47B4-9F17-C5FE03ADCF20}"/>
                </a:ext>
              </a:extLst>
            </p:cNvPr>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492;p43">
              <a:extLst>
                <a:ext uri="{FF2B5EF4-FFF2-40B4-BE49-F238E27FC236}">
                  <a16:creationId xmlns:a16="http://schemas.microsoft.com/office/drawing/2014/main" id="{549A2981-3F15-7948-4EE9-9376A678D415}"/>
                </a:ext>
              </a:extLst>
            </p:cNvPr>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493;p43">
              <a:extLst>
                <a:ext uri="{FF2B5EF4-FFF2-40B4-BE49-F238E27FC236}">
                  <a16:creationId xmlns:a16="http://schemas.microsoft.com/office/drawing/2014/main" id="{8D22C3EB-EC48-02C2-44FA-0996FE171D14}"/>
                </a:ext>
              </a:extLst>
            </p:cNvPr>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494;p43">
              <a:extLst>
                <a:ext uri="{FF2B5EF4-FFF2-40B4-BE49-F238E27FC236}">
                  <a16:creationId xmlns:a16="http://schemas.microsoft.com/office/drawing/2014/main" id="{C043C40E-AE0F-782F-9B2E-EB31E774787A}"/>
                </a:ext>
              </a:extLst>
            </p:cNvPr>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495;p43">
              <a:extLst>
                <a:ext uri="{FF2B5EF4-FFF2-40B4-BE49-F238E27FC236}">
                  <a16:creationId xmlns:a16="http://schemas.microsoft.com/office/drawing/2014/main" id="{AC770329-2177-5DC6-EEE8-3C33D29B56C6}"/>
                </a:ext>
              </a:extLst>
            </p:cNvPr>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496;p43">
              <a:extLst>
                <a:ext uri="{FF2B5EF4-FFF2-40B4-BE49-F238E27FC236}">
                  <a16:creationId xmlns:a16="http://schemas.microsoft.com/office/drawing/2014/main" id="{A4896ECF-1A79-C0DA-D1B3-3E021969FAB4}"/>
                </a:ext>
              </a:extLst>
            </p:cNvPr>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497;p43">
              <a:extLst>
                <a:ext uri="{FF2B5EF4-FFF2-40B4-BE49-F238E27FC236}">
                  <a16:creationId xmlns:a16="http://schemas.microsoft.com/office/drawing/2014/main" id="{164EEBA0-77A6-D024-79CC-872725B0E579}"/>
                </a:ext>
              </a:extLst>
            </p:cNvPr>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498;p43">
              <a:extLst>
                <a:ext uri="{FF2B5EF4-FFF2-40B4-BE49-F238E27FC236}">
                  <a16:creationId xmlns:a16="http://schemas.microsoft.com/office/drawing/2014/main" id="{162D487D-51BB-2FAA-8916-5959F0BB1416}"/>
                </a:ext>
              </a:extLst>
            </p:cNvPr>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499;p43">
              <a:extLst>
                <a:ext uri="{FF2B5EF4-FFF2-40B4-BE49-F238E27FC236}">
                  <a16:creationId xmlns:a16="http://schemas.microsoft.com/office/drawing/2014/main" id="{81366CF7-D8BF-AF2D-CAC9-3AD73DF8C850}"/>
                </a:ext>
              </a:extLst>
            </p:cNvPr>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500;p43">
              <a:extLst>
                <a:ext uri="{FF2B5EF4-FFF2-40B4-BE49-F238E27FC236}">
                  <a16:creationId xmlns:a16="http://schemas.microsoft.com/office/drawing/2014/main" id="{32A0C8E4-003E-3572-E6C9-C34282ADF354}"/>
                </a:ext>
              </a:extLst>
            </p:cNvPr>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501;p43">
              <a:extLst>
                <a:ext uri="{FF2B5EF4-FFF2-40B4-BE49-F238E27FC236}">
                  <a16:creationId xmlns:a16="http://schemas.microsoft.com/office/drawing/2014/main" id="{757874FD-25A6-9E2A-8B5D-0FD7AA8B539C}"/>
                </a:ext>
              </a:extLst>
            </p:cNvPr>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502;p43">
              <a:extLst>
                <a:ext uri="{FF2B5EF4-FFF2-40B4-BE49-F238E27FC236}">
                  <a16:creationId xmlns:a16="http://schemas.microsoft.com/office/drawing/2014/main" id="{BB6F44F5-2E59-F7EE-E750-97747EE35936}"/>
                </a:ext>
              </a:extLst>
            </p:cNvPr>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503;p43">
              <a:extLst>
                <a:ext uri="{FF2B5EF4-FFF2-40B4-BE49-F238E27FC236}">
                  <a16:creationId xmlns:a16="http://schemas.microsoft.com/office/drawing/2014/main" id="{A75818C1-D749-B585-6DB0-B1BEEC952A18}"/>
                </a:ext>
              </a:extLst>
            </p:cNvPr>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504;p43">
              <a:extLst>
                <a:ext uri="{FF2B5EF4-FFF2-40B4-BE49-F238E27FC236}">
                  <a16:creationId xmlns:a16="http://schemas.microsoft.com/office/drawing/2014/main" id="{41BB4D8B-136F-2E91-DFA6-FD2DB6DABD0C}"/>
                </a:ext>
              </a:extLst>
            </p:cNvPr>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505;p43">
              <a:extLst>
                <a:ext uri="{FF2B5EF4-FFF2-40B4-BE49-F238E27FC236}">
                  <a16:creationId xmlns:a16="http://schemas.microsoft.com/office/drawing/2014/main" id="{B0FD5DF7-6B05-48D9-6F58-879CF9B835CA}"/>
                </a:ext>
              </a:extLst>
            </p:cNvPr>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506;p43">
              <a:extLst>
                <a:ext uri="{FF2B5EF4-FFF2-40B4-BE49-F238E27FC236}">
                  <a16:creationId xmlns:a16="http://schemas.microsoft.com/office/drawing/2014/main" id="{9E29E600-8857-3233-BC63-96EB6CA3D130}"/>
                </a:ext>
              </a:extLst>
            </p:cNvPr>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507;p43">
              <a:extLst>
                <a:ext uri="{FF2B5EF4-FFF2-40B4-BE49-F238E27FC236}">
                  <a16:creationId xmlns:a16="http://schemas.microsoft.com/office/drawing/2014/main" id="{740F7D1B-74CD-705E-8E34-8887A316B68E}"/>
                </a:ext>
              </a:extLst>
            </p:cNvPr>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508;p43">
              <a:extLst>
                <a:ext uri="{FF2B5EF4-FFF2-40B4-BE49-F238E27FC236}">
                  <a16:creationId xmlns:a16="http://schemas.microsoft.com/office/drawing/2014/main" id="{CF48229C-410F-5E77-60B7-FFB89D96A694}"/>
                </a:ext>
              </a:extLst>
            </p:cNvPr>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509;p43">
              <a:extLst>
                <a:ext uri="{FF2B5EF4-FFF2-40B4-BE49-F238E27FC236}">
                  <a16:creationId xmlns:a16="http://schemas.microsoft.com/office/drawing/2014/main" id="{8DFB106E-C738-A411-D42C-F462E61BB5E0}"/>
                </a:ext>
              </a:extLst>
            </p:cNvPr>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510;p43">
              <a:extLst>
                <a:ext uri="{FF2B5EF4-FFF2-40B4-BE49-F238E27FC236}">
                  <a16:creationId xmlns:a16="http://schemas.microsoft.com/office/drawing/2014/main" id="{584E1267-4A28-2BE0-5245-CCADED69A681}"/>
                </a:ext>
              </a:extLst>
            </p:cNvPr>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511;p43">
              <a:extLst>
                <a:ext uri="{FF2B5EF4-FFF2-40B4-BE49-F238E27FC236}">
                  <a16:creationId xmlns:a16="http://schemas.microsoft.com/office/drawing/2014/main" id="{FB991C83-1769-E4A5-B034-1F66F0E270CC}"/>
                </a:ext>
              </a:extLst>
            </p:cNvPr>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512;p43">
              <a:extLst>
                <a:ext uri="{FF2B5EF4-FFF2-40B4-BE49-F238E27FC236}">
                  <a16:creationId xmlns:a16="http://schemas.microsoft.com/office/drawing/2014/main" id="{960D6DB1-7419-357F-BB17-ADD9E0F0308B}"/>
                </a:ext>
              </a:extLst>
            </p:cNvPr>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513;p43">
              <a:extLst>
                <a:ext uri="{FF2B5EF4-FFF2-40B4-BE49-F238E27FC236}">
                  <a16:creationId xmlns:a16="http://schemas.microsoft.com/office/drawing/2014/main" id="{17A2793A-845D-5EEF-CF86-5C1D0537257E}"/>
                </a:ext>
              </a:extLst>
            </p:cNvPr>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514;p43">
              <a:extLst>
                <a:ext uri="{FF2B5EF4-FFF2-40B4-BE49-F238E27FC236}">
                  <a16:creationId xmlns:a16="http://schemas.microsoft.com/office/drawing/2014/main" id="{A6B5E129-B879-FA02-0DF6-62026D0AB38B}"/>
                </a:ext>
              </a:extLst>
            </p:cNvPr>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515;p43">
              <a:extLst>
                <a:ext uri="{FF2B5EF4-FFF2-40B4-BE49-F238E27FC236}">
                  <a16:creationId xmlns:a16="http://schemas.microsoft.com/office/drawing/2014/main" id="{902B6F03-8CDC-300B-74F4-30B668E629B3}"/>
                </a:ext>
              </a:extLst>
            </p:cNvPr>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516;p43">
              <a:extLst>
                <a:ext uri="{FF2B5EF4-FFF2-40B4-BE49-F238E27FC236}">
                  <a16:creationId xmlns:a16="http://schemas.microsoft.com/office/drawing/2014/main" id="{7709D006-5DE5-33C3-6466-05CE78A5B14C}"/>
                </a:ext>
              </a:extLst>
            </p:cNvPr>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517;p43">
              <a:extLst>
                <a:ext uri="{FF2B5EF4-FFF2-40B4-BE49-F238E27FC236}">
                  <a16:creationId xmlns:a16="http://schemas.microsoft.com/office/drawing/2014/main" id="{9D476EA8-3F18-D7A6-7119-5B2471D00DB8}"/>
                </a:ext>
              </a:extLst>
            </p:cNvPr>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518;p43">
              <a:extLst>
                <a:ext uri="{FF2B5EF4-FFF2-40B4-BE49-F238E27FC236}">
                  <a16:creationId xmlns:a16="http://schemas.microsoft.com/office/drawing/2014/main" id="{80704914-56F0-1F48-05B7-13C966F6EB2F}"/>
                </a:ext>
              </a:extLst>
            </p:cNvPr>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519;p43">
              <a:extLst>
                <a:ext uri="{FF2B5EF4-FFF2-40B4-BE49-F238E27FC236}">
                  <a16:creationId xmlns:a16="http://schemas.microsoft.com/office/drawing/2014/main" id="{F9E5F85A-788E-9828-560E-91B01D10EBCA}"/>
                </a:ext>
              </a:extLst>
            </p:cNvPr>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520;p43">
              <a:extLst>
                <a:ext uri="{FF2B5EF4-FFF2-40B4-BE49-F238E27FC236}">
                  <a16:creationId xmlns:a16="http://schemas.microsoft.com/office/drawing/2014/main" id="{F3E86968-807D-076F-DC42-B064C3E89E72}"/>
                </a:ext>
              </a:extLst>
            </p:cNvPr>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521;p43">
              <a:extLst>
                <a:ext uri="{FF2B5EF4-FFF2-40B4-BE49-F238E27FC236}">
                  <a16:creationId xmlns:a16="http://schemas.microsoft.com/office/drawing/2014/main" id="{14D05F38-78C5-9038-5A5B-BCFB387A8A51}"/>
                </a:ext>
              </a:extLst>
            </p:cNvPr>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522;p43">
              <a:extLst>
                <a:ext uri="{FF2B5EF4-FFF2-40B4-BE49-F238E27FC236}">
                  <a16:creationId xmlns:a16="http://schemas.microsoft.com/office/drawing/2014/main" id="{66EF6A78-CE52-7816-22C7-E573052C9935}"/>
                </a:ext>
              </a:extLst>
            </p:cNvPr>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523;p43">
              <a:extLst>
                <a:ext uri="{FF2B5EF4-FFF2-40B4-BE49-F238E27FC236}">
                  <a16:creationId xmlns:a16="http://schemas.microsoft.com/office/drawing/2014/main" id="{ED7014E0-39C0-B5E1-9A55-6EE5E5C01556}"/>
                </a:ext>
              </a:extLst>
            </p:cNvPr>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524;p43">
              <a:extLst>
                <a:ext uri="{FF2B5EF4-FFF2-40B4-BE49-F238E27FC236}">
                  <a16:creationId xmlns:a16="http://schemas.microsoft.com/office/drawing/2014/main" id="{076F27EF-1249-5A45-5294-DA7ACA5DC390}"/>
                </a:ext>
              </a:extLst>
            </p:cNvPr>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525;p43">
              <a:extLst>
                <a:ext uri="{FF2B5EF4-FFF2-40B4-BE49-F238E27FC236}">
                  <a16:creationId xmlns:a16="http://schemas.microsoft.com/office/drawing/2014/main" id="{A49B53EF-20B0-ACE0-835B-9ED0B408D0BF}"/>
                </a:ext>
              </a:extLst>
            </p:cNvPr>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526;p43">
              <a:extLst>
                <a:ext uri="{FF2B5EF4-FFF2-40B4-BE49-F238E27FC236}">
                  <a16:creationId xmlns:a16="http://schemas.microsoft.com/office/drawing/2014/main" id="{A764FEF9-298C-A649-41EE-F449F2491C13}"/>
                </a:ext>
              </a:extLst>
            </p:cNvPr>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527;p43">
              <a:extLst>
                <a:ext uri="{FF2B5EF4-FFF2-40B4-BE49-F238E27FC236}">
                  <a16:creationId xmlns:a16="http://schemas.microsoft.com/office/drawing/2014/main" id="{E9956D97-9877-C313-0276-0BE85C331C3E}"/>
                </a:ext>
              </a:extLst>
            </p:cNvPr>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528;p43">
              <a:extLst>
                <a:ext uri="{FF2B5EF4-FFF2-40B4-BE49-F238E27FC236}">
                  <a16:creationId xmlns:a16="http://schemas.microsoft.com/office/drawing/2014/main" id="{19C0C235-6D5F-38A9-281D-C8D8963B1CF5}"/>
                </a:ext>
              </a:extLst>
            </p:cNvPr>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529;p43">
              <a:extLst>
                <a:ext uri="{FF2B5EF4-FFF2-40B4-BE49-F238E27FC236}">
                  <a16:creationId xmlns:a16="http://schemas.microsoft.com/office/drawing/2014/main" id="{F9F5490B-C52A-E48A-2C48-BE7841A32744}"/>
                </a:ext>
              </a:extLst>
            </p:cNvPr>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530;p43">
              <a:extLst>
                <a:ext uri="{FF2B5EF4-FFF2-40B4-BE49-F238E27FC236}">
                  <a16:creationId xmlns:a16="http://schemas.microsoft.com/office/drawing/2014/main" id="{D2158F30-8738-FF43-FDC1-00FD5678FF5E}"/>
                </a:ext>
              </a:extLst>
            </p:cNvPr>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531;p43">
              <a:extLst>
                <a:ext uri="{FF2B5EF4-FFF2-40B4-BE49-F238E27FC236}">
                  <a16:creationId xmlns:a16="http://schemas.microsoft.com/office/drawing/2014/main" id="{C1957CA0-A55C-7862-DC66-5D937D8335DA}"/>
                </a:ext>
              </a:extLst>
            </p:cNvPr>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532;p43">
              <a:extLst>
                <a:ext uri="{FF2B5EF4-FFF2-40B4-BE49-F238E27FC236}">
                  <a16:creationId xmlns:a16="http://schemas.microsoft.com/office/drawing/2014/main" id="{749F8516-EB9A-1483-52D5-961D87ACA965}"/>
                </a:ext>
              </a:extLst>
            </p:cNvPr>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533;p43">
              <a:extLst>
                <a:ext uri="{FF2B5EF4-FFF2-40B4-BE49-F238E27FC236}">
                  <a16:creationId xmlns:a16="http://schemas.microsoft.com/office/drawing/2014/main" id="{7531D75B-EDA0-A766-7CB3-4EC598C9D98D}"/>
                </a:ext>
              </a:extLst>
            </p:cNvPr>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534;p43">
              <a:extLst>
                <a:ext uri="{FF2B5EF4-FFF2-40B4-BE49-F238E27FC236}">
                  <a16:creationId xmlns:a16="http://schemas.microsoft.com/office/drawing/2014/main" id="{16C03B0A-F8A9-53F6-B063-4F96551DE555}"/>
                </a:ext>
              </a:extLst>
            </p:cNvPr>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535;p43">
              <a:extLst>
                <a:ext uri="{FF2B5EF4-FFF2-40B4-BE49-F238E27FC236}">
                  <a16:creationId xmlns:a16="http://schemas.microsoft.com/office/drawing/2014/main" id="{57B889DD-C60B-326A-0BA8-9782F085830F}"/>
                </a:ext>
              </a:extLst>
            </p:cNvPr>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536;p43">
              <a:extLst>
                <a:ext uri="{FF2B5EF4-FFF2-40B4-BE49-F238E27FC236}">
                  <a16:creationId xmlns:a16="http://schemas.microsoft.com/office/drawing/2014/main" id="{17D28017-E2B0-97ED-511F-547FB7796C30}"/>
                </a:ext>
              </a:extLst>
            </p:cNvPr>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537;p43">
              <a:extLst>
                <a:ext uri="{FF2B5EF4-FFF2-40B4-BE49-F238E27FC236}">
                  <a16:creationId xmlns:a16="http://schemas.microsoft.com/office/drawing/2014/main" id="{5A5F50A0-C5C7-7DD8-9E05-7E48B4C4DC57}"/>
                </a:ext>
              </a:extLst>
            </p:cNvPr>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538;p43">
              <a:extLst>
                <a:ext uri="{FF2B5EF4-FFF2-40B4-BE49-F238E27FC236}">
                  <a16:creationId xmlns:a16="http://schemas.microsoft.com/office/drawing/2014/main" id="{963633D1-13CF-2964-F6E3-28276002EB2E}"/>
                </a:ext>
              </a:extLst>
            </p:cNvPr>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539;p43">
              <a:extLst>
                <a:ext uri="{FF2B5EF4-FFF2-40B4-BE49-F238E27FC236}">
                  <a16:creationId xmlns:a16="http://schemas.microsoft.com/office/drawing/2014/main" id="{E1CC7987-41A2-EE2D-D3C1-C6031FBE9DF0}"/>
                </a:ext>
              </a:extLst>
            </p:cNvPr>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540;p43">
              <a:extLst>
                <a:ext uri="{FF2B5EF4-FFF2-40B4-BE49-F238E27FC236}">
                  <a16:creationId xmlns:a16="http://schemas.microsoft.com/office/drawing/2014/main" id="{99871523-461D-85A9-E61A-E30CF407EC94}"/>
                </a:ext>
              </a:extLst>
            </p:cNvPr>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541;p43">
              <a:extLst>
                <a:ext uri="{FF2B5EF4-FFF2-40B4-BE49-F238E27FC236}">
                  <a16:creationId xmlns:a16="http://schemas.microsoft.com/office/drawing/2014/main" id="{983B6144-4F9F-4DEC-8020-D01F9CFC29DF}"/>
                </a:ext>
              </a:extLst>
            </p:cNvPr>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542;p43">
              <a:extLst>
                <a:ext uri="{FF2B5EF4-FFF2-40B4-BE49-F238E27FC236}">
                  <a16:creationId xmlns:a16="http://schemas.microsoft.com/office/drawing/2014/main" id="{1B482DD8-6C56-AE72-4BFD-3FB448F3E7C7}"/>
                </a:ext>
              </a:extLst>
            </p:cNvPr>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543;p43">
              <a:extLst>
                <a:ext uri="{FF2B5EF4-FFF2-40B4-BE49-F238E27FC236}">
                  <a16:creationId xmlns:a16="http://schemas.microsoft.com/office/drawing/2014/main" id="{90BE1914-A200-199C-32E4-34E075F4EDF0}"/>
                </a:ext>
              </a:extLst>
            </p:cNvPr>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544;p43">
              <a:extLst>
                <a:ext uri="{FF2B5EF4-FFF2-40B4-BE49-F238E27FC236}">
                  <a16:creationId xmlns:a16="http://schemas.microsoft.com/office/drawing/2014/main" id="{960B221C-6A81-6B95-491E-091EC7DD1E1F}"/>
                </a:ext>
              </a:extLst>
            </p:cNvPr>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545;p43">
              <a:extLst>
                <a:ext uri="{FF2B5EF4-FFF2-40B4-BE49-F238E27FC236}">
                  <a16:creationId xmlns:a16="http://schemas.microsoft.com/office/drawing/2014/main" id="{BE291887-871D-92B6-6ABE-07B58F22F23B}"/>
                </a:ext>
              </a:extLst>
            </p:cNvPr>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546;p43">
              <a:extLst>
                <a:ext uri="{FF2B5EF4-FFF2-40B4-BE49-F238E27FC236}">
                  <a16:creationId xmlns:a16="http://schemas.microsoft.com/office/drawing/2014/main" id="{4E7D7C00-6764-E667-2B72-9419DC6E06A3}"/>
                </a:ext>
              </a:extLst>
            </p:cNvPr>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547;p43">
              <a:extLst>
                <a:ext uri="{FF2B5EF4-FFF2-40B4-BE49-F238E27FC236}">
                  <a16:creationId xmlns:a16="http://schemas.microsoft.com/office/drawing/2014/main" id="{CB6BFE46-9289-49BC-5E1C-27030C4298F1}"/>
                </a:ext>
              </a:extLst>
            </p:cNvPr>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548;p43">
              <a:extLst>
                <a:ext uri="{FF2B5EF4-FFF2-40B4-BE49-F238E27FC236}">
                  <a16:creationId xmlns:a16="http://schemas.microsoft.com/office/drawing/2014/main" id="{704F605B-B92F-C59D-0736-29FA72391A19}"/>
                </a:ext>
              </a:extLst>
            </p:cNvPr>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549;p43">
              <a:extLst>
                <a:ext uri="{FF2B5EF4-FFF2-40B4-BE49-F238E27FC236}">
                  <a16:creationId xmlns:a16="http://schemas.microsoft.com/office/drawing/2014/main" id="{D1E4DF4B-DDE5-B727-0B7E-FD4E3C18E304}"/>
                </a:ext>
              </a:extLst>
            </p:cNvPr>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550;p43">
              <a:extLst>
                <a:ext uri="{FF2B5EF4-FFF2-40B4-BE49-F238E27FC236}">
                  <a16:creationId xmlns:a16="http://schemas.microsoft.com/office/drawing/2014/main" id="{A6D4A054-857C-9422-1A64-3021969BED5A}"/>
                </a:ext>
              </a:extLst>
            </p:cNvPr>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551;p43">
              <a:extLst>
                <a:ext uri="{FF2B5EF4-FFF2-40B4-BE49-F238E27FC236}">
                  <a16:creationId xmlns:a16="http://schemas.microsoft.com/office/drawing/2014/main" id="{1BFC35B7-C3E6-1EEF-C58B-A1EC18B7681B}"/>
                </a:ext>
              </a:extLst>
            </p:cNvPr>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552;p43">
              <a:extLst>
                <a:ext uri="{FF2B5EF4-FFF2-40B4-BE49-F238E27FC236}">
                  <a16:creationId xmlns:a16="http://schemas.microsoft.com/office/drawing/2014/main" id="{5D1AD2E8-E2DD-87C1-A9ED-F68AC3B29787}"/>
                </a:ext>
              </a:extLst>
            </p:cNvPr>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553;p43">
              <a:extLst>
                <a:ext uri="{FF2B5EF4-FFF2-40B4-BE49-F238E27FC236}">
                  <a16:creationId xmlns:a16="http://schemas.microsoft.com/office/drawing/2014/main" id="{D17788EF-21A2-AD28-B6C7-419CB8E1DF21}"/>
                </a:ext>
              </a:extLst>
            </p:cNvPr>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554;p43">
              <a:extLst>
                <a:ext uri="{FF2B5EF4-FFF2-40B4-BE49-F238E27FC236}">
                  <a16:creationId xmlns:a16="http://schemas.microsoft.com/office/drawing/2014/main" id="{81E39DE8-8BDA-617D-7CCA-F3566FF3C293}"/>
                </a:ext>
              </a:extLst>
            </p:cNvPr>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555;p43">
              <a:extLst>
                <a:ext uri="{FF2B5EF4-FFF2-40B4-BE49-F238E27FC236}">
                  <a16:creationId xmlns:a16="http://schemas.microsoft.com/office/drawing/2014/main" id="{0C5F4448-AD69-9BAD-1DC5-D8D3A20F6FEA}"/>
                </a:ext>
              </a:extLst>
            </p:cNvPr>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556;p43">
              <a:extLst>
                <a:ext uri="{FF2B5EF4-FFF2-40B4-BE49-F238E27FC236}">
                  <a16:creationId xmlns:a16="http://schemas.microsoft.com/office/drawing/2014/main" id="{E3A208B7-A611-02C7-1E7C-253FA2644ED9}"/>
                </a:ext>
              </a:extLst>
            </p:cNvPr>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557;p43">
              <a:extLst>
                <a:ext uri="{FF2B5EF4-FFF2-40B4-BE49-F238E27FC236}">
                  <a16:creationId xmlns:a16="http://schemas.microsoft.com/office/drawing/2014/main" id="{5DE35BEC-1B10-020F-CA98-857DA09540AB}"/>
                </a:ext>
              </a:extLst>
            </p:cNvPr>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558;p43">
              <a:extLst>
                <a:ext uri="{FF2B5EF4-FFF2-40B4-BE49-F238E27FC236}">
                  <a16:creationId xmlns:a16="http://schemas.microsoft.com/office/drawing/2014/main" id="{7F7E4181-BA6B-BC0D-EBF0-F1FE7D074988}"/>
                </a:ext>
              </a:extLst>
            </p:cNvPr>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559;p43">
              <a:extLst>
                <a:ext uri="{FF2B5EF4-FFF2-40B4-BE49-F238E27FC236}">
                  <a16:creationId xmlns:a16="http://schemas.microsoft.com/office/drawing/2014/main" id="{6C108603-5399-1CF0-5B99-3A21EC9000F5}"/>
                </a:ext>
              </a:extLst>
            </p:cNvPr>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560;p43">
              <a:extLst>
                <a:ext uri="{FF2B5EF4-FFF2-40B4-BE49-F238E27FC236}">
                  <a16:creationId xmlns:a16="http://schemas.microsoft.com/office/drawing/2014/main" id="{7F275EDD-A6D5-2329-A446-5F5DC1674944}"/>
                </a:ext>
              </a:extLst>
            </p:cNvPr>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561;p43">
              <a:extLst>
                <a:ext uri="{FF2B5EF4-FFF2-40B4-BE49-F238E27FC236}">
                  <a16:creationId xmlns:a16="http://schemas.microsoft.com/office/drawing/2014/main" id="{DC7E4F44-F51C-124B-7693-AD06AC7771EC}"/>
                </a:ext>
              </a:extLst>
            </p:cNvPr>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562;p43">
              <a:extLst>
                <a:ext uri="{FF2B5EF4-FFF2-40B4-BE49-F238E27FC236}">
                  <a16:creationId xmlns:a16="http://schemas.microsoft.com/office/drawing/2014/main" id="{C6F291D0-D4AB-5355-78C8-E5C1B86A8A24}"/>
                </a:ext>
              </a:extLst>
            </p:cNvPr>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563;p43">
              <a:extLst>
                <a:ext uri="{FF2B5EF4-FFF2-40B4-BE49-F238E27FC236}">
                  <a16:creationId xmlns:a16="http://schemas.microsoft.com/office/drawing/2014/main" id="{3A8E17CA-F753-AACB-AE61-2B6E2450E496}"/>
                </a:ext>
              </a:extLst>
            </p:cNvPr>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564;p43">
              <a:extLst>
                <a:ext uri="{FF2B5EF4-FFF2-40B4-BE49-F238E27FC236}">
                  <a16:creationId xmlns:a16="http://schemas.microsoft.com/office/drawing/2014/main" id="{84A28B7C-EE08-F544-DF3D-511E25D8E206}"/>
                </a:ext>
              </a:extLst>
            </p:cNvPr>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565;p43">
              <a:extLst>
                <a:ext uri="{FF2B5EF4-FFF2-40B4-BE49-F238E27FC236}">
                  <a16:creationId xmlns:a16="http://schemas.microsoft.com/office/drawing/2014/main" id="{EB74FD14-BF01-C837-AA63-2C6C94E7D9CB}"/>
                </a:ext>
              </a:extLst>
            </p:cNvPr>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566;p43">
              <a:extLst>
                <a:ext uri="{FF2B5EF4-FFF2-40B4-BE49-F238E27FC236}">
                  <a16:creationId xmlns:a16="http://schemas.microsoft.com/office/drawing/2014/main" id="{462AEFD3-4C5C-70A2-8B7B-63FC5B4E25B0}"/>
                </a:ext>
              </a:extLst>
            </p:cNvPr>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567;p43">
              <a:extLst>
                <a:ext uri="{FF2B5EF4-FFF2-40B4-BE49-F238E27FC236}">
                  <a16:creationId xmlns:a16="http://schemas.microsoft.com/office/drawing/2014/main" id="{A5A97B63-A30E-8CE5-ECA6-0A970A594C0A}"/>
                </a:ext>
              </a:extLst>
            </p:cNvPr>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568;p43">
              <a:extLst>
                <a:ext uri="{FF2B5EF4-FFF2-40B4-BE49-F238E27FC236}">
                  <a16:creationId xmlns:a16="http://schemas.microsoft.com/office/drawing/2014/main" id="{502C7B8E-DBCD-DC16-73ED-1D4737127110}"/>
                </a:ext>
              </a:extLst>
            </p:cNvPr>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569;p43">
              <a:extLst>
                <a:ext uri="{FF2B5EF4-FFF2-40B4-BE49-F238E27FC236}">
                  <a16:creationId xmlns:a16="http://schemas.microsoft.com/office/drawing/2014/main" id="{89D2DF6B-5E5F-E94B-1681-082C7A09F48F}"/>
                </a:ext>
              </a:extLst>
            </p:cNvPr>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570;p43">
              <a:extLst>
                <a:ext uri="{FF2B5EF4-FFF2-40B4-BE49-F238E27FC236}">
                  <a16:creationId xmlns:a16="http://schemas.microsoft.com/office/drawing/2014/main" id="{E94EA449-71DD-4E86-A90F-1241ED1E4176}"/>
                </a:ext>
              </a:extLst>
            </p:cNvPr>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571;p43">
              <a:extLst>
                <a:ext uri="{FF2B5EF4-FFF2-40B4-BE49-F238E27FC236}">
                  <a16:creationId xmlns:a16="http://schemas.microsoft.com/office/drawing/2014/main" id="{552C32F7-54CE-388C-DCC2-DF633013E545}"/>
                </a:ext>
              </a:extLst>
            </p:cNvPr>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572;p43">
              <a:extLst>
                <a:ext uri="{FF2B5EF4-FFF2-40B4-BE49-F238E27FC236}">
                  <a16:creationId xmlns:a16="http://schemas.microsoft.com/office/drawing/2014/main" id="{AB4F92FA-E0A8-A0B6-833E-FBA28DD37E02}"/>
                </a:ext>
              </a:extLst>
            </p:cNvPr>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573;p43">
              <a:extLst>
                <a:ext uri="{FF2B5EF4-FFF2-40B4-BE49-F238E27FC236}">
                  <a16:creationId xmlns:a16="http://schemas.microsoft.com/office/drawing/2014/main" id="{5E9F19B1-04BA-997D-5034-A94C63D6AA67}"/>
                </a:ext>
              </a:extLst>
            </p:cNvPr>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574;p43">
              <a:extLst>
                <a:ext uri="{FF2B5EF4-FFF2-40B4-BE49-F238E27FC236}">
                  <a16:creationId xmlns:a16="http://schemas.microsoft.com/office/drawing/2014/main" id="{C0B1E025-DCC4-5C20-61F2-4A65A0ADB3FA}"/>
                </a:ext>
              </a:extLst>
            </p:cNvPr>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575;p43">
              <a:extLst>
                <a:ext uri="{FF2B5EF4-FFF2-40B4-BE49-F238E27FC236}">
                  <a16:creationId xmlns:a16="http://schemas.microsoft.com/office/drawing/2014/main" id="{40033225-F11E-AB53-6A45-BAC5156870BF}"/>
                </a:ext>
              </a:extLst>
            </p:cNvPr>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576;p43">
              <a:extLst>
                <a:ext uri="{FF2B5EF4-FFF2-40B4-BE49-F238E27FC236}">
                  <a16:creationId xmlns:a16="http://schemas.microsoft.com/office/drawing/2014/main" id="{FDDAC90C-6511-8F7C-5722-092A6A121B04}"/>
                </a:ext>
              </a:extLst>
            </p:cNvPr>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577;p43">
              <a:extLst>
                <a:ext uri="{FF2B5EF4-FFF2-40B4-BE49-F238E27FC236}">
                  <a16:creationId xmlns:a16="http://schemas.microsoft.com/office/drawing/2014/main" id="{C3F588B6-CF85-AD53-47A2-CA93EB9DD9A3}"/>
                </a:ext>
              </a:extLst>
            </p:cNvPr>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578;p43">
              <a:extLst>
                <a:ext uri="{FF2B5EF4-FFF2-40B4-BE49-F238E27FC236}">
                  <a16:creationId xmlns:a16="http://schemas.microsoft.com/office/drawing/2014/main" id="{E084E786-22D7-0E59-9A39-C9BE1BE4C45C}"/>
                </a:ext>
              </a:extLst>
            </p:cNvPr>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579;p43">
              <a:extLst>
                <a:ext uri="{FF2B5EF4-FFF2-40B4-BE49-F238E27FC236}">
                  <a16:creationId xmlns:a16="http://schemas.microsoft.com/office/drawing/2014/main" id="{11A7A0C2-E11F-558B-81ED-B841F880E8D3}"/>
                </a:ext>
              </a:extLst>
            </p:cNvPr>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580;p43">
              <a:extLst>
                <a:ext uri="{FF2B5EF4-FFF2-40B4-BE49-F238E27FC236}">
                  <a16:creationId xmlns:a16="http://schemas.microsoft.com/office/drawing/2014/main" id="{CBBB354C-A44C-2663-CC99-67356B8B1DA5}"/>
                </a:ext>
              </a:extLst>
            </p:cNvPr>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581;p43">
              <a:extLst>
                <a:ext uri="{FF2B5EF4-FFF2-40B4-BE49-F238E27FC236}">
                  <a16:creationId xmlns:a16="http://schemas.microsoft.com/office/drawing/2014/main" id="{2EE6C7EF-CA79-95ED-AF0E-9B25A8E4D6FC}"/>
                </a:ext>
              </a:extLst>
            </p:cNvPr>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582;p43">
              <a:extLst>
                <a:ext uri="{FF2B5EF4-FFF2-40B4-BE49-F238E27FC236}">
                  <a16:creationId xmlns:a16="http://schemas.microsoft.com/office/drawing/2014/main" id="{BD3857C9-E400-0F70-C28C-0BE3688FB46E}"/>
                </a:ext>
              </a:extLst>
            </p:cNvPr>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583;p43">
              <a:extLst>
                <a:ext uri="{FF2B5EF4-FFF2-40B4-BE49-F238E27FC236}">
                  <a16:creationId xmlns:a16="http://schemas.microsoft.com/office/drawing/2014/main" id="{920F7B9C-9E32-F057-8ECD-3C2EAC46D59F}"/>
                </a:ext>
              </a:extLst>
            </p:cNvPr>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584;p43">
              <a:extLst>
                <a:ext uri="{FF2B5EF4-FFF2-40B4-BE49-F238E27FC236}">
                  <a16:creationId xmlns:a16="http://schemas.microsoft.com/office/drawing/2014/main" id="{BA02DA63-0CB1-4DD5-8938-6DEDA98F4048}"/>
                </a:ext>
              </a:extLst>
            </p:cNvPr>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585;p43">
              <a:extLst>
                <a:ext uri="{FF2B5EF4-FFF2-40B4-BE49-F238E27FC236}">
                  <a16:creationId xmlns:a16="http://schemas.microsoft.com/office/drawing/2014/main" id="{BC40CC08-3BC5-9DF3-1224-297FB21B056A}"/>
                </a:ext>
              </a:extLst>
            </p:cNvPr>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586;p43">
              <a:extLst>
                <a:ext uri="{FF2B5EF4-FFF2-40B4-BE49-F238E27FC236}">
                  <a16:creationId xmlns:a16="http://schemas.microsoft.com/office/drawing/2014/main" id="{62C8C8A9-C613-FDE1-4A2B-AF1FE2682C38}"/>
                </a:ext>
              </a:extLst>
            </p:cNvPr>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587;p43">
              <a:extLst>
                <a:ext uri="{FF2B5EF4-FFF2-40B4-BE49-F238E27FC236}">
                  <a16:creationId xmlns:a16="http://schemas.microsoft.com/office/drawing/2014/main" id="{45E0C3EE-2E6B-08B2-C6CC-76FA8F42343A}"/>
                </a:ext>
              </a:extLst>
            </p:cNvPr>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588;p43">
              <a:extLst>
                <a:ext uri="{FF2B5EF4-FFF2-40B4-BE49-F238E27FC236}">
                  <a16:creationId xmlns:a16="http://schemas.microsoft.com/office/drawing/2014/main" id="{40305DC5-77D4-0FA5-9365-3ABEE4DE58E2}"/>
                </a:ext>
              </a:extLst>
            </p:cNvPr>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589;p43">
              <a:extLst>
                <a:ext uri="{FF2B5EF4-FFF2-40B4-BE49-F238E27FC236}">
                  <a16:creationId xmlns:a16="http://schemas.microsoft.com/office/drawing/2014/main" id="{0F5C6313-278C-EF33-AD30-DCB2F2FC9BCA}"/>
                </a:ext>
              </a:extLst>
            </p:cNvPr>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590;p43">
              <a:extLst>
                <a:ext uri="{FF2B5EF4-FFF2-40B4-BE49-F238E27FC236}">
                  <a16:creationId xmlns:a16="http://schemas.microsoft.com/office/drawing/2014/main" id="{40E30060-A6C1-1C26-208E-1DAEAE8B0AFD}"/>
                </a:ext>
              </a:extLst>
            </p:cNvPr>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591;p43">
              <a:extLst>
                <a:ext uri="{FF2B5EF4-FFF2-40B4-BE49-F238E27FC236}">
                  <a16:creationId xmlns:a16="http://schemas.microsoft.com/office/drawing/2014/main" id="{9CB12F20-657D-13FF-FE14-DD479CD3578F}"/>
                </a:ext>
              </a:extLst>
            </p:cNvPr>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592;p43">
              <a:extLst>
                <a:ext uri="{FF2B5EF4-FFF2-40B4-BE49-F238E27FC236}">
                  <a16:creationId xmlns:a16="http://schemas.microsoft.com/office/drawing/2014/main" id="{FC9BDF28-56E9-AED0-804B-D42E1EC2B8DA}"/>
                </a:ext>
              </a:extLst>
            </p:cNvPr>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593;p43">
              <a:extLst>
                <a:ext uri="{FF2B5EF4-FFF2-40B4-BE49-F238E27FC236}">
                  <a16:creationId xmlns:a16="http://schemas.microsoft.com/office/drawing/2014/main" id="{311CCE0B-3879-85C7-E9B4-B7B8BB562D07}"/>
                </a:ext>
              </a:extLst>
            </p:cNvPr>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594;p43">
              <a:extLst>
                <a:ext uri="{FF2B5EF4-FFF2-40B4-BE49-F238E27FC236}">
                  <a16:creationId xmlns:a16="http://schemas.microsoft.com/office/drawing/2014/main" id="{8EAAD3A6-DDB5-6867-6E7C-C1EAA297D810}"/>
                </a:ext>
              </a:extLst>
            </p:cNvPr>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595;p43">
              <a:extLst>
                <a:ext uri="{FF2B5EF4-FFF2-40B4-BE49-F238E27FC236}">
                  <a16:creationId xmlns:a16="http://schemas.microsoft.com/office/drawing/2014/main" id="{7CAD14FA-47BB-0629-4D77-C7E23C59168E}"/>
                </a:ext>
              </a:extLst>
            </p:cNvPr>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596;p43">
              <a:extLst>
                <a:ext uri="{FF2B5EF4-FFF2-40B4-BE49-F238E27FC236}">
                  <a16:creationId xmlns:a16="http://schemas.microsoft.com/office/drawing/2014/main" id="{B6A0544A-5741-C305-FB3D-E78FC2B0CFB6}"/>
                </a:ext>
              </a:extLst>
            </p:cNvPr>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597;p43">
              <a:extLst>
                <a:ext uri="{FF2B5EF4-FFF2-40B4-BE49-F238E27FC236}">
                  <a16:creationId xmlns:a16="http://schemas.microsoft.com/office/drawing/2014/main" id="{49EF3B82-2786-1CD9-8AB3-ECC9BBFD094B}"/>
                </a:ext>
              </a:extLst>
            </p:cNvPr>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598;p43">
              <a:extLst>
                <a:ext uri="{FF2B5EF4-FFF2-40B4-BE49-F238E27FC236}">
                  <a16:creationId xmlns:a16="http://schemas.microsoft.com/office/drawing/2014/main" id="{4B3241C3-0E76-0234-6E7D-410042310567}"/>
                </a:ext>
              </a:extLst>
            </p:cNvPr>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599;p43">
              <a:extLst>
                <a:ext uri="{FF2B5EF4-FFF2-40B4-BE49-F238E27FC236}">
                  <a16:creationId xmlns:a16="http://schemas.microsoft.com/office/drawing/2014/main" id="{735B2027-9585-A8DD-5CF9-0DD1DC6D34D8}"/>
                </a:ext>
              </a:extLst>
            </p:cNvPr>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600;p43">
              <a:extLst>
                <a:ext uri="{FF2B5EF4-FFF2-40B4-BE49-F238E27FC236}">
                  <a16:creationId xmlns:a16="http://schemas.microsoft.com/office/drawing/2014/main" id="{37DB0A11-ED4D-095A-B7BA-E4D92CA7D620}"/>
                </a:ext>
              </a:extLst>
            </p:cNvPr>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601;p43">
              <a:extLst>
                <a:ext uri="{FF2B5EF4-FFF2-40B4-BE49-F238E27FC236}">
                  <a16:creationId xmlns:a16="http://schemas.microsoft.com/office/drawing/2014/main" id="{DF71D152-3F49-CEEF-1BD9-F885E0537717}"/>
                </a:ext>
              </a:extLst>
            </p:cNvPr>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602;p43">
              <a:extLst>
                <a:ext uri="{FF2B5EF4-FFF2-40B4-BE49-F238E27FC236}">
                  <a16:creationId xmlns:a16="http://schemas.microsoft.com/office/drawing/2014/main" id="{03BF735D-6F68-156C-988D-CD16251D3BC0}"/>
                </a:ext>
              </a:extLst>
            </p:cNvPr>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603;p43">
              <a:extLst>
                <a:ext uri="{FF2B5EF4-FFF2-40B4-BE49-F238E27FC236}">
                  <a16:creationId xmlns:a16="http://schemas.microsoft.com/office/drawing/2014/main" id="{8520AC88-292E-6C57-FA67-07A24C84C87A}"/>
                </a:ext>
              </a:extLst>
            </p:cNvPr>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604;p43">
              <a:extLst>
                <a:ext uri="{FF2B5EF4-FFF2-40B4-BE49-F238E27FC236}">
                  <a16:creationId xmlns:a16="http://schemas.microsoft.com/office/drawing/2014/main" id="{8DC1E2EA-AE32-19CD-37C8-E942F11AC2EC}"/>
                </a:ext>
              </a:extLst>
            </p:cNvPr>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605;p43">
              <a:extLst>
                <a:ext uri="{FF2B5EF4-FFF2-40B4-BE49-F238E27FC236}">
                  <a16:creationId xmlns:a16="http://schemas.microsoft.com/office/drawing/2014/main" id="{496224EB-8900-BE82-3462-608A8F0390F1}"/>
                </a:ext>
              </a:extLst>
            </p:cNvPr>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606;p43">
              <a:extLst>
                <a:ext uri="{FF2B5EF4-FFF2-40B4-BE49-F238E27FC236}">
                  <a16:creationId xmlns:a16="http://schemas.microsoft.com/office/drawing/2014/main" id="{5BFE9574-C1A5-7129-D019-FAA0B510E572}"/>
                </a:ext>
              </a:extLst>
            </p:cNvPr>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607;p43">
              <a:extLst>
                <a:ext uri="{FF2B5EF4-FFF2-40B4-BE49-F238E27FC236}">
                  <a16:creationId xmlns:a16="http://schemas.microsoft.com/office/drawing/2014/main" id="{C7AABDE8-010C-426B-15D9-84D65CA09E63}"/>
                </a:ext>
              </a:extLst>
            </p:cNvPr>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608;p43">
              <a:extLst>
                <a:ext uri="{FF2B5EF4-FFF2-40B4-BE49-F238E27FC236}">
                  <a16:creationId xmlns:a16="http://schemas.microsoft.com/office/drawing/2014/main" id="{3F28572A-8073-3989-2DDA-4C1C634CB12A}"/>
                </a:ext>
              </a:extLst>
            </p:cNvPr>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609;p43">
              <a:extLst>
                <a:ext uri="{FF2B5EF4-FFF2-40B4-BE49-F238E27FC236}">
                  <a16:creationId xmlns:a16="http://schemas.microsoft.com/office/drawing/2014/main" id="{63D9E2E5-0BFE-6660-5D83-9A9158AC9E99}"/>
                </a:ext>
              </a:extLst>
            </p:cNvPr>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610;p43">
              <a:extLst>
                <a:ext uri="{FF2B5EF4-FFF2-40B4-BE49-F238E27FC236}">
                  <a16:creationId xmlns:a16="http://schemas.microsoft.com/office/drawing/2014/main" id="{C32BB1E2-7796-5489-8E2C-2D67E2FE142E}"/>
                </a:ext>
              </a:extLst>
            </p:cNvPr>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611;p43">
              <a:extLst>
                <a:ext uri="{FF2B5EF4-FFF2-40B4-BE49-F238E27FC236}">
                  <a16:creationId xmlns:a16="http://schemas.microsoft.com/office/drawing/2014/main" id="{1D7AB08F-29C2-27BD-9809-89728C4E8AD8}"/>
                </a:ext>
              </a:extLst>
            </p:cNvPr>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612;p43">
              <a:extLst>
                <a:ext uri="{FF2B5EF4-FFF2-40B4-BE49-F238E27FC236}">
                  <a16:creationId xmlns:a16="http://schemas.microsoft.com/office/drawing/2014/main" id="{93C8957E-DFC7-09C8-FD08-24FC609B7E26}"/>
                </a:ext>
              </a:extLst>
            </p:cNvPr>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613;p43">
              <a:extLst>
                <a:ext uri="{FF2B5EF4-FFF2-40B4-BE49-F238E27FC236}">
                  <a16:creationId xmlns:a16="http://schemas.microsoft.com/office/drawing/2014/main" id="{8737E726-4777-ABF6-CF88-609AE8186E8B}"/>
                </a:ext>
              </a:extLst>
            </p:cNvPr>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614;p43">
              <a:extLst>
                <a:ext uri="{FF2B5EF4-FFF2-40B4-BE49-F238E27FC236}">
                  <a16:creationId xmlns:a16="http://schemas.microsoft.com/office/drawing/2014/main" id="{EC726A8F-926B-A758-C00C-E50067478E47}"/>
                </a:ext>
              </a:extLst>
            </p:cNvPr>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615;p43">
              <a:extLst>
                <a:ext uri="{FF2B5EF4-FFF2-40B4-BE49-F238E27FC236}">
                  <a16:creationId xmlns:a16="http://schemas.microsoft.com/office/drawing/2014/main" id="{D80711DE-1DC3-D48C-5ECB-3B282BB55178}"/>
                </a:ext>
              </a:extLst>
            </p:cNvPr>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616;p43">
              <a:extLst>
                <a:ext uri="{FF2B5EF4-FFF2-40B4-BE49-F238E27FC236}">
                  <a16:creationId xmlns:a16="http://schemas.microsoft.com/office/drawing/2014/main" id="{90294F4C-65BD-896F-C6D4-C4498C462901}"/>
                </a:ext>
              </a:extLst>
            </p:cNvPr>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617;p43">
              <a:extLst>
                <a:ext uri="{FF2B5EF4-FFF2-40B4-BE49-F238E27FC236}">
                  <a16:creationId xmlns:a16="http://schemas.microsoft.com/office/drawing/2014/main" id="{E13C55F9-FB36-E4BE-8E37-CB7B212096F0}"/>
                </a:ext>
              </a:extLst>
            </p:cNvPr>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618;p43">
              <a:extLst>
                <a:ext uri="{FF2B5EF4-FFF2-40B4-BE49-F238E27FC236}">
                  <a16:creationId xmlns:a16="http://schemas.microsoft.com/office/drawing/2014/main" id="{28528F2A-70B1-69AB-9850-D9B8E0E0BD6A}"/>
                </a:ext>
              </a:extLst>
            </p:cNvPr>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619;p43">
              <a:extLst>
                <a:ext uri="{FF2B5EF4-FFF2-40B4-BE49-F238E27FC236}">
                  <a16:creationId xmlns:a16="http://schemas.microsoft.com/office/drawing/2014/main" id="{68E76CC9-A139-C9F3-F718-BD16F1A300E1}"/>
                </a:ext>
              </a:extLst>
            </p:cNvPr>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620;p43">
              <a:extLst>
                <a:ext uri="{FF2B5EF4-FFF2-40B4-BE49-F238E27FC236}">
                  <a16:creationId xmlns:a16="http://schemas.microsoft.com/office/drawing/2014/main" id="{D0B0ABDD-03BA-1202-F66B-9833A622E0E9}"/>
                </a:ext>
              </a:extLst>
            </p:cNvPr>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621;p43">
              <a:extLst>
                <a:ext uri="{FF2B5EF4-FFF2-40B4-BE49-F238E27FC236}">
                  <a16:creationId xmlns:a16="http://schemas.microsoft.com/office/drawing/2014/main" id="{DF157192-94FA-D6DB-8BFC-539D99C868F4}"/>
                </a:ext>
              </a:extLst>
            </p:cNvPr>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622;p43">
              <a:extLst>
                <a:ext uri="{FF2B5EF4-FFF2-40B4-BE49-F238E27FC236}">
                  <a16:creationId xmlns:a16="http://schemas.microsoft.com/office/drawing/2014/main" id="{D95786CF-1029-987D-A4E9-7FE2F264314F}"/>
                </a:ext>
              </a:extLst>
            </p:cNvPr>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623;p43">
              <a:extLst>
                <a:ext uri="{FF2B5EF4-FFF2-40B4-BE49-F238E27FC236}">
                  <a16:creationId xmlns:a16="http://schemas.microsoft.com/office/drawing/2014/main" id="{7F920917-5563-A04E-DBC9-9727433E6131}"/>
                </a:ext>
              </a:extLst>
            </p:cNvPr>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624;p43">
              <a:extLst>
                <a:ext uri="{FF2B5EF4-FFF2-40B4-BE49-F238E27FC236}">
                  <a16:creationId xmlns:a16="http://schemas.microsoft.com/office/drawing/2014/main" id="{ACF832D6-9E3F-A372-6871-052812DD2FE1}"/>
                </a:ext>
              </a:extLst>
            </p:cNvPr>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625;p43">
              <a:extLst>
                <a:ext uri="{FF2B5EF4-FFF2-40B4-BE49-F238E27FC236}">
                  <a16:creationId xmlns:a16="http://schemas.microsoft.com/office/drawing/2014/main" id="{B401204A-62BA-396D-C979-CE58FE77C010}"/>
                </a:ext>
              </a:extLst>
            </p:cNvPr>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626;p43">
              <a:extLst>
                <a:ext uri="{FF2B5EF4-FFF2-40B4-BE49-F238E27FC236}">
                  <a16:creationId xmlns:a16="http://schemas.microsoft.com/office/drawing/2014/main" id="{2BDD3E36-75AD-5F67-ECF9-C04BC9FF0128}"/>
                </a:ext>
              </a:extLst>
            </p:cNvPr>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627;p43">
              <a:extLst>
                <a:ext uri="{FF2B5EF4-FFF2-40B4-BE49-F238E27FC236}">
                  <a16:creationId xmlns:a16="http://schemas.microsoft.com/office/drawing/2014/main" id="{67ECF34B-29F0-F509-BDAF-4B7F9AE10DBE}"/>
                </a:ext>
              </a:extLst>
            </p:cNvPr>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628;p43">
              <a:extLst>
                <a:ext uri="{FF2B5EF4-FFF2-40B4-BE49-F238E27FC236}">
                  <a16:creationId xmlns:a16="http://schemas.microsoft.com/office/drawing/2014/main" id="{D9D25919-7448-422B-5645-F24E5E6329A6}"/>
                </a:ext>
              </a:extLst>
            </p:cNvPr>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629;p43">
              <a:extLst>
                <a:ext uri="{FF2B5EF4-FFF2-40B4-BE49-F238E27FC236}">
                  <a16:creationId xmlns:a16="http://schemas.microsoft.com/office/drawing/2014/main" id="{62D1778F-F68D-7C55-46AC-1E3C3E13BEE0}"/>
                </a:ext>
              </a:extLst>
            </p:cNvPr>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630;p43">
              <a:extLst>
                <a:ext uri="{FF2B5EF4-FFF2-40B4-BE49-F238E27FC236}">
                  <a16:creationId xmlns:a16="http://schemas.microsoft.com/office/drawing/2014/main" id="{C63F527A-8277-3220-A126-0CA02324AF70}"/>
                </a:ext>
              </a:extLst>
            </p:cNvPr>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631;p43">
              <a:extLst>
                <a:ext uri="{FF2B5EF4-FFF2-40B4-BE49-F238E27FC236}">
                  <a16:creationId xmlns:a16="http://schemas.microsoft.com/office/drawing/2014/main" id="{E34FD04C-94F3-D28A-0734-0D5F310B9EF6}"/>
                </a:ext>
              </a:extLst>
            </p:cNvPr>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632;p43">
              <a:extLst>
                <a:ext uri="{FF2B5EF4-FFF2-40B4-BE49-F238E27FC236}">
                  <a16:creationId xmlns:a16="http://schemas.microsoft.com/office/drawing/2014/main" id="{AA180D3F-0B30-FAFF-53AC-EB184F3696A2}"/>
                </a:ext>
              </a:extLst>
            </p:cNvPr>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633;p43">
              <a:extLst>
                <a:ext uri="{FF2B5EF4-FFF2-40B4-BE49-F238E27FC236}">
                  <a16:creationId xmlns:a16="http://schemas.microsoft.com/office/drawing/2014/main" id="{4C54C9CD-73DA-9653-A3EB-33661D43EFA7}"/>
                </a:ext>
              </a:extLst>
            </p:cNvPr>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634;p43">
              <a:extLst>
                <a:ext uri="{FF2B5EF4-FFF2-40B4-BE49-F238E27FC236}">
                  <a16:creationId xmlns:a16="http://schemas.microsoft.com/office/drawing/2014/main" id="{3E8D32E6-36BC-00BC-AA19-F0A35EDE3189}"/>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635;p43">
              <a:extLst>
                <a:ext uri="{FF2B5EF4-FFF2-40B4-BE49-F238E27FC236}">
                  <a16:creationId xmlns:a16="http://schemas.microsoft.com/office/drawing/2014/main" id="{23A696DA-80BF-5B8F-1783-1A84ED52106E}"/>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1636;p43">
              <a:extLst>
                <a:ext uri="{FF2B5EF4-FFF2-40B4-BE49-F238E27FC236}">
                  <a16:creationId xmlns:a16="http://schemas.microsoft.com/office/drawing/2014/main" id="{42F94BC9-A7B2-B9E2-1B05-21A776F071DC}"/>
                </a:ext>
              </a:extLst>
            </p:cNvPr>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637;p43">
              <a:extLst>
                <a:ext uri="{FF2B5EF4-FFF2-40B4-BE49-F238E27FC236}">
                  <a16:creationId xmlns:a16="http://schemas.microsoft.com/office/drawing/2014/main" id="{B63113DE-8DCD-019E-615D-97B961A4FE7A}"/>
                </a:ext>
              </a:extLst>
            </p:cNvPr>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638;p43">
              <a:extLst>
                <a:ext uri="{FF2B5EF4-FFF2-40B4-BE49-F238E27FC236}">
                  <a16:creationId xmlns:a16="http://schemas.microsoft.com/office/drawing/2014/main" id="{1BBF2F7F-07E2-AF8E-0F5B-27B2C3F08675}"/>
                </a:ext>
              </a:extLst>
            </p:cNvPr>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639;p43">
              <a:extLst>
                <a:ext uri="{FF2B5EF4-FFF2-40B4-BE49-F238E27FC236}">
                  <a16:creationId xmlns:a16="http://schemas.microsoft.com/office/drawing/2014/main" id="{DD93ED3C-0536-79B7-77F3-22B480403685}"/>
                </a:ext>
              </a:extLst>
            </p:cNvPr>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640;p43">
              <a:extLst>
                <a:ext uri="{FF2B5EF4-FFF2-40B4-BE49-F238E27FC236}">
                  <a16:creationId xmlns:a16="http://schemas.microsoft.com/office/drawing/2014/main" id="{6A43D081-1825-C4AB-2659-0A326489BB4E}"/>
                </a:ext>
              </a:extLst>
            </p:cNvPr>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641;p43">
              <a:extLst>
                <a:ext uri="{FF2B5EF4-FFF2-40B4-BE49-F238E27FC236}">
                  <a16:creationId xmlns:a16="http://schemas.microsoft.com/office/drawing/2014/main" id="{3EDF9B08-C7F5-5103-9301-00A4E5A16305}"/>
                </a:ext>
              </a:extLst>
            </p:cNvPr>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642;p43">
              <a:extLst>
                <a:ext uri="{FF2B5EF4-FFF2-40B4-BE49-F238E27FC236}">
                  <a16:creationId xmlns:a16="http://schemas.microsoft.com/office/drawing/2014/main" id="{0F6266F8-A14C-EDBE-E0BE-BBB28BFCF846}"/>
                </a:ext>
              </a:extLst>
            </p:cNvPr>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643;p43">
              <a:extLst>
                <a:ext uri="{FF2B5EF4-FFF2-40B4-BE49-F238E27FC236}">
                  <a16:creationId xmlns:a16="http://schemas.microsoft.com/office/drawing/2014/main" id="{BFBF35BA-9EFB-FBB5-214F-FDD87766A975}"/>
                </a:ext>
              </a:extLst>
            </p:cNvPr>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10F3C898-CEC5-69BC-6605-9583F6CA5DC6}"/>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spTree>
    <p:extLst>
      <p:ext uri="{BB962C8B-B14F-4D97-AF65-F5344CB8AC3E}">
        <p14:creationId xmlns:p14="http://schemas.microsoft.com/office/powerpoint/2010/main" val="73103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8" end="8"/>
                                            </p:txEl>
                                          </p:spTgt>
                                        </p:tgtEl>
                                        <p:attrNameLst>
                                          <p:attrName>style.visibility</p:attrName>
                                        </p:attrNameLst>
                                      </p:cBhvr>
                                      <p:to>
                                        <p:strVal val="visible"/>
                                      </p:to>
                                    </p:set>
                                    <p:anim calcmode="lin" valueType="num">
                                      <p:cBhvr additive="base">
                                        <p:cTn id="31" dur="500" fill="hold"/>
                                        <p:tgtEl>
                                          <p:spTgt spid="27">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xEl>
                                              <p:pRg st="10" end="10"/>
                                            </p:txEl>
                                          </p:spTgt>
                                        </p:tgtEl>
                                        <p:attrNameLst>
                                          <p:attrName>style.visibility</p:attrName>
                                        </p:attrNameLst>
                                      </p:cBhvr>
                                      <p:to>
                                        <p:strVal val="visible"/>
                                      </p:to>
                                    </p:set>
                                    <p:anim calcmode="lin" valueType="num">
                                      <p:cBhvr additive="base">
                                        <p:cTn id="37" dur="500" fill="hold"/>
                                        <p:tgtEl>
                                          <p:spTgt spid="27">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PROJECT PLANNING</a:t>
            </a:r>
          </a:p>
        </p:txBody>
      </p:sp>
      <p:sp>
        <p:nvSpPr>
          <p:cNvPr id="4" name="Rectangle 3">
            <a:extLst>
              <a:ext uri="{FF2B5EF4-FFF2-40B4-BE49-F238E27FC236}">
                <a16:creationId xmlns:a16="http://schemas.microsoft.com/office/drawing/2014/main" id="{14B5DD8A-9875-D8C8-7446-80FDEB2B8352}"/>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pic>
        <p:nvPicPr>
          <p:cNvPr id="3" name="Picture 2" descr="Screens screenshot of a computer&#10;&#10;Description automatically generated">
            <a:extLst>
              <a:ext uri="{FF2B5EF4-FFF2-40B4-BE49-F238E27FC236}">
                <a16:creationId xmlns:a16="http://schemas.microsoft.com/office/drawing/2014/main" id="{D2FB54E1-13C6-AE93-C4C1-C1C4FD1C8A6A}"/>
              </a:ext>
            </a:extLst>
          </p:cNvPr>
          <p:cNvPicPr>
            <a:picLocks noChangeAspect="1"/>
          </p:cNvPicPr>
          <p:nvPr/>
        </p:nvPicPr>
        <p:blipFill>
          <a:blip r:embed="rId3"/>
          <a:stretch>
            <a:fillRect/>
          </a:stretch>
        </p:blipFill>
        <p:spPr>
          <a:xfrm>
            <a:off x="1138699" y="1017927"/>
            <a:ext cx="7303851" cy="3338285"/>
          </a:xfrm>
          <a:prstGeom prst="rect">
            <a:avLst/>
          </a:prstGeom>
        </p:spPr>
      </p:pic>
    </p:spTree>
    <p:extLst>
      <p:ext uri="{BB962C8B-B14F-4D97-AF65-F5344CB8AC3E}">
        <p14:creationId xmlns:p14="http://schemas.microsoft.com/office/powerpoint/2010/main" val="1431523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774802" y="2241034"/>
            <a:ext cx="4087797"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RESEARCH METHODOLOGY</a:t>
            </a:r>
          </a:p>
        </p:txBody>
      </p:sp>
      <p:grpSp>
        <p:nvGrpSpPr>
          <p:cNvPr id="334" name="Google Shape;3862;p64">
            <a:extLst>
              <a:ext uri="{FF2B5EF4-FFF2-40B4-BE49-F238E27FC236}">
                <a16:creationId xmlns:a16="http://schemas.microsoft.com/office/drawing/2014/main" id="{C5C5D7C6-8167-AC7D-12A5-01E98F71C758}"/>
              </a:ext>
            </a:extLst>
          </p:cNvPr>
          <p:cNvGrpSpPr/>
          <p:nvPr/>
        </p:nvGrpSpPr>
        <p:grpSpPr>
          <a:xfrm>
            <a:off x="313673" y="616904"/>
            <a:ext cx="4061786" cy="3754894"/>
            <a:chOff x="962450" y="238100"/>
            <a:chExt cx="5751300" cy="5238100"/>
          </a:xfrm>
        </p:grpSpPr>
        <p:sp>
          <p:nvSpPr>
            <p:cNvPr id="335" name="Google Shape;3863;p64">
              <a:extLst>
                <a:ext uri="{FF2B5EF4-FFF2-40B4-BE49-F238E27FC236}">
                  <a16:creationId xmlns:a16="http://schemas.microsoft.com/office/drawing/2014/main" id="{6F14ABBD-68CF-76A0-FA3F-6DB96DB4790B}"/>
                </a:ext>
              </a:extLst>
            </p:cNvPr>
            <p:cNvSpPr/>
            <p:nvPr/>
          </p:nvSpPr>
          <p:spPr>
            <a:xfrm>
              <a:off x="962450" y="238100"/>
              <a:ext cx="5751300" cy="5155000"/>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64;p64">
              <a:extLst>
                <a:ext uri="{FF2B5EF4-FFF2-40B4-BE49-F238E27FC236}">
                  <a16:creationId xmlns:a16="http://schemas.microsoft.com/office/drawing/2014/main" id="{ABEE9087-ACB0-58E5-3967-51866A9C9AE4}"/>
                </a:ext>
              </a:extLst>
            </p:cNvPr>
            <p:cNvSpPr/>
            <p:nvPr/>
          </p:nvSpPr>
          <p:spPr>
            <a:xfrm>
              <a:off x="1030525" y="242725"/>
              <a:ext cx="5561175" cy="5150350"/>
            </a:xfrm>
            <a:custGeom>
              <a:avLst/>
              <a:gdLst/>
              <a:ahLst/>
              <a:cxnLst/>
              <a:rect l="l" t="t" r="r" b="b"/>
              <a:pathLst>
                <a:path w="222447" h="206014" extrusionOk="0">
                  <a:moveTo>
                    <a:pt x="110280" y="112230"/>
                  </a:moveTo>
                  <a:lnTo>
                    <a:pt x="110417" y="112549"/>
                  </a:lnTo>
                  <a:lnTo>
                    <a:pt x="110251" y="112325"/>
                  </a:lnTo>
                  <a:lnTo>
                    <a:pt x="110280" y="112230"/>
                  </a:lnTo>
                  <a:close/>
                  <a:moveTo>
                    <a:pt x="109811" y="112342"/>
                  </a:moveTo>
                  <a:lnTo>
                    <a:pt x="110049" y="112595"/>
                  </a:lnTo>
                  <a:lnTo>
                    <a:pt x="109817" y="112440"/>
                  </a:lnTo>
                  <a:lnTo>
                    <a:pt x="109811" y="112342"/>
                  </a:lnTo>
                  <a:close/>
                  <a:moveTo>
                    <a:pt x="110758" y="112287"/>
                  </a:moveTo>
                  <a:lnTo>
                    <a:pt x="110778" y="112633"/>
                  </a:lnTo>
                  <a:lnTo>
                    <a:pt x="110699" y="112366"/>
                  </a:lnTo>
                  <a:lnTo>
                    <a:pt x="110758" y="112287"/>
                  </a:lnTo>
                  <a:close/>
                  <a:moveTo>
                    <a:pt x="109408" y="112607"/>
                  </a:moveTo>
                  <a:lnTo>
                    <a:pt x="109718" y="112763"/>
                  </a:lnTo>
                  <a:lnTo>
                    <a:pt x="109446" y="112698"/>
                  </a:lnTo>
                  <a:lnTo>
                    <a:pt x="109408" y="112607"/>
                  </a:lnTo>
                  <a:close/>
                  <a:moveTo>
                    <a:pt x="111190" y="112504"/>
                  </a:moveTo>
                  <a:lnTo>
                    <a:pt x="111090" y="112836"/>
                  </a:lnTo>
                  <a:lnTo>
                    <a:pt x="111107" y="112558"/>
                  </a:lnTo>
                  <a:lnTo>
                    <a:pt x="111190" y="112504"/>
                  </a:lnTo>
                  <a:close/>
                  <a:moveTo>
                    <a:pt x="109120" y="112994"/>
                  </a:moveTo>
                  <a:lnTo>
                    <a:pt x="109464" y="113034"/>
                  </a:lnTo>
                  <a:lnTo>
                    <a:pt x="109187" y="113066"/>
                  </a:lnTo>
                  <a:lnTo>
                    <a:pt x="109120" y="112994"/>
                  </a:lnTo>
                  <a:close/>
                  <a:moveTo>
                    <a:pt x="111520" y="112854"/>
                  </a:moveTo>
                  <a:lnTo>
                    <a:pt x="111312" y="113133"/>
                  </a:lnTo>
                  <a:lnTo>
                    <a:pt x="111424" y="112877"/>
                  </a:lnTo>
                  <a:lnTo>
                    <a:pt x="111520" y="112854"/>
                  </a:lnTo>
                  <a:close/>
                  <a:moveTo>
                    <a:pt x="111613" y="113286"/>
                  </a:moveTo>
                  <a:lnTo>
                    <a:pt x="111712" y="113297"/>
                  </a:lnTo>
                  <a:lnTo>
                    <a:pt x="111421" y="113488"/>
                  </a:lnTo>
                  <a:lnTo>
                    <a:pt x="111613" y="113286"/>
                  </a:lnTo>
                  <a:close/>
                  <a:moveTo>
                    <a:pt x="109319" y="113376"/>
                  </a:moveTo>
                  <a:lnTo>
                    <a:pt x="109069" y="113500"/>
                  </a:lnTo>
                  <a:lnTo>
                    <a:pt x="108981" y="113456"/>
                  </a:lnTo>
                  <a:lnTo>
                    <a:pt x="109319" y="113376"/>
                  </a:lnTo>
                  <a:close/>
                  <a:moveTo>
                    <a:pt x="111650" y="113734"/>
                  </a:moveTo>
                  <a:lnTo>
                    <a:pt x="111739" y="113779"/>
                  </a:lnTo>
                  <a:lnTo>
                    <a:pt x="111401" y="113859"/>
                  </a:lnTo>
                  <a:lnTo>
                    <a:pt x="111401" y="113859"/>
                  </a:lnTo>
                  <a:lnTo>
                    <a:pt x="111650" y="113734"/>
                  </a:lnTo>
                  <a:close/>
                  <a:moveTo>
                    <a:pt x="109300" y="113746"/>
                  </a:moveTo>
                  <a:lnTo>
                    <a:pt x="109108" y="113949"/>
                  </a:lnTo>
                  <a:lnTo>
                    <a:pt x="109009" y="113937"/>
                  </a:lnTo>
                  <a:lnTo>
                    <a:pt x="109300" y="113746"/>
                  </a:lnTo>
                  <a:close/>
                  <a:moveTo>
                    <a:pt x="110332" y="113136"/>
                  </a:moveTo>
                  <a:lnTo>
                    <a:pt x="110498" y="113155"/>
                  </a:lnTo>
                  <a:lnTo>
                    <a:pt x="110648" y="113231"/>
                  </a:lnTo>
                  <a:lnTo>
                    <a:pt x="110763" y="113352"/>
                  </a:lnTo>
                  <a:lnTo>
                    <a:pt x="110829" y="113505"/>
                  </a:lnTo>
                  <a:lnTo>
                    <a:pt x="110840" y="113673"/>
                  </a:lnTo>
                  <a:lnTo>
                    <a:pt x="110790" y="113834"/>
                  </a:lnTo>
                  <a:lnTo>
                    <a:pt x="110691" y="113968"/>
                  </a:lnTo>
                  <a:lnTo>
                    <a:pt x="110551" y="114059"/>
                  </a:lnTo>
                  <a:lnTo>
                    <a:pt x="110387" y="114099"/>
                  </a:lnTo>
                  <a:lnTo>
                    <a:pt x="110222" y="114080"/>
                  </a:lnTo>
                  <a:lnTo>
                    <a:pt x="110072" y="114004"/>
                  </a:lnTo>
                  <a:lnTo>
                    <a:pt x="109957" y="113882"/>
                  </a:lnTo>
                  <a:lnTo>
                    <a:pt x="109891" y="113728"/>
                  </a:lnTo>
                  <a:lnTo>
                    <a:pt x="109881" y="113562"/>
                  </a:lnTo>
                  <a:lnTo>
                    <a:pt x="109929" y="113401"/>
                  </a:lnTo>
                  <a:lnTo>
                    <a:pt x="110029" y="113267"/>
                  </a:lnTo>
                  <a:lnTo>
                    <a:pt x="110169" y="113174"/>
                  </a:lnTo>
                  <a:lnTo>
                    <a:pt x="110332" y="113136"/>
                  </a:lnTo>
                  <a:close/>
                  <a:moveTo>
                    <a:pt x="111533" y="114169"/>
                  </a:moveTo>
                  <a:lnTo>
                    <a:pt x="111600" y="114241"/>
                  </a:lnTo>
                  <a:lnTo>
                    <a:pt x="111600" y="114241"/>
                  </a:lnTo>
                  <a:lnTo>
                    <a:pt x="111255" y="114200"/>
                  </a:lnTo>
                  <a:lnTo>
                    <a:pt x="111533" y="114169"/>
                  </a:lnTo>
                  <a:close/>
                  <a:moveTo>
                    <a:pt x="109408" y="114101"/>
                  </a:moveTo>
                  <a:lnTo>
                    <a:pt x="109296" y="114358"/>
                  </a:lnTo>
                  <a:lnTo>
                    <a:pt x="109200" y="114381"/>
                  </a:lnTo>
                  <a:lnTo>
                    <a:pt x="109408" y="114101"/>
                  </a:lnTo>
                  <a:close/>
                  <a:moveTo>
                    <a:pt x="111002" y="114471"/>
                  </a:moveTo>
                  <a:lnTo>
                    <a:pt x="111273" y="114537"/>
                  </a:lnTo>
                  <a:lnTo>
                    <a:pt x="111312" y="114628"/>
                  </a:lnTo>
                  <a:lnTo>
                    <a:pt x="111312" y="114628"/>
                  </a:lnTo>
                  <a:lnTo>
                    <a:pt x="111002" y="114471"/>
                  </a:lnTo>
                  <a:close/>
                  <a:moveTo>
                    <a:pt x="109631" y="114398"/>
                  </a:moveTo>
                  <a:lnTo>
                    <a:pt x="109614" y="114677"/>
                  </a:lnTo>
                  <a:lnTo>
                    <a:pt x="109531" y="114731"/>
                  </a:lnTo>
                  <a:lnTo>
                    <a:pt x="109631" y="114398"/>
                  </a:lnTo>
                  <a:close/>
                  <a:moveTo>
                    <a:pt x="110672" y="114640"/>
                  </a:moveTo>
                  <a:lnTo>
                    <a:pt x="110904" y="114793"/>
                  </a:lnTo>
                  <a:lnTo>
                    <a:pt x="110910" y="114893"/>
                  </a:lnTo>
                  <a:lnTo>
                    <a:pt x="110672" y="114640"/>
                  </a:lnTo>
                  <a:close/>
                  <a:moveTo>
                    <a:pt x="109941" y="114600"/>
                  </a:moveTo>
                  <a:lnTo>
                    <a:pt x="110020" y="114868"/>
                  </a:lnTo>
                  <a:lnTo>
                    <a:pt x="109962" y="114948"/>
                  </a:lnTo>
                  <a:lnTo>
                    <a:pt x="109941" y="114600"/>
                  </a:lnTo>
                  <a:close/>
                  <a:moveTo>
                    <a:pt x="110302" y="114684"/>
                  </a:moveTo>
                  <a:lnTo>
                    <a:pt x="110469" y="114910"/>
                  </a:lnTo>
                  <a:lnTo>
                    <a:pt x="110440" y="115003"/>
                  </a:lnTo>
                  <a:lnTo>
                    <a:pt x="110302" y="114684"/>
                  </a:lnTo>
                  <a:close/>
                  <a:moveTo>
                    <a:pt x="104234" y="1"/>
                  </a:moveTo>
                  <a:lnTo>
                    <a:pt x="110755" y="112213"/>
                  </a:lnTo>
                  <a:lnTo>
                    <a:pt x="110678" y="112294"/>
                  </a:lnTo>
                  <a:lnTo>
                    <a:pt x="79198" y="6022"/>
                  </a:lnTo>
                  <a:cubicBezTo>
                    <a:pt x="74748" y="9347"/>
                    <a:pt x="72244" y="13504"/>
                    <a:pt x="69568" y="17815"/>
                  </a:cubicBezTo>
                  <a:lnTo>
                    <a:pt x="110251" y="112163"/>
                  </a:lnTo>
                  <a:lnTo>
                    <a:pt x="110206" y="112265"/>
                  </a:lnTo>
                  <a:lnTo>
                    <a:pt x="52601" y="34415"/>
                  </a:lnTo>
                  <a:cubicBezTo>
                    <a:pt x="48537" y="36485"/>
                    <a:pt x="44514" y="37772"/>
                    <a:pt x="40518" y="38876"/>
                  </a:cubicBezTo>
                  <a:lnTo>
                    <a:pt x="109759" y="112288"/>
                  </a:lnTo>
                  <a:lnTo>
                    <a:pt x="109753" y="112399"/>
                  </a:lnTo>
                  <a:lnTo>
                    <a:pt x="14793" y="49546"/>
                  </a:lnTo>
                  <a:cubicBezTo>
                    <a:pt x="14190" y="50024"/>
                    <a:pt x="13587" y="50518"/>
                    <a:pt x="12983" y="51049"/>
                  </a:cubicBezTo>
                  <a:cubicBezTo>
                    <a:pt x="9931" y="53739"/>
                    <a:pt x="7472" y="56943"/>
                    <a:pt x="5541" y="60425"/>
                  </a:cubicBezTo>
                  <a:lnTo>
                    <a:pt x="109342" y="112575"/>
                  </a:lnTo>
                  <a:lnTo>
                    <a:pt x="109373" y="112680"/>
                  </a:lnTo>
                  <a:lnTo>
                    <a:pt x="1" y="86422"/>
                  </a:lnTo>
                  <a:lnTo>
                    <a:pt x="1" y="86422"/>
                  </a:lnTo>
                  <a:cubicBezTo>
                    <a:pt x="341" y="91335"/>
                    <a:pt x="1449" y="95760"/>
                    <a:pt x="3187" y="99071"/>
                  </a:cubicBezTo>
                  <a:cubicBezTo>
                    <a:pt x="3477" y="99621"/>
                    <a:pt x="3767" y="100163"/>
                    <a:pt x="4058" y="100699"/>
                  </a:cubicBezTo>
                  <a:lnTo>
                    <a:pt x="109045" y="112986"/>
                  </a:lnTo>
                  <a:lnTo>
                    <a:pt x="109111" y="113075"/>
                  </a:lnTo>
                  <a:lnTo>
                    <a:pt x="12288" y="124106"/>
                  </a:lnTo>
                  <a:cubicBezTo>
                    <a:pt x="12327" y="127780"/>
                    <a:pt x="11778" y="131934"/>
                    <a:pt x="10425" y="136800"/>
                  </a:cubicBezTo>
                  <a:lnTo>
                    <a:pt x="108909" y="113473"/>
                  </a:lnTo>
                  <a:lnTo>
                    <a:pt x="109001" y="113534"/>
                  </a:lnTo>
                  <a:lnTo>
                    <a:pt x="7547" y="164117"/>
                  </a:lnTo>
                  <a:cubicBezTo>
                    <a:pt x="8256" y="168831"/>
                    <a:pt x="9754" y="173372"/>
                    <a:pt x="12270" y="177545"/>
                  </a:cubicBezTo>
                  <a:lnTo>
                    <a:pt x="108947" y="113978"/>
                  </a:lnTo>
                  <a:lnTo>
                    <a:pt x="109055" y="114004"/>
                  </a:lnTo>
                  <a:lnTo>
                    <a:pt x="33340" y="193791"/>
                  </a:lnTo>
                  <a:cubicBezTo>
                    <a:pt x="35891" y="194524"/>
                    <a:pt x="38376" y="194840"/>
                    <a:pt x="40798" y="194840"/>
                  </a:cubicBezTo>
                  <a:cubicBezTo>
                    <a:pt x="44116" y="194840"/>
                    <a:pt x="47317" y="194248"/>
                    <a:pt x="50411" y="193326"/>
                  </a:cubicBezTo>
                  <a:lnTo>
                    <a:pt x="109156" y="114440"/>
                  </a:lnTo>
                  <a:lnTo>
                    <a:pt x="109266" y="114428"/>
                  </a:lnTo>
                  <a:lnTo>
                    <a:pt x="79571" y="182722"/>
                  </a:lnTo>
                  <a:cubicBezTo>
                    <a:pt x="81025" y="182729"/>
                    <a:pt x="82452" y="182948"/>
                    <a:pt x="83856" y="183434"/>
                  </a:cubicBezTo>
                  <a:cubicBezTo>
                    <a:pt x="85254" y="183919"/>
                    <a:pt x="86768" y="184558"/>
                    <a:pt x="88389" y="185314"/>
                  </a:cubicBezTo>
                  <a:lnTo>
                    <a:pt x="109509" y="114802"/>
                  </a:lnTo>
                  <a:lnTo>
                    <a:pt x="109609" y="114753"/>
                  </a:lnTo>
                  <a:lnTo>
                    <a:pt x="104776" y="193771"/>
                  </a:lnTo>
                  <a:cubicBezTo>
                    <a:pt x="107955" y="195391"/>
                    <a:pt x="111311" y="197023"/>
                    <a:pt x="114819" y="198543"/>
                  </a:cubicBezTo>
                  <a:lnTo>
                    <a:pt x="109966" y="115021"/>
                  </a:lnTo>
                  <a:lnTo>
                    <a:pt x="110042" y="114941"/>
                  </a:lnTo>
                  <a:lnTo>
                    <a:pt x="136792" y="205246"/>
                  </a:lnTo>
                  <a:cubicBezTo>
                    <a:pt x="139937" y="205738"/>
                    <a:pt x="143144" y="206014"/>
                    <a:pt x="146400" y="206014"/>
                  </a:cubicBezTo>
                  <a:cubicBezTo>
                    <a:pt x="147476" y="206014"/>
                    <a:pt x="148557" y="205983"/>
                    <a:pt x="149643" y="205921"/>
                  </a:cubicBezTo>
                  <a:lnTo>
                    <a:pt x="110470" y="115072"/>
                  </a:lnTo>
                  <a:lnTo>
                    <a:pt x="110515" y="114970"/>
                  </a:lnTo>
                  <a:lnTo>
                    <a:pt x="172423" y="198633"/>
                  </a:lnTo>
                  <a:cubicBezTo>
                    <a:pt x="176323" y="195605"/>
                    <a:pt x="178505" y="191987"/>
                    <a:pt x="180127" y="188277"/>
                  </a:cubicBezTo>
                  <a:lnTo>
                    <a:pt x="110961" y="114947"/>
                  </a:lnTo>
                  <a:lnTo>
                    <a:pt x="110968" y="114835"/>
                  </a:lnTo>
                  <a:lnTo>
                    <a:pt x="192588" y="168858"/>
                  </a:lnTo>
                  <a:cubicBezTo>
                    <a:pt x="193571" y="168359"/>
                    <a:pt x="194591" y="167936"/>
                    <a:pt x="195638" y="167589"/>
                  </a:cubicBezTo>
                  <a:cubicBezTo>
                    <a:pt x="199352" y="166353"/>
                    <a:pt x="202846" y="164531"/>
                    <a:pt x="205986" y="162191"/>
                  </a:cubicBezTo>
                  <a:lnTo>
                    <a:pt x="111379" y="114660"/>
                  </a:lnTo>
                  <a:lnTo>
                    <a:pt x="111347" y="114555"/>
                  </a:lnTo>
                  <a:lnTo>
                    <a:pt x="220545" y="140771"/>
                  </a:lnTo>
                  <a:cubicBezTo>
                    <a:pt x="221794" y="136507"/>
                    <a:pt x="222446" y="131946"/>
                    <a:pt x="222420" y="127209"/>
                  </a:cubicBezTo>
                  <a:lnTo>
                    <a:pt x="111674" y="114249"/>
                  </a:lnTo>
                  <a:lnTo>
                    <a:pt x="111609" y="114159"/>
                  </a:lnTo>
                  <a:lnTo>
                    <a:pt x="216103" y="102253"/>
                  </a:lnTo>
                  <a:cubicBezTo>
                    <a:pt x="213778" y="97725"/>
                    <a:pt x="211166" y="94053"/>
                    <a:pt x="208713" y="90809"/>
                  </a:cubicBezTo>
                  <a:lnTo>
                    <a:pt x="111811" y="113762"/>
                  </a:lnTo>
                  <a:lnTo>
                    <a:pt x="111719" y="113701"/>
                  </a:lnTo>
                  <a:lnTo>
                    <a:pt x="200019" y="69675"/>
                  </a:lnTo>
                  <a:cubicBezTo>
                    <a:pt x="200089" y="69341"/>
                    <a:pt x="200156" y="69006"/>
                    <a:pt x="200247" y="68660"/>
                  </a:cubicBezTo>
                  <a:cubicBezTo>
                    <a:pt x="201661" y="63261"/>
                    <a:pt x="203297" y="57957"/>
                    <a:pt x="203868" y="52703"/>
                  </a:cubicBezTo>
                  <a:lnTo>
                    <a:pt x="203868" y="52703"/>
                  </a:lnTo>
                  <a:lnTo>
                    <a:pt x="111773" y="113257"/>
                  </a:lnTo>
                  <a:lnTo>
                    <a:pt x="111665" y="113231"/>
                  </a:lnTo>
                  <a:lnTo>
                    <a:pt x="193180" y="27331"/>
                  </a:lnTo>
                  <a:cubicBezTo>
                    <a:pt x="189554" y="24030"/>
                    <a:pt x="185444" y="21425"/>
                    <a:pt x="181047" y="19492"/>
                  </a:cubicBezTo>
                  <a:lnTo>
                    <a:pt x="111564" y="112795"/>
                  </a:lnTo>
                  <a:lnTo>
                    <a:pt x="111455" y="112807"/>
                  </a:lnTo>
                  <a:lnTo>
                    <a:pt x="153684" y="15686"/>
                  </a:lnTo>
                  <a:lnTo>
                    <a:pt x="153684" y="15686"/>
                  </a:lnTo>
                  <a:cubicBezTo>
                    <a:pt x="151675" y="15827"/>
                    <a:pt x="149594" y="15920"/>
                    <a:pt x="147490" y="15920"/>
                  </a:cubicBezTo>
                  <a:cubicBezTo>
                    <a:pt x="145081" y="15920"/>
                    <a:pt x="142642" y="15799"/>
                    <a:pt x="140248" y="15493"/>
                  </a:cubicBezTo>
                  <a:lnTo>
                    <a:pt x="111210" y="112433"/>
                  </a:lnTo>
                  <a:lnTo>
                    <a:pt x="111112" y="112482"/>
                  </a:lnTo>
                  <a:lnTo>
                    <a:pt x="117752" y="3918"/>
                  </a:lnTo>
                  <a:cubicBezTo>
                    <a:pt x="113747" y="1703"/>
                    <a:pt x="109031" y="442"/>
                    <a:pt x="104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65;p64">
              <a:extLst>
                <a:ext uri="{FF2B5EF4-FFF2-40B4-BE49-F238E27FC236}">
                  <a16:creationId xmlns:a16="http://schemas.microsoft.com/office/drawing/2014/main" id="{00994F88-9435-7252-F730-C4F26C84B7CC}"/>
                </a:ext>
              </a:extLst>
            </p:cNvPr>
            <p:cNvSpPr/>
            <p:nvPr/>
          </p:nvSpPr>
          <p:spPr>
            <a:xfrm>
              <a:off x="1506350" y="5243875"/>
              <a:ext cx="4508750" cy="232325"/>
            </a:xfrm>
            <a:custGeom>
              <a:avLst/>
              <a:gdLst/>
              <a:ahLst/>
              <a:cxnLst/>
              <a:rect l="l" t="t" r="r" b="b"/>
              <a:pathLst>
                <a:path w="180350" h="9293" extrusionOk="0">
                  <a:moveTo>
                    <a:pt x="90174" y="0"/>
                  </a:moveTo>
                  <a:cubicBezTo>
                    <a:pt x="66259" y="0"/>
                    <a:pt x="43323" y="490"/>
                    <a:pt x="26412" y="1362"/>
                  </a:cubicBezTo>
                  <a:cubicBezTo>
                    <a:pt x="9501" y="2232"/>
                    <a:pt x="0" y="3414"/>
                    <a:pt x="0" y="4646"/>
                  </a:cubicBezTo>
                  <a:cubicBezTo>
                    <a:pt x="0" y="5879"/>
                    <a:pt x="9501" y="7060"/>
                    <a:pt x="26412" y="7931"/>
                  </a:cubicBezTo>
                  <a:cubicBezTo>
                    <a:pt x="43323" y="8803"/>
                    <a:pt x="66259" y="9292"/>
                    <a:pt x="90174" y="9292"/>
                  </a:cubicBezTo>
                  <a:cubicBezTo>
                    <a:pt x="114090" y="9292"/>
                    <a:pt x="137027" y="8803"/>
                    <a:pt x="153938" y="7931"/>
                  </a:cubicBezTo>
                  <a:cubicBezTo>
                    <a:pt x="170849" y="7060"/>
                    <a:pt x="180349" y="5879"/>
                    <a:pt x="180349" y="4646"/>
                  </a:cubicBezTo>
                  <a:cubicBezTo>
                    <a:pt x="180349" y="3414"/>
                    <a:pt x="170849" y="2232"/>
                    <a:pt x="153938" y="1362"/>
                  </a:cubicBezTo>
                  <a:cubicBezTo>
                    <a:pt x="137027" y="490"/>
                    <a:pt x="114090" y="0"/>
                    <a:pt x="90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66;p64">
              <a:extLst>
                <a:ext uri="{FF2B5EF4-FFF2-40B4-BE49-F238E27FC236}">
                  <a16:creationId xmlns:a16="http://schemas.microsoft.com/office/drawing/2014/main" id="{10DD06EA-DA22-E008-2A2A-DB18F5B8565F}"/>
                </a:ext>
              </a:extLst>
            </p:cNvPr>
            <p:cNvSpPr/>
            <p:nvPr/>
          </p:nvSpPr>
          <p:spPr>
            <a:xfrm>
              <a:off x="2371200" y="3301350"/>
              <a:ext cx="2908425" cy="1849500"/>
            </a:xfrm>
            <a:custGeom>
              <a:avLst/>
              <a:gdLst/>
              <a:ahLst/>
              <a:cxnLst/>
              <a:rect l="l" t="t" r="r" b="b"/>
              <a:pathLst>
                <a:path w="116337" h="73980" extrusionOk="0">
                  <a:moveTo>
                    <a:pt x="64" y="0"/>
                  </a:moveTo>
                  <a:cubicBezTo>
                    <a:pt x="29" y="0"/>
                    <a:pt x="1" y="30"/>
                    <a:pt x="1" y="64"/>
                  </a:cubicBezTo>
                  <a:lnTo>
                    <a:pt x="1" y="73979"/>
                  </a:lnTo>
                  <a:lnTo>
                    <a:pt x="116337" y="73979"/>
                  </a:lnTo>
                  <a:lnTo>
                    <a:pt x="116337" y="64"/>
                  </a:lnTo>
                  <a:cubicBezTo>
                    <a:pt x="116337" y="29"/>
                    <a:pt x="116308" y="0"/>
                    <a:pt x="116273" y="0"/>
                  </a:cubicBezTo>
                  <a:lnTo>
                    <a:pt x="67" y="0"/>
                  </a:lnTo>
                  <a:cubicBezTo>
                    <a:pt x="66" y="0"/>
                    <a:pt x="65"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67;p64">
              <a:extLst>
                <a:ext uri="{FF2B5EF4-FFF2-40B4-BE49-F238E27FC236}">
                  <a16:creationId xmlns:a16="http://schemas.microsoft.com/office/drawing/2014/main" id="{E8799B28-2B8E-1960-C31E-146B08CA5CFB}"/>
                </a:ext>
              </a:extLst>
            </p:cNvPr>
            <p:cNvSpPr/>
            <p:nvPr/>
          </p:nvSpPr>
          <p:spPr>
            <a:xfrm>
              <a:off x="2364000" y="3294125"/>
              <a:ext cx="2922825" cy="1863925"/>
            </a:xfrm>
            <a:custGeom>
              <a:avLst/>
              <a:gdLst/>
              <a:ahLst/>
              <a:cxnLst/>
              <a:rect l="l" t="t" r="r" b="b"/>
              <a:pathLst>
                <a:path w="116913" h="74557" extrusionOk="0">
                  <a:moveTo>
                    <a:pt x="114150" y="577"/>
                  </a:moveTo>
                  <a:cubicBezTo>
                    <a:pt x="115356" y="577"/>
                    <a:pt x="116337" y="1557"/>
                    <a:pt x="116337" y="2764"/>
                  </a:cubicBezTo>
                  <a:lnTo>
                    <a:pt x="116337" y="73981"/>
                  </a:lnTo>
                  <a:lnTo>
                    <a:pt x="578" y="73981"/>
                  </a:lnTo>
                  <a:lnTo>
                    <a:pt x="576" y="2764"/>
                  </a:lnTo>
                  <a:cubicBezTo>
                    <a:pt x="576" y="1557"/>
                    <a:pt x="1558" y="577"/>
                    <a:pt x="2764" y="577"/>
                  </a:cubicBezTo>
                  <a:close/>
                  <a:moveTo>
                    <a:pt x="2764" y="0"/>
                  </a:moveTo>
                  <a:cubicBezTo>
                    <a:pt x="1240" y="0"/>
                    <a:pt x="1" y="1240"/>
                    <a:pt x="1" y="2764"/>
                  </a:cubicBezTo>
                  <a:lnTo>
                    <a:pt x="1" y="74268"/>
                  </a:lnTo>
                  <a:cubicBezTo>
                    <a:pt x="1" y="74427"/>
                    <a:pt x="130" y="74556"/>
                    <a:pt x="289" y="74556"/>
                  </a:cubicBezTo>
                  <a:lnTo>
                    <a:pt x="116625" y="74556"/>
                  </a:lnTo>
                  <a:cubicBezTo>
                    <a:pt x="116783" y="74556"/>
                    <a:pt x="116913" y="74427"/>
                    <a:pt x="116913" y="74268"/>
                  </a:cubicBezTo>
                  <a:lnTo>
                    <a:pt x="116913" y="2764"/>
                  </a:lnTo>
                  <a:cubicBezTo>
                    <a:pt x="116913" y="1240"/>
                    <a:pt x="115672" y="0"/>
                    <a:pt x="114149" y="0"/>
                  </a:cubicBezTo>
                  <a:close/>
                </a:path>
              </a:pathLst>
            </a:custGeom>
            <a:solidFill>
              <a:srgbClr val="26323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68;p64">
              <a:extLst>
                <a:ext uri="{FF2B5EF4-FFF2-40B4-BE49-F238E27FC236}">
                  <a16:creationId xmlns:a16="http://schemas.microsoft.com/office/drawing/2014/main" id="{1D5FAD71-876F-ACC2-42D9-B6E61EDAF32A}"/>
                </a:ext>
              </a:extLst>
            </p:cNvPr>
            <p:cNvSpPr/>
            <p:nvPr/>
          </p:nvSpPr>
          <p:spPr>
            <a:xfrm>
              <a:off x="2520625" y="3441725"/>
              <a:ext cx="2609575" cy="1734000"/>
            </a:xfrm>
            <a:custGeom>
              <a:avLst/>
              <a:gdLst/>
              <a:ahLst/>
              <a:cxnLst/>
              <a:rect l="l" t="t" r="r" b="b"/>
              <a:pathLst>
                <a:path w="104383" h="69360" extrusionOk="0">
                  <a:moveTo>
                    <a:pt x="64" y="1"/>
                  </a:moveTo>
                  <a:cubicBezTo>
                    <a:pt x="29" y="1"/>
                    <a:pt x="0" y="30"/>
                    <a:pt x="0" y="65"/>
                  </a:cubicBezTo>
                  <a:lnTo>
                    <a:pt x="0" y="69360"/>
                  </a:lnTo>
                  <a:lnTo>
                    <a:pt x="104383" y="69360"/>
                  </a:lnTo>
                  <a:lnTo>
                    <a:pt x="104383" y="65"/>
                  </a:lnTo>
                  <a:cubicBezTo>
                    <a:pt x="104383" y="30"/>
                    <a:pt x="104354" y="1"/>
                    <a:pt x="104319" y="1"/>
                  </a:cubicBezTo>
                  <a:close/>
                </a:path>
              </a:pathLst>
            </a:custGeom>
            <a:gradFill>
              <a:gsLst>
                <a:gs pos="0">
                  <a:srgbClr val="8BE3FF"/>
                </a:gs>
                <a:gs pos="100000">
                  <a:srgbClr val="ACFFD9"/>
                </a:gs>
              </a:gsLst>
              <a:path path="circle">
                <a:fillToRect l="50000" t="50000" r="50000" b="50000"/>
              </a:path>
              <a:tileRect/>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69;p64">
              <a:extLst>
                <a:ext uri="{FF2B5EF4-FFF2-40B4-BE49-F238E27FC236}">
                  <a16:creationId xmlns:a16="http://schemas.microsoft.com/office/drawing/2014/main" id="{B37BBE51-3E90-1854-17B3-7415C1D0D5CE}"/>
                </a:ext>
              </a:extLst>
            </p:cNvPr>
            <p:cNvSpPr/>
            <p:nvPr/>
          </p:nvSpPr>
          <p:spPr>
            <a:xfrm>
              <a:off x="2017725" y="5114250"/>
              <a:ext cx="3486000" cy="186000"/>
            </a:xfrm>
            <a:custGeom>
              <a:avLst/>
              <a:gdLst/>
              <a:ahLst/>
              <a:cxnLst/>
              <a:rect l="l" t="t" r="r" b="b"/>
              <a:pathLst>
                <a:path w="139440" h="7440" extrusionOk="0">
                  <a:moveTo>
                    <a:pt x="1" y="0"/>
                  </a:moveTo>
                  <a:cubicBezTo>
                    <a:pt x="1" y="4108"/>
                    <a:pt x="4459" y="7439"/>
                    <a:pt x="9959" y="7439"/>
                  </a:cubicBezTo>
                  <a:lnTo>
                    <a:pt x="129479" y="7439"/>
                  </a:lnTo>
                  <a:cubicBezTo>
                    <a:pt x="134980" y="7439"/>
                    <a:pt x="139439" y="4108"/>
                    <a:pt x="139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70;p64">
              <a:extLst>
                <a:ext uri="{FF2B5EF4-FFF2-40B4-BE49-F238E27FC236}">
                  <a16:creationId xmlns:a16="http://schemas.microsoft.com/office/drawing/2014/main" id="{888EE257-24CC-6701-FF5E-A17D6FB02E62}"/>
                </a:ext>
              </a:extLst>
            </p:cNvPr>
            <p:cNvSpPr/>
            <p:nvPr/>
          </p:nvSpPr>
          <p:spPr>
            <a:xfrm>
              <a:off x="2010500" y="5107050"/>
              <a:ext cx="3500400" cy="200425"/>
            </a:xfrm>
            <a:custGeom>
              <a:avLst/>
              <a:gdLst/>
              <a:ahLst/>
              <a:cxnLst/>
              <a:rect l="l" t="t" r="r" b="b"/>
              <a:pathLst>
                <a:path w="140016" h="8017" extrusionOk="0">
                  <a:moveTo>
                    <a:pt x="139432" y="576"/>
                  </a:moveTo>
                  <a:cubicBezTo>
                    <a:pt x="139227" y="4387"/>
                    <a:pt x="134971" y="7439"/>
                    <a:pt x="129768" y="7439"/>
                  </a:cubicBezTo>
                  <a:lnTo>
                    <a:pt x="10248" y="7439"/>
                  </a:lnTo>
                  <a:cubicBezTo>
                    <a:pt x="5047" y="7439"/>
                    <a:pt x="790" y="4387"/>
                    <a:pt x="585" y="576"/>
                  </a:cubicBezTo>
                  <a:close/>
                  <a:moveTo>
                    <a:pt x="290" y="0"/>
                  </a:moveTo>
                  <a:cubicBezTo>
                    <a:pt x="130" y="0"/>
                    <a:pt x="0" y="129"/>
                    <a:pt x="0" y="288"/>
                  </a:cubicBezTo>
                  <a:cubicBezTo>
                    <a:pt x="0" y="4549"/>
                    <a:pt x="4598" y="8016"/>
                    <a:pt x="10248" y="8016"/>
                  </a:cubicBezTo>
                  <a:lnTo>
                    <a:pt x="129768" y="8016"/>
                  </a:lnTo>
                  <a:cubicBezTo>
                    <a:pt x="135420" y="8016"/>
                    <a:pt x="140016" y="4549"/>
                    <a:pt x="140016" y="288"/>
                  </a:cubicBezTo>
                  <a:cubicBezTo>
                    <a:pt x="140016" y="129"/>
                    <a:pt x="139888" y="0"/>
                    <a:pt x="139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71;p64">
              <a:extLst>
                <a:ext uri="{FF2B5EF4-FFF2-40B4-BE49-F238E27FC236}">
                  <a16:creationId xmlns:a16="http://schemas.microsoft.com/office/drawing/2014/main" id="{04A38414-F307-CB5F-4B0C-82CC1E42891B}"/>
                </a:ext>
              </a:extLst>
            </p:cNvPr>
            <p:cNvSpPr/>
            <p:nvPr/>
          </p:nvSpPr>
          <p:spPr>
            <a:xfrm>
              <a:off x="2558025" y="1598375"/>
              <a:ext cx="1254950" cy="2801925"/>
            </a:xfrm>
            <a:custGeom>
              <a:avLst/>
              <a:gdLst/>
              <a:ahLst/>
              <a:cxnLst/>
              <a:rect l="l" t="t" r="r" b="b"/>
              <a:pathLst>
                <a:path w="50198" h="112077" extrusionOk="0">
                  <a:moveTo>
                    <a:pt x="50198" y="0"/>
                  </a:moveTo>
                  <a:cubicBezTo>
                    <a:pt x="42527" y="7305"/>
                    <a:pt x="22893" y="14678"/>
                    <a:pt x="0" y="30321"/>
                  </a:cubicBezTo>
                  <a:cubicBezTo>
                    <a:pt x="0" y="30321"/>
                    <a:pt x="1430" y="83182"/>
                    <a:pt x="50198" y="112076"/>
                  </a:cubicBezTo>
                  <a:lnTo>
                    <a:pt x="5019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72;p64">
              <a:extLst>
                <a:ext uri="{FF2B5EF4-FFF2-40B4-BE49-F238E27FC236}">
                  <a16:creationId xmlns:a16="http://schemas.microsoft.com/office/drawing/2014/main" id="{DD7EDE80-B2D7-92E3-2462-8336597DEE92}"/>
                </a:ext>
              </a:extLst>
            </p:cNvPr>
            <p:cNvSpPr/>
            <p:nvPr/>
          </p:nvSpPr>
          <p:spPr>
            <a:xfrm>
              <a:off x="2550725" y="1591175"/>
              <a:ext cx="1269450" cy="2816325"/>
            </a:xfrm>
            <a:custGeom>
              <a:avLst/>
              <a:gdLst/>
              <a:ahLst/>
              <a:cxnLst/>
              <a:rect l="l" t="t" r="r" b="b"/>
              <a:pathLst>
                <a:path w="50778" h="112653" extrusionOk="0">
                  <a:moveTo>
                    <a:pt x="50202" y="948"/>
                  </a:moveTo>
                  <a:lnTo>
                    <a:pt x="50202" y="111857"/>
                  </a:lnTo>
                  <a:cubicBezTo>
                    <a:pt x="25383" y="96990"/>
                    <a:pt x="13218" y="75784"/>
                    <a:pt x="7380" y="60569"/>
                  </a:cubicBezTo>
                  <a:cubicBezTo>
                    <a:pt x="1386" y="44948"/>
                    <a:pt x="654" y="32294"/>
                    <a:pt x="586" y="30757"/>
                  </a:cubicBezTo>
                  <a:cubicBezTo>
                    <a:pt x="12079" y="22915"/>
                    <a:pt x="22836" y="17111"/>
                    <a:pt x="31485" y="12441"/>
                  </a:cubicBezTo>
                  <a:cubicBezTo>
                    <a:pt x="39724" y="7995"/>
                    <a:pt x="46301" y="4444"/>
                    <a:pt x="50202" y="948"/>
                  </a:cubicBezTo>
                  <a:close/>
                  <a:moveTo>
                    <a:pt x="50487" y="0"/>
                  </a:moveTo>
                  <a:cubicBezTo>
                    <a:pt x="50419" y="0"/>
                    <a:pt x="50349" y="25"/>
                    <a:pt x="50291" y="80"/>
                  </a:cubicBezTo>
                  <a:cubicBezTo>
                    <a:pt x="46521" y="3671"/>
                    <a:pt x="39764" y="7317"/>
                    <a:pt x="31211" y="11934"/>
                  </a:cubicBezTo>
                  <a:cubicBezTo>
                    <a:pt x="22516" y="16627"/>
                    <a:pt x="11696" y="22466"/>
                    <a:pt x="129" y="30372"/>
                  </a:cubicBezTo>
                  <a:cubicBezTo>
                    <a:pt x="49" y="30427"/>
                    <a:pt x="1" y="30519"/>
                    <a:pt x="4" y="30616"/>
                  </a:cubicBezTo>
                  <a:cubicBezTo>
                    <a:pt x="8" y="30749"/>
                    <a:pt x="437" y="44074"/>
                    <a:pt x="6834" y="60755"/>
                  </a:cubicBezTo>
                  <a:cubicBezTo>
                    <a:pt x="12739" y="76150"/>
                    <a:pt x="25080" y="97645"/>
                    <a:pt x="50344" y="112611"/>
                  </a:cubicBezTo>
                  <a:cubicBezTo>
                    <a:pt x="50388" y="112638"/>
                    <a:pt x="50438" y="112652"/>
                    <a:pt x="50490" y="112652"/>
                  </a:cubicBezTo>
                  <a:cubicBezTo>
                    <a:pt x="50649" y="112652"/>
                    <a:pt x="50778" y="112524"/>
                    <a:pt x="50778" y="112364"/>
                  </a:cubicBezTo>
                  <a:lnTo>
                    <a:pt x="50778" y="288"/>
                  </a:lnTo>
                  <a:cubicBezTo>
                    <a:pt x="50778" y="115"/>
                    <a:pt x="50636" y="0"/>
                    <a:pt x="50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73;p64">
              <a:extLst>
                <a:ext uri="{FF2B5EF4-FFF2-40B4-BE49-F238E27FC236}">
                  <a16:creationId xmlns:a16="http://schemas.microsoft.com/office/drawing/2014/main" id="{AFF67CC9-8365-9F1F-1422-873C2B567621}"/>
                </a:ext>
              </a:extLst>
            </p:cNvPr>
            <p:cNvSpPr/>
            <p:nvPr/>
          </p:nvSpPr>
          <p:spPr>
            <a:xfrm>
              <a:off x="3812950" y="1598375"/>
              <a:ext cx="1254975" cy="2801925"/>
            </a:xfrm>
            <a:custGeom>
              <a:avLst/>
              <a:gdLst/>
              <a:ahLst/>
              <a:cxnLst/>
              <a:rect l="l" t="t" r="r" b="b"/>
              <a:pathLst>
                <a:path w="50199" h="112077" extrusionOk="0">
                  <a:moveTo>
                    <a:pt x="1" y="0"/>
                  </a:moveTo>
                  <a:lnTo>
                    <a:pt x="1" y="112076"/>
                  </a:lnTo>
                  <a:cubicBezTo>
                    <a:pt x="48769" y="83182"/>
                    <a:pt x="50199" y="30321"/>
                    <a:pt x="50199" y="30321"/>
                  </a:cubicBezTo>
                  <a:cubicBezTo>
                    <a:pt x="27307" y="14678"/>
                    <a:pt x="7671" y="73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74;p64">
              <a:extLst>
                <a:ext uri="{FF2B5EF4-FFF2-40B4-BE49-F238E27FC236}">
                  <a16:creationId xmlns:a16="http://schemas.microsoft.com/office/drawing/2014/main" id="{DB0B2351-E88D-D2B7-0BB4-B3510F6F15EE}"/>
                </a:ext>
              </a:extLst>
            </p:cNvPr>
            <p:cNvSpPr/>
            <p:nvPr/>
          </p:nvSpPr>
          <p:spPr>
            <a:xfrm>
              <a:off x="3805750" y="1591175"/>
              <a:ext cx="1269475" cy="2816325"/>
            </a:xfrm>
            <a:custGeom>
              <a:avLst/>
              <a:gdLst/>
              <a:ahLst/>
              <a:cxnLst/>
              <a:rect l="l" t="t" r="r" b="b"/>
              <a:pathLst>
                <a:path w="50779" h="112653" extrusionOk="0">
                  <a:moveTo>
                    <a:pt x="577" y="948"/>
                  </a:moveTo>
                  <a:cubicBezTo>
                    <a:pt x="4477" y="4444"/>
                    <a:pt x="11056" y="7995"/>
                    <a:pt x="19294" y="12441"/>
                  </a:cubicBezTo>
                  <a:cubicBezTo>
                    <a:pt x="27943" y="17111"/>
                    <a:pt x="38700" y="22915"/>
                    <a:pt x="50193" y="30758"/>
                  </a:cubicBezTo>
                  <a:cubicBezTo>
                    <a:pt x="50124" y="32296"/>
                    <a:pt x="49394" y="44948"/>
                    <a:pt x="43399" y="60570"/>
                  </a:cubicBezTo>
                  <a:cubicBezTo>
                    <a:pt x="37560" y="75785"/>
                    <a:pt x="25396" y="96991"/>
                    <a:pt x="577" y="111858"/>
                  </a:cubicBezTo>
                  <a:lnTo>
                    <a:pt x="577" y="948"/>
                  </a:lnTo>
                  <a:close/>
                  <a:moveTo>
                    <a:pt x="291" y="0"/>
                  </a:moveTo>
                  <a:cubicBezTo>
                    <a:pt x="143" y="0"/>
                    <a:pt x="1" y="115"/>
                    <a:pt x="1" y="288"/>
                  </a:cubicBezTo>
                  <a:lnTo>
                    <a:pt x="1" y="112364"/>
                  </a:lnTo>
                  <a:cubicBezTo>
                    <a:pt x="1" y="112524"/>
                    <a:pt x="129" y="112652"/>
                    <a:pt x="289" y="112652"/>
                  </a:cubicBezTo>
                  <a:cubicBezTo>
                    <a:pt x="340" y="112652"/>
                    <a:pt x="391" y="112638"/>
                    <a:pt x="435" y="112611"/>
                  </a:cubicBezTo>
                  <a:cubicBezTo>
                    <a:pt x="25699" y="97644"/>
                    <a:pt x="38040" y="76150"/>
                    <a:pt x="43945" y="60755"/>
                  </a:cubicBezTo>
                  <a:cubicBezTo>
                    <a:pt x="50343" y="44074"/>
                    <a:pt x="50772" y="30749"/>
                    <a:pt x="50776" y="30616"/>
                  </a:cubicBezTo>
                  <a:cubicBezTo>
                    <a:pt x="50778" y="30519"/>
                    <a:pt x="50731" y="30427"/>
                    <a:pt x="50650" y="30372"/>
                  </a:cubicBezTo>
                  <a:cubicBezTo>
                    <a:pt x="39082" y="22466"/>
                    <a:pt x="28262" y="16627"/>
                    <a:pt x="19567" y="11934"/>
                  </a:cubicBezTo>
                  <a:cubicBezTo>
                    <a:pt x="11014" y="7317"/>
                    <a:pt x="4258" y="3671"/>
                    <a:pt x="488" y="80"/>
                  </a:cubicBezTo>
                  <a:cubicBezTo>
                    <a:pt x="430" y="25"/>
                    <a:pt x="36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75;p64">
              <a:extLst>
                <a:ext uri="{FF2B5EF4-FFF2-40B4-BE49-F238E27FC236}">
                  <a16:creationId xmlns:a16="http://schemas.microsoft.com/office/drawing/2014/main" id="{BC9CDB5D-696C-8A4F-435D-FCA09CEDD4B0}"/>
                </a:ext>
              </a:extLst>
            </p:cNvPr>
            <p:cNvSpPr/>
            <p:nvPr/>
          </p:nvSpPr>
          <p:spPr>
            <a:xfrm>
              <a:off x="2650050" y="1710875"/>
              <a:ext cx="2325850" cy="2576950"/>
            </a:xfrm>
            <a:custGeom>
              <a:avLst/>
              <a:gdLst/>
              <a:ahLst/>
              <a:cxnLst/>
              <a:rect l="l" t="t" r="r" b="b"/>
              <a:pathLst>
                <a:path w="93034" h="103078" extrusionOk="0">
                  <a:moveTo>
                    <a:pt x="46517" y="1"/>
                  </a:moveTo>
                  <a:cubicBezTo>
                    <a:pt x="37257" y="6566"/>
                    <a:pt x="21213" y="12822"/>
                    <a:pt x="0" y="27317"/>
                  </a:cubicBezTo>
                  <a:cubicBezTo>
                    <a:pt x="0" y="27317"/>
                    <a:pt x="1326" y="76301"/>
                    <a:pt x="46517" y="103077"/>
                  </a:cubicBezTo>
                  <a:cubicBezTo>
                    <a:pt x="91708" y="76302"/>
                    <a:pt x="93034" y="27318"/>
                    <a:pt x="93034" y="27318"/>
                  </a:cubicBezTo>
                  <a:cubicBezTo>
                    <a:pt x="71820" y="12822"/>
                    <a:pt x="55847" y="6566"/>
                    <a:pt x="46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76;p64">
              <a:extLst>
                <a:ext uri="{FF2B5EF4-FFF2-40B4-BE49-F238E27FC236}">
                  <a16:creationId xmlns:a16="http://schemas.microsoft.com/office/drawing/2014/main" id="{DBA8DFF9-741F-41BF-832D-4A10AAB98E70}"/>
                </a:ext>
              </a:extLst>
            </p:cNvPr>
            <p:cNvSpPr/>
            <p:nvPr/>
          </p:nvSpPr>
          <p:spPr>
            <a:xfrm>
              <a:off x="2642775" y="1703675"/>
              <a:ext cx="2340350" cy="2591300"/>
            </a:xfrm>
            <a:custGeom>
              <a:avLst/>
              <a:gdLst/>
              <a:ahLst/>
              <a:cxnLst/>
              <a:rect l="l" t="t" r="r" b="b"/>
              <a:pathLst>
                <a:path w="93614" h="103652" extrusionOk="0">
                  <a:moveTo>
                    <a:pt x="46808" y="641"/>
                  </a:moveTo>
                  <a:cubicBezTo>
                    <a:pt x="50665" y="3330"/>
                    <a:pt x="55728" y="6028"/>
                    <a:pt x="61577" y="9144"/>
                  </a:cubicBezTo>
                  <a:cubicBezTo>
                    <a:pt x="70085" y="13678"/>
                    <a:pt x="80668" y="19317"/>
                    <a:pt x="93029" y="27754"/>
                  </a:cubicBezTo>
                  <a:cubicBezTo>
                    <a:pt x="92964" y="29226"/>
                    <a:pt x="92277" y="40909"/>
                    <a:pt x="86743" y="55341"/>
                  </a:cubicBezTo>
                  <a:cubicBezTo>
                    <a:pt x="81315" y="69495"/>
                    <a:pt x="69983" y="89244"/>
                    <a:pt x="46808" y="103029"/>
                  </a:cubicBezTo>
                  <a:cubicBezTo>
                    <a:pt x="23643" y="89249"/>
                    <a:pt x="12310" y="69509"/>
                    <a:pt x="6880" y="55361"/>
                  </a:cubicBezTo>
                  <a:cubicBezTo>
                    <a:pt x="1341" y="40927"/>
                    <a:pt x="652" y="29228"/>
                    <a:pt x="586" y="27754"/>
                  </a:cubicBezTo>
                  <a:cubicBezTo>
                    <a:pt x="12888" y="19359"/>
                    <a:pt x="23451" y="13733"/>
                    <a:pt x="31946" y="9210"/>
                  </a:cubicBezTo>
                  <a:cubicBezTo>
                    <a:pt x="37846" y="6069"/>
                    <a:pt x="42953" y="3350"/>
                    <a:pt x="46808" y="641"/>
                  </a:cubicBezTo>
                  <a:close/>
                  <a:moveTo>
                    <a:pt x="46807" y="1"/>
                  </a:moveTo>
                  <a:cubicBezTo>
                    <a:pt x="46749" y="1"/>
                    <a:pt x="46691" y="18"/>
                    <a:pt x="46641" y="54"/>
                  </a:cubicBezTo>
                  <a:cubicBezTo>
                    <a:pt x="42796" y="2779"/>
                    <a:pt x="37888" y="5392"/>
                    <a:pt x="31675" y="8702"/>
                  </a:cubicBezTo>
                  <a:cubicBezTo>
                    <a:pt x="23138" y="13247"/>
                    <a:pt x="12513" y="18904"/>
                    <a:pt x="129" y="27367"/>
                  </a:cubicBezTo>
                  <a:cubicBezTo>
                    <a:pt x="48" y="27422"/>
                    <a:pt x="1" y="27515"/>
                    <a:pt x="3" y="27613"/>
                  </a:cubicBezTo>
                  <a:cubicBezTo>
                    <a:pt x="7" y="27736"/>
                    <a:pt x="405" y="40087"/>
                    <a:pt x="6334" y="55547"/>
                  </a:cubicBezTo>
                  <a:cubicBezTo>
                    <a:pt x="11807" y="69817"/>
                    <a:pt x="23246" y="89738"/>
                    <a:pt x="46662" y="103612"/>
                  </a:cubicBezTo>
                  <a:cubicBezTo>
                    <a:pt x="46706" y="103639"/>
                    <a:pt x="46756" y="103652"/>
                    <a:pt x="46808" y="103652"/>
                  </a:cubicBezTo>
                  <a:cubicBezTo>
                    <a:pt x="46859" y="103652"/>
                    <a:pt x="46910" y="103639"/>
                    <a:pt x="46954" y="103612"/>
                  </a:cubicBezTo>
                  <a:cubicBezTo>
                    <a:pt x="70370" y="89740"/>
                    <a:pt x="81808" y="69817"/>
                    <a:pt x="87281" y="55548"/>
                  </a:cubicBezTo>
                  <a:cubicBezTo>
                    <a:pt x="93209" y="40087"/>
                    <a:pt x="93608" y="27737"/>
                    <a:pt x="93611" y="27613"/>
                  </a:cubicBezTo>
                  <a:cubicBezTo>
                    <a:pt x="93614" y="27515"/>
                    <a:pt x="93567" y="27422"/>
                    <a:pt x="93485" y="27367"/>
                  </a:cubicBezTo>
                  <a:cubicBezTo>
                    <a:pt x="81042" y="18864"/>
                    <a:pt x="70398" y="13192"/>
                    <a:pt x="61846" y="8636"/>
                  </a:cubicBezTo>
                  <a:cubicBezTo>
                    <a:pt x="55931" y="5483"/>
                    <a:pt x="50821" y="2761"/>
                    <a:pt x="46973" y="54"/>
                  </a:cubicBezTo>
                  <a:cubicBezTo>
                    <a:pt x="46924" y="18"/>
                    <a:pt x="46865" y="1"/>
                    <a:pt x="46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77;p64">
              <a:extLst>
                <a:ext uri="{FF2B5EF4-FFF2-40B4-BE49-F238E27FC236}">
                  <a16:creationId xmlns:a16="http://schemas.microsoft.com/office/drawing/2014/main" id="{E4515B32-8391-F1A5-F389-C60F4B918139}"/>
                </a:ext>
              </a:extLst>
            </p:cNvPr>
            <p:cNvSpPr/>
            <p:nvPr/>
          </p:nvSpPr>
          <p:spPr>
            <a:xfrm>
              <a:off x="3070950" y="2263700"/>
              <a:ext cx="1904950" cy="2024100"/>
            </a:xfrm>
            <a:custGeom>
              <a:avLst/>
              <a:gdLst/>
              <a:ahLst/>
              <a:cxnLst/>
              <a:rect l="l" t="t" r="r" b="b"/>
              <a:pathLst>
                <a:path w="76198" h="80964" extrusionOk="0">
                  <a:moveTo>
                    <a:pt x="68272" y="1"/>
                  </a:moveTo>
                  <a:cubicBezTo>
                    <a:pt x="35912" y="9790"/>
                    <a:pt x="11201" y="38229"/>
                    <a:pt x="1" y="53227"/>
                  </a:cubicBezTo>
                  <a:cubicBezTo>
                    <a:pt x="6793" y="63187"/>
                    <a:pt x="16319" y="73047"/>
                    <a:pt x="29681" y="80963"/>
                  </a:cubicBezTo>
                  <a:cubicBezTo>
                    <a:pt x="74872" y="54188"/>
                    <a:pt x="76198" y="5204"/>
                    <a:pt x="76198" y="5204"/>
                  </a:cubicBezTo>
                  <a:cubicBezTo>
                    <a:pt x="73466" y="3339"/>
                    <a:pt x="70825" y="1611"/>
                    <a:pt x="682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78;p64">
              <a:extLst>
                <a:ext uri="{FF2B5EF4-FFF2-40B4-BE49-F238E27FC236}">
                  <a16:creationId xmlns:a16="http://schemas.microsoft.com/office/drawing/2014/main" id="{8E74F575-03A2-4C25-388E-1A1C6A72AE18}"/>
                </a:ext>
              </a:extLst>
            </p:cNvPr>
            <p:cNvSpPr/>
            <p:nvPr/>
          </p:nvSpPr>
          <p:spPr>
            <a:xfrm>
              <a:off x="3063275" y="2256475"/>
              <a:ext cx="1919875" cy="2038500"/>
            </a:xfrm>
            <a:custGeom>
              <a:avLst/>
              <a:gdLst/>
              <a:ahLst/>
              <a:cxnLst/>
              <a:rect l="l" t="t" r="r" b="b"/>
              <a:pathLst>
                <a:path w="76795" h="81540" extrusionOk="0">
                  <a:moveTo>
                    <a:pt x="68537" y="604"/>
                  </a:moveTo>
                  <a:cubicBezTo>
                    <a:pt x="71132" y="2242"/>
                    <a:pt x="73712" y="3936"/>
                    <a:pt x="76211" y="5642"/>
                  </a:cubicBezTo>
                  <a:cubicBezTo>
                    <a:pt x="76145" y="7116"/>
                    <a:pt x="75456" y="18815"/>
                    <a:pt x="69916" y="33249"/>
                  </a:cubicBezTo>
                  <a:cubicBezTo>
                    <a:pt x="64487" y="47397"/>
                    <a:pt x="53153" y="67137"/>
                    <a:pt x="29989" y="80917"/>
                  </a:cubicBezTo>
                  <a:cubicBezTo>
                    <a:pt x="18161" y="73883"/>
                    <a:pt x="8297" y="64669"/>
                    <a:pt x="663" y="53523"/>
                  </a:cubicBezTo>
                  <a:cubicBezTo>
                    <a:pt x="27829" y="17217"/>
                    <a:pt x="54790" y="4788"/>
                    <a:pt x="68537" y="604"/>
                  </a:cubicBezTo>
                  <a:close/>
                  <a:moveTo>
                    <a:pt x="68579" y="1"/>
                  </a:moveTo>
                  <a:cubicBezTo>
                    <a:pt x="68551" y="1"/>
                    <a:pt x="68523" y="5"/>
                    <a:pt x="68495" y="14"/>
                  </a:cubicBezTo>
                  <a:cubicBezTo>
                    <a:pt x="54291" y="4310"/>
                    <a:pt x="40100" y="12628"/>
                    <a:pt x="26318" y="24733"/>
                  </a:cubicBezTo>
                  <a:cubicBezTo>
                    <a:pt x="14607" y="35018"/>
                    <a:pt x="5585" y="45969"/>
                    <a:pt x="77" y="53343"/>
                  </a:cubicBezTo>
                  <a:cubicBezTo>
                    <a:pt x="4" y="53442"/>
                    <a:pt x="1" y="53576"/>
                    <a:pt x="70" y="53678"/>
                  </a:cubicBezTo>
                  <a:cubicBezTo>
                    <a:pt x="7802" y="65015"/>
                    <a:pt x="17817" y="74377"/>
                    <a:pt x="29842" y="81500"/>
                  </a:cubicBezTo>
                  <a:cubicBezTo>
                    <a:pt x="29886" y="81527"/>
                    <a:pt x="29936" y="81540"/>
                    <a:pt x="29988" y="81540"/>
                  </a:cubicBezTo>
                  <a:cubicBezTo>
                    <a:pt x="30039" y="81540"/>
                    <a:pt x="30090" y="81527"/>
                    <a:pt x="30134" y="81500"/>
                  </a:cubicBezTo>
                  <a:cubicBezTo>
                    <a:pt x="53550" y="67626"/>
                    <a:pt x="64989" y="47705"/>
                    <a:pt x="70462" y="33435"/>
                  </a:cubicBezTo>
                  <a:cubicBezTo>
                    <a:pt x="76391" y="17975"/>
                    <a:pt x="76789" y="5624"/>
                    <a:pt x="76792" y="5501"/>
                  </a:cubicBezTo>
                  <a:cubicBezTo>
                    <a:pt x="76795" y="5403"/>
                    <a:pt x="76748" y="5310"/>
                    <a:pt x="76666" y="5255"/>
                  </a:cubicBezTo>
                  <a:cubicBezTo>
                    <a:pt x="74085" y="3491"/>
                    <a:pt x="71417" y="1739"/>
                    <a:pt x="68732" y="45"/>
                  </a:cubicBezTo>
                  <a:cubicBezTo>
                    <a:pt x="68686" y="16"/>
                    <a:pt x="68633" y="1"/>
                    <a:pt x="68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79;p64">
              <a:extLst>
                <a:ext uri="{FF2B5EF4-FFF2-40B4-BE49-F238E27FC236}">
                  <a16:creationId xmlns:a16="http://schemas.microsoft.com/office/drawing/2014/main" id="{678769B1-3D94-CD9A-3A6A-5DE5062B80C1}"/>
                </a:ext>
              </a:extLst>
            </p:cNvPr>
            <p:cNvSpPr/>
            <p:nvPr/>
          </p:nvSpPr>
          <p:spPr>
            <a:xfrm>
              <a:off x="3314775" y="1960000"/>
              <a:ext cx="1010750" cy="985675"/>
            </a:xfrm>
            <a:custGeom>
              <a:avLst/>
              <a:gdLst/>
              <a:ahLst/>
              <a:cxnLst/>
              <a:rect l="l" t="t" r="r" b="b"/>
              <a:pathLst>
                <a:path w="40430" h="39427" extrusionOk="0">
                  <a:moveTo>
                    <a:pt x="20215" y="5762"/>
                  </a:moveTo>
                  <a:cubicBezTo>
                    <a:pt x="28185" y="5762"/>
                    <a:pt x="34668" y="12246"/>
                    <a:pt x="34668" y="20215"/>
                  </a:cubicBezTo>
                  <a:lnTo>
                    <a:pt x="34668" y="33664"/>
                  </a:lnTo>
                  <a:lnTo>
                    <a:pt x="5761" y="33664"/>
                  </a:lnTo>
                  <a:lnTo>
                    <a:pt x="5761" y="20215"/>
                  </a:lnTo>
                  <a:cubicBezTo>
                    <a:pt x="5761" y="12246"/>
                    <a:pt x="12245" y="5762"/>
                    <a:pt x="20215" y="5762"/>
                  </a:cubicBezTo>
                  <a:close/>
                  <a:moveTo>
                    <a:pt x="20215" y="1"/>
                  </a:moveTo>
                  <a:cubicBezTo>
                    <a:pt x="9068" y="1"/>
                    <a:pt x="0" y="9070"/>
                    <a:pt x="0" y="20216"/>
                  </a:cubicBezTo>
                  <a:lnTo>
                    <a:pt x="0" y="36545"/>
                  </a:lnTo>
                  <a:cubicBezTo>
                    <a:pt x="0" y="38137"/>
                    <a:pt x="1290" y="39426"/>
                    <a:pt x="2881" y="39426"/>
                  </a:cubicBezTo>
                  <a:lnTo>
                    <a:pt x="37549" y="39426"/>
                  </a:lnTo>
                  <a:cubicBezTo>
                    <a:pt x="39140" y="39426"/>
                    <a:pt x="40430" y="38136"/>
                    <a:pt x="40430" y="36545"/>
                  </a:cubicBezTo>
                  <a:lnTo>
                    <a:pt x="40430" y="20216"/>
                  </a:lnTo>
                  <a:cubicBezTo>
                    <a:pt x="40430" y="9068"/>
                    <a:pt x="31362" y="1"/>
                    <a:pt x="20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80;p64">
              <a:extLst>
                <a:ext uri="{FF2B5EF4-FFF2-40B4-BE49-F238E27FC236}">
                  <a16:creationId xmlns:a16="http://schemas.microsoft.com/office/drawing/2014/main" id="{7BC71C69-3549-A281-5CF5-B05CA00ACD2E}"/>
                </a:ext>
              </a:extLst>
            </p:cNvPr>
            <p:cNvSpPr/>
            <p:nvPr/>
          </p:nvSpPr>
          <p:spPr>
            <a:xfrm>
              <a:off x="3307550" y="1952800"/>
              <a:ext cx="1025175" cy="1000075"/>
            </a:xfrm>
            <a:custGeom>
              <a:avLst/>
              <a:gdLst/>
              <a:ahLst/>
              <a:cxnLst/>
              <a:rect l="l" t="t" r="r" b="b"/>
              <a:pathLst>
                <a:path w="41007" h="40003" extrusionOk="0">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81;p64">
              <a:extLst>
                <a:ext uri="{FF2B5EF4-FFF2-40B4-BE49-F238E27FC236}">
                  <a16:creationId xmlns:a16="http://schemas.microsoft.com/office/drawing/2014/main" id="{64F65381-5F0A-BB4E-5CAE-454AF05508E8}"/>
                </a:ext>
              </a:extLst>
            </p:cNvPr>
            <p:cNvSpPr/>
            <p:nvPr/>
          </p:nvSpPr>
          <p:spPr>
            <a:xfrm>
              <a:off x="3261250" y="2748875"/>
              <a:ext cx="1103450" cy="932375"/>
            </a:xfrm>
            <a:custGeom>
              <a:avLst/>
              <a:gdLst/>
              <a:ahLst/>
              <a:cxnLst/>
              <a:rect l="l" t="t" r="r" b="b"/>
              <a:pathLst>
                <a:path w="44138" h="37295" extrusionOk="0">
                  <a:moveTo>
                    <a:pt x="0" y="1"/>
                  </a:moveTo>
                  <a:lnTo>
                    <a:pt x="0" y="37295"/>
                  </a:lnTo>
                  <a:lnTo>
                    <a:pt x="44137" y="37295"/>
                  </a:lnTo>
                  <a:lnTo>
                    <a:pt x="44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82;p64">
              <a:extLst>
                <a:ext uri="{FF2B5EF4-FFF2-40B4-BE49-F238E27FC236}">
                  <a16:creationId xmlns:a16="http://schemas.microsoft.com/office/drawing/2014/main" id="{A3397D48-2F38-9FF7-D9C1-45302F65DFF9}"/>
                </a:ext>
              </a:extLst>
            </p:cNvPr>
            <p:cNvSpPr/>
            <p:nvPr/>
          </p:nvSpPr>
          <p:spPr>
            <a:xfrm>
              <a:off x="3254025" y="2741675"/>
              <a:ext cx="1117900" cy="946775"/>
            </a:xfrm>
            <a:custGeom>
              <a:avLst/>
              <a:gdLst/>
              <a:ahLst/>
              <a:cxnLst/>
              <a:rect l="l" t="t" r="r" b="b"/>
              <a:pathLst>
                <a:path w="44716" h="37871" extrusionOk="0">
                  <a:moveTo>
                    <a:pt x="44138" y="576"/>
                  </a:moveTo>
                  <a:lnTo>
                    <a:pt x="44138" y="37295"/>
                  </a:lnTo>
                  <a:lnTo>
                    <a:pt x="577" y="37295"/>
                  </a:lnTo>
                  <a:lnTo>
                    <a:pt x="577" y="576"/>
                  </a:lnTo>
                  <a:close/>
                  <a:moveTo>
                    <a:pt x="287" y="1"/>
                  </a:moveTo>
                  <a:cubicBezTo>
                    <a:pt x="129" y="1"/>
                    <a:pt x="0" y="130"/>
                    <a:pt x="1" y="289"/>
                  </a:cubicBezTo>
                  <a:lnTo>
                    <a:pt x="1" y="37583"/>
                  </a:lnTo>
                  <a:cubicBezTo>
                    <a:pt x="0" y="37742"/>
                    <a:pt x="130" y="37871"/>
                    <a:pt x="289" y="37871"/>
                  </a:cubicBezTo>
                  <a:lnTo>
                    <a:pt x="44426" y="37871"/>
                  </a:lnTo>
                  <a:cubicBezTo>
                    <a:pt x="44586" y="37871"/>
                    <a:pt x="44715" y="37742"/>
                    <a:pt x="44714" y="37583"/>
                  </a:cubicBezTo>
                  <a:lnTo>
                    <a:pt x="44714" y="289"/>
                  </a:lnTo>
                  <a:cubicBezTo>
                    <a:pt x="44715" y="129"/>
                    <a:pt x="44586" y="1"/>
                    <a:pt x="44426" y="1"/>
                  </a:cubicBezTo>
                  <a:lnTo>
                    <a:pt x="289" y="1"/>
                  </a:lnTo>
                  <a:cubicBezTo>
                    <a:pt x="289" y="1"/>
                    <a:pt x="288"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83;p64">
              <a:extLst>
                <a:ext uri="{FF2B5EF4-FFF2-40B4-BE49-F238E27FC236}">
                  <a16:creationId xmlns:a16="http://schemas.microsoft.com/office/drawing/2014/main" id="{4AABB47D-914C-391D-B100-763A2A9F38D8}"/>
                </a:ext>
              </a:extLst>
            </p:cNvPr>
            <p:cNvSpPr/>
            <p:nvPr/>
          </p:nvSpPr>
          <p:spPr>
            <a:xfrm>
              <a:off x="3687425" y="3015925"/>
              <a:ext cx="240325" cy="437650"/>
            </a:xfrm>
            <a:custGeom>
              <a:avLst/>
              <a:gdLst/>
              <a:ahLst/>
              <a:cxnLst/>
              <a:rect l="l" t="t" r="r" b="b"/>
              <a:pathLst>
                <a:path w="9613" h="17506" extrusionOk="0">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884;p64">
              <a:extLst>
                <a:ext uri="{FF2B5EF4-FFF2-40B4-BE49-F238E27FC236}">
                  <a16:creationId xmlns:a16="http://schemas.microsoft.com/office/drawing/2014/main" id="{466769C9-10A2-377E-3EF3-D21D179F9BC6}"/>
                </a:ext>
              </a:extLst>
            </p:cNvPr>
            <p:cNvSpPr/>
            <p:nvPr/>
          </p:nvSpPr>
          <p:spPr>
            <a:xfrm>
              <a:off x="3680200" y="3008700"/>
              <a:ext cx="254725" cy="452075"/>
            </a:xfrm>
            <a:custGeom>
              <a:avLst/>
              <a:gdLst/>
              <a:ahLst/>
              <a:cxnLst/>
              <a:rect l="l" t="t" r="r" b="b"/>
              <a:pathLst>
                <a:path w="10189" h="18083" extrusionOk="0">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885;p64">
              <a:extLst>
                <a:ext uri="{FF2B5EF4-FFF2-40B4-BE49-F238E27FC236}">
                  <a16:creationId xmlns:a16="http://schemas.microsoft.com/office/drawing/2014/main" id="{0D919018-E717-B46A-2B7F-F9B45C0A2D0B}"/>
                </a:ext>
              </a:extLst>
            </p:cNvPr>
            <p:cNvSpPr/>
            <p:nvPr/>
          </p:nvSpPr>
          <p:spPr>
            <a:xfrm>
              <a:off x="5977700" y="2926050"/>
              <a:ext cx="16800" cy="36025"/>
            </a:xfrm>
            <a:custGeom>
              <a:avLst/>
              <a:gdLst/>
              <a:ahLst/>
              <a:cxnLst/>
              <a:rect l="l" t="t" r="r" b="b"/>
              <a:pathLst>
                <a:path w="672" h="1441" extrusionOk="0">
                  <a:moveTo>
                    <a:pt x="299" y="0"/>
                  </a:moveTo>
                  <a:cubicBezTo>
                    <a:pt x="292" y="0"/>
                    <a:pt x="284" y="1"/>
                    <a:pt x="277" y="1"/>
                  </a:cubicBezTo>
                  <a:cubicBezTo>
                    <a:pt x="118" y="14"/>
                    <a:pt x="1" y="153"/>
                    <a:pt x="14" y="313"/>
                  </a:cubicBezTo>
                  <a:cubicBezTo>
                    <a:pt x="39" y="600"/>
                    <a:pt x="62" y="886"/>
                    <a:pt x="84" y="1174"/>
                  </a:cubicBezTo>
                  <a:cubicBezTo>
                    <a:pt x="96" y="1324"/>
                    <a:pt x="220" y="1440"/>
                    <a:pt x="372" y="1440"/>
                  </a:cubicBezTo>
                  <a:cubicBezTo>
                    <a:pt x="379" y="1440"/>
                    <a:pt x="386" y="1440"/>
                    <a:pt x="393" y="1439"/>
                  </a:cubicBezTo>
                  <a:cubicBezTo>
                    <a:pt x="553" y="1427"/>
                    <a:pt x="671" y="1289"/>
                    <a:pt x="659" y="1130"/>
                  </a:cubicBezTo>
                  <a:cubicBezTo>
                    <a:pt x="637" y="841"/>
                    <a:pt x="613" y="552"/>
                    <a:pt x="589" y="263"/>
                  </a:cubicBezTo>
                  <a:cubicBezTo>
                    <a:pt x="574" y="113"/>
                    <a:pt x="447"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886;p64">
              <a:extLst>
                <a:ext uri="{FF2B5EF4-FFF2-40B4-BE49-F238E27FC236}">
                  <a16:creationId xmlns:a16="http://schemas.microsoft.com/office/drawing/2014/main" id="{085CF995-25F8-BEA4-AC2D-3E8DA352107A}"/>
                </a:ext>
              </a:extLst>
            </p:cNvPr>
            <p:cNvSpPr/>
            <p:nvPr/>
          </p:nvSpPr>
          <p:spPr>
            <a:xfrm>
              <a:off x="1532575" y="886700"/>
              <a:ext cx="4456100" cy="2011825"/>
            </a:xfrm>
            <a:custGeom>
              <a:avLst/>
              <a:gdLst/>
              <a:ahLst/>
              <a:cxnLst/>
              <a:rect l="l" t="t" r="r" b="b"/>
              <a:pathLst>
                <a:path w="178244" h="80473" extrusionOk="0">
                  <a:moveTo>
                    <a:pt x="88232" y="1"/>
                  </a:moveTo>
                  <a:cubicBezTo>
                    <a:pt x="87652" y="6"/>
                    <a:pt x="87073" y="17"/>
                    <a:pt x="86494" y="33"/>
                  </a:cubicBezTo>
                  <a:cubicBezTo>
                    <a:pt x="86337" y="38"/>
                    <a:pt x="86212" y="169"/>
                    <a:pt x="86214" y="326"/>
                  </a:cubicBezTo>
                  <a:cubicBezTo>
                    <a:pt x="86217" y="483"/>
                    <a:pt x="86344" y="609"/>
                    <a:pt x="86501" y="610"/>
                  </a:cubicBezTo>
                  <a:lnTo>
                    <a:pt x="86509" y="610"/>
                  </a:lnTo>
                  <a:cubicBezTo>
                    <a:pt x="87086" y="593"/>
                    <a:pt x="87662" y="583"/>
                    <a:pt x="88238" y="577"/>
                  </a:cubicBezTo>
                  <a:cubicBezTo>
                    <a:pt x="88394" y="572"/>
                    <a:pt x="88518" y="444"/>
                    <a:pt x="88518" y="288"/>
                  </a:cubicBezTo>
                  <a:cubicBezTo>
                    <a:pt x="88517" y="131"/>
                    <a:pt x="88391" y="3"/>
                    <a:pt x="88235" y="1"/>
                  </a:cubicBezTo>
                  <a:close/>
                  <a:moveTo>
                    <a:pt x="89967" y="1"/>
                  </a:moveTo>
                  <a:cubicBezTo>
                    <a:pt x="89811" y="3"/>
                    <a:pt x="89685" y="131"/>
                    <a:pt x="89684" y="288"/>
                  </a:cubicBezTo>
                  <a:cubicBezTo>
                    <a:pt x="89684" y="444"/>
                    <a:pt x="89808" y="572"/>
                    <a:pt x="89965" y="577"/>
                  </a:cubicBezTo>
                  <a:cubicBezTo>
                    <a:pt x="90541" y="583"/>
                    <a:pt x="91116" y="593"/>
                    <a:pt x="91692" y="610"/>
                  </a:cubicBezTo>
                  <a:lnTo>
                    <a:pt x="91702" y="610"/>
                  </a:lnTo>
                  <a:cubicBezTo>
                    <a:pt x="91859" y="609"/>
                    <a:pt x="91986" y="483"/>
                    <a:pt x="91988" y="326"/>
                  </a:cubicBezTo>
                  <a:cubicBezTo>
                    <a:pt x="91991" y="169"/>
                    <a:pt x="91866" y="38"/>
                    <a:pt x="91710" y="33"/>
                  </a:cubicBezTo>
                  <a:cubicBezTo>
                    <a:pt x="91129" y="17"/>
                    <a:pt x="90550" y="6"/>
                    <a:pt x="89971" y="1"/>
                  </a:cubicBezTo>
                  <a:close/>
                  <a:moveTo>
                    <a:pt x="84784" y="98"/>
                  </a:moveTo>
                  <a:cubicBezTo>
                    <a:pt x="84775" y="98"/>
                    <a:pt x="84766" y="98"/>
                    <a:pt x="84757" y="99"/>
                  </a:cubicBezTo>
                  <a:cubicBezTo>
                    <a:pt x="84178" y="127"/>
                    <a:pt x="83599" y="160"/>
                    <a:pt x="83020" y="199"/>
                  </a:cubicBezTo>
                  <a:cubicBezTo>
                    <a:pt x="82865" y="208"/>
                    <a:pt x="82745" y="340"/>
                    <a:pt x="82751" y="496"/>
                  </a:cubicBezTo>
                  <a:cubicBezTo>
                    <a:pt x="82756" y="651"/>
                    <a:pt x="82885" y="775"/>
                    <a:pt x="83039" y="775"/>
                  </a:cubicBezTo>
                  <a:cubicBezTo>
                    <a:pt x="83046" y="775"/>
                    <a:pt x="83052" y="773"/>
                    <a:pt x="83060" y="773"/>
                  </a:cubicBezTo>
                  <a:cubicBezTo>
                    <a:pt x="83634" y="735"/>
                    <a:pt x="84209" y="703"/>
                    <a:pt x="84784" y="675"/>
                  </a:cubicBezTo>
                  <a:cubicBezTo>
                    <a:pt x="84943" y="667"/>
                    <a:pt x="85065" y="532"/>
                    <a:pt x="85058" y="373"/>
                  </a:cubicBezTo>
                  <a:cubicBezTo>
                    <a:pt x="85051" y="224"/>
                    <a:pt x="84927" y="98"/>
                    <a:pt x="84784" y="98"/>
                  </a:cubicBezTo>
                  <a:close/>
                  <a:moveTo>
                    <a:pt x="93436" y="100"/>
                  </a:moveTo>
                  <a:cubicBezTo>
                    <a:pt x="93282" y="100"/>
                    <a:pt x="93154" y="219"/>
                    <a:pt x="93146" y="374"/>
                  </a:cubicBezTo>
                  <a:cubicBezTo>
                    <a:pt x="93137" y="534"/>
                    <a:pt x="93261" y="668"/>
                    <a:pt x="93419" y="676"/>
                  </a:cubicBezTo>
                  <a:cubicBezTo>
                    <a:pt x="93995" y="703"/>
                    <a:pt x="94569" y="736"/>
                    <a:pt x="95144" y="775"/>
                  </a:cubicBezTo>
                  <a:lnTo>
                    <a:pt x="95163" y="775"/>
                  </a:lnTo>
                  <a:lnTo>
                    <a:pt x="95163" y="776"/>
                  </a:lnTo>
                  <a:cubicBezTo>
                    <a:pt x="95319" y="776"/>
                    <a:pt x="95446" y="652"/>
                    <a:pt x="95452" y="496"/>
                  </a:cubicBezTo>
                  <a:cubicBezTo>
                    <a:pt x="95457" y="342"/>
                    <a:pt x="95338" y="210"/>
                    <a:pt x="95182" y="200"/>
                  </a:cubicBezTo>
                  <a:cubicBezTo>
                    <a:pt x="94605" y="160"/>
                    <a:pt x="94026" y="128"/>
                    <a:pt x="93447" y="101"/>
                  </a:cubicBezTo>
                  <a:cubicBezTo>
                    <a:pt x="93443" y="100"/>
                    <a:pt x="93439" y="100"/>
                    <a:pt x="93436" y="100"/>
                  </a:cubicBezTo>
                  <a:close/>
                  <a:moveTo>
                    <a:pt x="81313" y="331"/>
                  </a:moveTo>
                  <a:cubicBezTo>
                    <a:pt x="81305" y="331"/>
                    <a:pt x="81296" y="331"/>
                    <a:pt x="81287" y="332"/>
                  </a:cubicBezTo>
                  <a:cubicBezTo>
                    <a:pt x="80710" y="381"/>
                    <a:pt x="80133" y="438"/>
                    <a:pt x="79557" y="498"/>
                  </a:cubicBezTo>
                  <a:cubicBezTo>
                    <a:pt x="79405" y="514"/>
                    <a:pt x="79292" y="646"/>
                    <a:pt x="79299" y="800"/>
                  </a:cubicBezTo>
                  <a:cubicBezTo>
                    <a:pt x="79308" y="952"/>
                    <a:pt x="79434" y="1072"/>
                    <a:pt x="79587" y="1072"/>
                  </a:cubicBezTo>
                  <a:lnTo>
                    <a:pt x="79587" y="1072"/>
                  </a:lnTo>
                  <a:cubicBezTo>
                    <a:pt x="79597" y="1072"/>
                    <a:pt x="79608" y="1072"/>
                    <a:pt x="79617" y="1071"/>
                  </a:cubicBezTo>
                  <a:cubicBezTo>
                    <a:pt x="80191" y="1011"/>
                    <a:pt x="80764" y="956"/>
                    <a:pt x="81337" y="905"/>
                  </a:cubicBezTo>
                  <a:cubicBezTo>
                    <a:pt x="81496" y="892"/>
                    <a:pt x="81613" y="752"/>
                    <a:pt x="81599" y="593"/>
                  </a:cubicBezTo>
                  <a:cubicBezTo>
                    <a:pt x="81586" y="444"/>
                    <a:pt x="81461" y="331"/>
                    <a:pt x="81313" y="331"/>
                  </a:cubicBezTo>
                  <a:close/>
                  <a:moveTo>
                    <a:pt x="79587" y="1072"/>
                  </a:moveTo>
                  <a:cubicBezTo>
                    <a:pt x="79587" y="1072"/>
                    <a:pt x="79586" y="1072"/>
                    <a:pt x="79586" y="1072"/>
                  </a:cubicBezTo>
                  <a:lnTo>
                    <a:pt x="79587" y="1072"/>
                  </a:lnTo>
                  <a:cubicBezTo>
                    <a:pt x="79587" y="1072"/>
                    <a:pt x="79587" y="1072"/>
                    <a:pt x="79587" y="1072"/>
                  </a:cubicBezTo>
                  <a:close/>
                  <a:moveTo>
                    <a:pt x="96894" y="331"/>
                  </a:moveTo>
                  <a:cubicBezTo>
                    <a:pt x="96746" y="331"/>
                    <a:pt x="96619" y="443"/>
                    <a:pt x="96603" y="595"/>
                  </a:cubicBezTo>
                  <a:cubicBezTo>
                    <a:pt x="96589" y="753"/>
                    <a:pt x="96707" y="892"/>
                    <a:pt x="96865" y="905"/>
                  </a:cubicBezTo>
                  <a:cubicBezTo>
                    <a:pt x="97439" y="956"/>
                    <a:pt x="98012" y="1010"/>
                    <a:pt x="98585" y="1071"/>
                  </a:cubicBezTo>
                  <a:cubicBezTo>
                    <a:pt x="98595" y="1072"/>
                    <a:pt x="98606" y="1072"/>
                    <a:pt x="98615" y="1072"/>
                  </a:cubicBezTo>
                  <a:lnTo>
                    <a:pt x="98615" y="1073"/>
                  </a:lnTo>
                  <a:cubicBezTo>
                    <a:pt x="98769" y="1073"/>
                    <a:pt x="98896" y="953"/>
                    <a:pt x="98904" y="800"/>
                  </a:cubicBezTo>
                  <a:cubicBezTo>
                    <a:pt x="98911" y="646"/>
                    <a:pt x="98799" y="514"/>
                    <a:pt x="98645" y="499"/>
                  </a:cubicBezTo>
                  <a:cubicBezTo>
                    <a:pt x="98069" y="438"/>
                    <a:pt x="97493" y="382"/>
                    <a:pt x="96914" y="332"/>
                  </a:cubicBezTo>
                  <a:cubicBezTo>
                    <a:pt x="96908" y="332"/>
                    <a:pt x="96901" y="331"/>
                    <a:pt x="96894" y="331"/>
                  </a:cubicBezTo>
                  <a:close/>
                  <a:moveTo>
                    <a:pt x="100344" y="695"/>
                  </a:moveTo>
                  <a:cubicBezTo>
                    <a:pt x="100199" y="695"/>
                    <a:pt x="100076" y="802"/>
                    <a:pt x="100058" y="947"/>
                  </a:cubicBezTo>
                  <a:cubicBezTo>
                    <a:pt x="100039" y="1102"/>
                    <a:pt x="100147" y="1246"/>
                    <a:pt x="100302" y="1268"/>
                  </a:cubicBezTo>
                  <a:cubicBezTo>
                    <a:pt x="100874" y="1340"/>
                    <a:pt x="101445" y="1416"/>
                    <a:pt x="102014" y="1499"/>
                  </a:cubicBezTo>
                  <a:cubicBezTo>
                    <a:pt x="102028" y="1501"/>
                    <a:pt x="102042" y="1503"/>
                    <a:pt x="102056" y="1503"/>
                  </a:cubicBezTo>
                  <a:cubicBezTo>
                    <a:pt x="102208" y="1503"/>
                    <a:pt x="102332" y="1385"/>
                    <a:pt x="102343" y="1234"/>
                  </a:cubicBezTo>
                  <a:cubicBezTo>
                    <a:pt x="102354" y="1084"/>
                    <a:pt x="102246" y="950"/>
                    <a:pt x="102097" y="929"/>
                  </a:cubicBezTo>
                  <a:cubicBezTo>
                    <a:pt x="101523" y="845"/>
                    <a:pt x="100949" y="769"/>
                    <a:pt x="100375" y="697"/>
                  </a:cubicBezTo>
                  <a:cubicBezTo>
                    <a:pt x="100364" y="696"/>
                    <a:pt x="100354" y="695"/>
                    <a:pt x="100344" y="695"/>
                  </a:cubicBezTo>
                  <a:close/>
                  <a:moveTo>
                    <a:pt x="77854" y="697"/>
                  </a:moveTo>
                  <a:cubicBezTo>
                    <a:pt x="77846" y="697"/>
                    <a:pt x="77837" y="697"/>
                    <a:pt x="77829" y="698"/>
                  </a:cubicBezTo>
                  <a:cubicBezTo>
                    <a:pt x="77254" y="770"/>
                    <a:pt x="76680" y="848"/>
                    <a:pt x="76106" y="931"/>
                  </a:cubicBezTo>
                  <a:cubicBezTo>
                    <a:pt x="75957" y="953"/>
                    <a:pt x="75850" y="1086"/>
                    <a:pt x="75861" y="1236"/>
                  </a:cubicBezTo>
                  <a:cubicBezTo>
                    <a:pt x="75871" y="1388"/>
                    <a:pt x="75996" y="1504"/>
                    <a:pt x="76147" y="1504"/>
                  </a:cubicBezTo>
                  <a:cubicBezTo>
                    <a:pt x="76160" y="1504"/>
                    <a:pt x="76175" y="1503"/>
                    <a:pt x="76188" y="1501"/>
                  </a:cubicBezTo>
                  <a:cubicBezTo>
                    <a:pt x="76758" y="1419"/>
                    <a:pt x="77329" y="1341"/>
                    <a:pt x="77901" y="1270"/>
                  </a:cubicBezTo>
                  <a:cubicBezTo>
                    <a:pt x="78053" y="1245"/>
                    <a:pt x="78160" y="1103"/>
                    <a:pt x="78141" y="950"/>
                  </a:cubicBezTo>
                  <a:cubicBezTo>
                    <a:pt x="78123" y="803"/>
                    <a:pt x="77998" y="697"/>
                    <a:pt x="77854" y="697"/>
                  </a:cubicBezTo>
                  <a:close/>
                  <a:moveTo>
                    <a:pt x="103767" y="1190"/>
                  </a:moveTo>
                  <a:cubicBezTo>
                    <a:pt x="103628" y="1190"/>
                    <a:pt x="103506" y="1291"/>
                    <a:pt x="103484" y="1432"/>
                  </a:cubicBezTo>
                  <a:cubicBezTo>
                    <a:pt x="103457" y="1589"/>
                    <a:pt x="103564" y="1737"/>
                    <a:pt x="103721" y="1763"/>
                  </a:cubicBezTo>
                  <a:cubicBezTo>
                    <a:pt x="104289" y="1857"/>
                    <a:pt x="104856" y="1955"/>
                    <a:pt x="105422" y="2060"/>
                  </a:cubicBezTo>
                  <a:cubicBezTo>
                    <a:pt x="105440" y="2063"/>
                    <a:pt x="105458" y="2065"/>
                    <a:pt x="105476" y="2065"/>
                  </a:cubicBezTo>
                  <a:cubicBezTo>
                    <a:pt x="105624" y="2064"/>
                    <a:pt x="105748" y="1950"/>
                    <a:pt x="105761" y="1803"/>
                  </a:cubicBezTo>
                  <a:cubicBezTo>
                    <a:pt x="105775" y="1655"/>
                    <a:pt x="105673" y="1521"/>
                    <a:pt x="105528" y="1493"/>
                  </a:cubicBezTo>
                  <a:cubicBezTo>
                    <a:pt x="104957" y="1388"/>
                    <a:pt x="104386" y="1288"/>
                    <a:pt x="103815" y="1194"/>
                  </a:cubicBezTo>
                  <a:cubicBezTo>
                    <a:pt x="103799" y="1192"/>
                    <a:pt x="103783" y="1190"/>
                    <a:pt x="103767" y="1190"/>
                  </a:cubicBezTo>
                  <a:close/>
                  <a:moveTo>
                    <a:pt x="74440" y="1193"/>
                  </a:moveTo>
                  <a:cubicBezTo>
                    <a:pt x="74423" y="1193"/>
                    <a:pt x="74406" y="1195"/>
                    <a:pt x="74389" y="1198"/>
                  </a:cubicBezTo>
                  <a:cubicBezTo>
                    <a:pt x="73816" y="1292"/>
                    <a:pt x="73245" y="1392"/>
                    <a:pt x="72675" y="1498"/>
                  </a:cubicBezTo>
                  <a:cubicBezTo>
                    <a:pt x="72530" y="1524"/>
                    <a:pt x="72428" y="1659"/>
                    <a:pt x="72441" y="1807"/>
                  </a:cubicBezTo>
                  <a:cubicBezTo>
                    <a:pt x="72455" y="1955"/>
                    <a:pt x="72579" y="2069"/>
                    <a:pt x="72728" y="2069"/>
                  </a:cubicBezTo>
                  <a:cubicBezTo>
                    <a:pt x="72746" y="2069"/>
                    <a:pt x="72764" y="2068"/>
                    <a:pt x="72780" y="2064"/>
                  </a:cubicBezTo>
                  <a:cubicBezTo>
                    <a:pt x="73347" y="1958"/>
                    <a:pt x="73914" y="1860"/>
                    <a:pt x="74482" y="1767"/>
                  </a:cubicBezTo>
                  <a:cubicBezTo>
                    <a:pt x="74640" y="1740"/>
                    <a:pt x="74745" y="1591"/>
                    <a:pt x="74720" y="1434"/>
                  </a:cubicBezTo>
                  <a:cubicBezTo>
                    <a:pt x="74698" y="1294"/>
                    <a:pt x="74577" y="1193"/>
                    <a:pt x="74440" y="1193"/>
                  </a:cubicBezTo>
                  <a:close/>
                  <a:moveTo>
                    <a:pt x="107177" y="1820"/>
                  </a:moveTo>
                  <a:cubicBezTo>
                    <a:pt x="107043" y="1820"/>
                    <a:pt x="106922" y="1913"/>
                    <a:pt x="106894" y="2050"/>
                  </a:cubicBezTo>
                  <a:cubicBezTo>
                    <a:pt x="106863" y="2206"/>
                    <a:pt x="106962" y="2358"/>
                    <a:pt x="107118" y="2390"/>
                  </a:cubicBezTo>
                  <a:cubicBezTo>
                    <a:pt x="107683" y="2505"/>
                    <a:pt x="108246" y="2627"/>
                    <a:pt x="108807" y="2752"/>
                  </a:cubicBezTo>
                  <a:cubicBezTo>
                    <a:pt x="108828" y="2757"/>
                    <a:pt x="108849" y="2760"/>
                    <a:pt x="108870" y="2760"/>
                  </a:cubicBezTo>
                  <a:lnTo>
                    <a:pt x="108870" y="2761"/>
                  </a:lnTo>
                  <a:cubicBezTo>
                    <a:pt x="109018" y="2761"/>
                    <a:pt x="109143" y="2651"/>
                    <a:pt x="109158" y="2504"/>
                  </a:cubicBezTo>
                  <a:cubicBezTo>
                    <a:pt x="109175" y="2358"/>
                    <a:pt x="109078" y="2222"/>
                    <a:pt x="108934" y="2191"/>
                  </a:cubicBezTo>
                  <a:cubicBezTo>
                    <a:pt x="108368" y="2063"/>
                    <a:pt x="107802" y="1942"/>
                    <a:pt x="107234" y="1825"/>
                  </a:cubicBezTo>
                  <a:cubicBezTo>
                    <a:pt x="107215" y="1821"/>
                    <a:pt x="107196" y="1820"/>
                    <a:pt x="107177" y="1820"/>
                  </a:cubicBezTo>
                  <a:close/>
                  <a:moveTo>
                    <a:pt x="71027" y="1824"/>
                  </a:moveTo>
                  <a:cubicBezTo>
                    <a:pt x="71007" y="1824"/>
                    <a:pt x="70988" y="1826"/>
                    <a:pt x="70968" y="1830"/>
                  </a:cubicBezTo>
                  <a:cubicBezTo>
                    <a:pt x="70401" y="1946"/>
                    <a:pt x="69835" y="2069"/>
                    <a:pt x="69270" y="2196"/>
                  </a:cubicBezTo>
                  <a:cubicBezTo>
                    <a:pt x="69125" y="2227"/>
                    <a:pt x="69027" y="2363"/>
                    <a:pt x="69044" y="2509"/>
                  </a:cubicBezTo>
                  <a:cubicBezTo>
                    <a:pt x="69060" y="2656"/>
                    <a:pt x="69183" y="2766"/>
                    <a:pt x="69330" y="2766"/>
                  </a:cubicBezTo>
                  <a:cubicBezTo>
                    <a:pt x="69330" y="2766"/>
                    <a:pt x="69331" y="2766"/>
                    <a:pt x="69332" y="2766"/>
                  </a:cubicBezTo>
                  <a:cubicBezTo>
                    <a:pt x="69354" y="2766"/>
                    <a:pt x="69375" y="2763"/>
                    <a:pt x="69396" y="2758"/>
                  </a:cubicBezTo>
                  <a:cubicBezTo>
                    <a:pt x="69958" y="2631"/>
                    <a:pt x="70521" y="2510"/>
                    <a:pt x="71084" y="2394"/>
                  </a:cubicBezTo>
                  <a:cubicBezTo>
                    <a:pt x="71240" y="2363"/>
                    <a:pt x="71341" y="2210"/>
                    <a:pt x="71309" y="2054"/>
                  </a:cubicBezTo>
                  <a:cubicBezTo>
                    <a:pt x="71280" y="1918"/>
                    <a:pt x="71161" y="1824"/>
                    <a:pt x="71027" y="1824"/>
                  </a:cubicBezTo>
                  <a:close/>
                  <a:moveTo>
                    <a:pt x="110558" y="2580"/>
                  </a:moveTo>
                  <a:cubicBezTo>
                    <a:pt x="110428" y="2580"/>
                    <a:pt x="110310" y="2667"/>
                    <a:pt x="110277" y="2799"/>
                  </a:cubicBezTo>
                  <a:cubicBezTo>
                    <a:pt x="110240" y="2954"/>
                    <a:pt x="110334" y="3110"/>
                    <a:pt x="110488" y="3148"/>
                  </a:cubicBezTo>
                  <a:cubicBezTo>
                    <a:pt x="111047" y="3285"/>
                    <a:pt x="111605" y="3428"/>
                    <a:pt x="112162" y="3577"/>
                  </a:cubicBezTo>
                  <a:cubicBezTo>
                    <a:pt x="112187" y="3583"/>
                    <a:pt x="112211" y="3586"/>
                    <a:pt x="112236" y="3586"/>
                  </a:cubicBezTo>
                  <a:cubicBezTo>
                    <a:pt x="112380" y="3586"/>
                    <a:pt x="112504" y="3479"/>
                    <a:pt x="112522" y="3335"/>
                  </a:cubicBezTo>
                  <a:cubicBezTo>
                    <a:pt x="112541" y="3193"/>
                    <a:pt x="112451" y="3057"/>
                    <a:pt x="112310" y="3020"/>
                  </a:cubicBezTo>
                  <a:cubicBezTo>
                    <a:pt x="111750" y="2870"/>
                    <a:pt x="111189" y="2726"/>
                    <a:pt x="110626" y="2588"/>
                  </a:cubicBezTo>
                  <a:cubicBezTo>
                    <a:pt x="110603" y="2583"/>
                    <a:pt x="110581" y="2580"/>
                    <a:pt x="110558" y="2580"/>
                  </a:cubicBezTo>
                  <a:close/>
                  <a:moveTo>
                    <a:pt x="67646" y="2588"/>
                  </a:moveTo>
                  <a:cubicBezTo>
                    <a:pt x="67623" y="2588"/>
                    <a:pt x="67599" y="2591"/>
                    <a:pt x="67576" y="2597"/>
                  </a:cubicBezTo>
                  <a:cubicBezTo>
                    <a:pt x="67014" y="2736"/>
                    <a:pt x="66452" y="2880"/>
                    <a:pt x="65892" y="3030"/>
                  </a:cubicBezTo>
                  <a:cubicBezTo>
                    <a:pt x="65753" y="3068"/>
                    <a:pt x="65662" y="3202"/>
                    <a:pt x="65681" y="3346"/>
                  </a:cubicBezTo>
                  <a:cubicBezTo>
                    <a:pt x="65700" y="3489"/>
                    <a:pt x="65822" y="3597"/>
                    <a:pt x="65968" y="3597"/>
                  </a:cubicBezTo>
                  <a:cubicBezTo>
                    <a:pt x="65992" y="3596"/>
                    <a:pt x="66017" y="3593"/>
                    <a:pt x="66041" y="3586"/>
                  </a:cubicBezTo>
                  <a:cubicBezTo>
                    <a:pt x="66597" y="3437"/>
                    <a:pt x="67155" y="3295"/>
                    <a:pt x="67714" y="3157"/>
                  </a:cubicBezTo>
                  <a:cubicBezTo>
                    <a:pt x="67869" y="3118"/>
                    <a:pt x="67963" y="2962"/>
                    <a:pt x="67925" y="2808"/>
                  </a:cubicBezTo>
                  <a:cubicBezTo>
                    <a:pt x="67892" y="2676"/>
                    <a:pt x="67775" y="2588"/>
                    <a:pt x="67646" y="2588"/>
                  </a:cubicBezTo>
                  <a:close/>
                  <a:moveTo>
                    <a:pt x="113911" y="3473"/>
                  </a:moveTo>
                  <a:cubicBezTo>
                    <a:pt x="113785" y="3473"/>
                    <a:pt x="113669" y="3555"/>
                    <a:pt x="113633" y="3681"/>
                  </a:cubicBezTo>
                  <a:cubicBezTo>
                    <a:pt x="113589" y="3833"/>
                    <a:pt x="113675" y="3992"/>
                    <a:pt x="113828" y="4037"/>
                  </a:cubicBezTo>
                  <a:cubicBezTo>
                    <a:pt x="114381" y="4197"/>
                    <a:pt x="114932" y="4361"/>
                    <a:pt x="115483" y="4531"/>
                  </a:cubicBezTo>
                  <a:cubicBezTo>
                    <a:pt x="115511" y="4540"/>
                    <a:pt x="115539" y="4543"/>
                    <a:pt x="115568" y="4543"/>
                  </a:cubicBezTo>
                  <a:cubicBezTo>
                    <a:pt x="115711" y="4543"/>
                    <a:pt x="115832" y="4440"/>
                    <a:pt x="115854" y="4299"/>
                  </a:cubicBezTo>
                  <a:cubicBezTo>
                    <a:pt x="115874" y="4158"/>
                    <a:pt x="115789" y="4023"/>
                    <a:pt x="115653" y="3981"/>
                  </a:cubicBezTo>
                  <a:cubicBezTo>
                    <a:pt x="115099" y="3809"/>
                    <a:pt x="114544" y="3644"/>
                    <a:pt x="113987" y="3483"/>
                  </a:cubicBezTo>
                  <a:cubicBezTo>
                    <a:pt x="113962" y="3476"/>
                    <a:pt x="113936" y="3473"/>
                    <a:pt x="113911" y="3473"/>
                  </a:cubicBezTo>
                  <a:close/>
                  <a:moveTo>
                    <a:pt x="64299" y="3485"/>
                  </a:moveTo>
                  <a:cubicBezTo>
                    <a:pt x="64272" y="3485"/>
                    <a:pt x="64245" y="3488"/>
                    <a:pt x="64218" y="3496"/>
                  </a:cubicBezTo>
                  <a:cubicBezTo>
                    <a:pt x="63661" y="3657"/>
                    <a:pt x="63106" y="3824"/>
                    <a:pt x="62552" y="3995"/>
                  </a:cubicBezTo>
                  <a:cubicBezTo>
                    <a:pt x="62416" y="4038"/>
                    <a:pt x="62331" y="4173"/>
                    <a:pt x="62353" y="4314"/>
                  </a:cubicBezTo>
                  <a:cubicBezTo>
                    <a:pt x="62374" y="4455"/>
                    <a:pt x="62495" y="4559"/>
                    <a:pt x="62638" y="4559"/>
                  </a:cubicBezTo>
                  <a:cubicBezTo>
                    <a:pt x="62667" y="4559"/>
                    <a:pt x="62696" y="4554"/>
                    <a:pt x="62723" y="4546"/>
                  </a:cubicBezTo>
                  <a:cubicBezTo>
                    <a:pt x="63272" y="4375"/>
                    <a:pt x="63824" y="4210"/>
                    <a:pt x="64378" y="4049"/>
                  </a:cubicBezTo>
                  <a:cubicBezTo>
                    <a:pt x="64531" y="4005"/>
                    <a:pt x="64619" y="3845"/>
                    <a:pt x="64575" y="3693"/>
                  </a:cubicBezTo>
                  <a:cubicBezTo>
                    <a:pt x="64538" y="3566"/>
                    <a:pt x="64424" y="3485"/>
                    <a:pt x="64299" y="3485"/>
                  </a:cubicBezTo>
                  <a:close/>
                  <a:moveTo>
                    <a:pt x="117224" y="4497"/>
                  </a:moveTo>
                  <a:cubicBezTo>
                    <a:pt x="117103" y="4497"/>
                    <a:pt x="116990" y="4574"/>
                    <a:pt x="116950" y="4694"/>
                  </a:cubicBezTo>
                  <a:cubicBezTo>
                    <a:pt x="116901" y="4843"/>
                    <a:pt x="116980" y="5005"/>
                    <a:pt x="117127" y="5057"/>
                  </a:cubicBezTo>
                  <a:cubicBezTo>
                    <a:pt x="117410" y="5150"/>
                    <a:pt x="117692" y="5245"/>
                    <a:pt x="117974" y="5342"/>
                  </a:cubicBezTo>
                  <a:cubicBezTo>
                    <a:pt x="118238" y="5432"/>
                    <a:pt x="118501" y="5523"/>
                    <a:pt x="118763" y="5616"/>
                  </a:cubicBezTo>
                  <a:cubicBezTo>
                    <a:pt x="118793" y="5626"/>
                    <a:pt x="118826" y="5632"/>
                    <a:pt x="118859" y="5632"/>
                  </a:cubicBezTo>
                  <a:cubicBezTo>
                    <a:pt x="119000" y="5632"/>
                    <a:pt x="119120" y="5532"/>
                    <a:pt x="119144" y="5392"/>
                  </a:cubicBezTo>
                  <a:cubicBezTo>
                    <a:pt x="119166" y="5255"/>
                    <a:pt x="119087" y="5119"/>
                    <a:pt x="118954" y="5072"/>
                  </a:cubicBezTo>
                  <a:cubicBezTo>
                    <a:pt x="118690" y="4979"/>
                    <a:pt x="118425" y="4888"/>
                    <a:pt x="118160" y="4796"/>
                  </a:cubicBezTo>
                  <a:cubicBezTo>
                    <a:pt x="117877" y="4699"/>
                    <a:pt x="117593" y="4604"/>
                    <a:pt x="117308" y="4510"/>
                  </a:cubicBezTo>
                  <a:cubicBezTo>
                    <a:pt x="117280" y="4501"/>
                    <a:pt x="117252" y="4497"/>
                    <a:pt x="117224" y="4497"/>
                  </a:cubicBezTo>
                  <a:close/>
                  <a:moveTo>
                    <a:pt x="60986" y="4513"/>
                  </a:moveTo>
                  <a:cubicBezTo>
                    <a:pt x="60956" y="4513"/>
                    <a:pt x="60925" y="4518"/>
                    <a:pt x="60895" y="4528"/>
                  </a:cubicBezTo>
                  <a:cubicBezTo>
                    <a:pt x="60346" y="4711"/>
                    <a:pt x="59798" y="4899"/>
                    <a:pt x="59251" y="5094"/>
                  </a:cubicBezTo>
                  <a:cubicBezTo>
                    <a:pt x="59119" y="5141"/>
                    <a:pt x="59038" y="5275"/>
                    <a:pt x="59062" y="5414"/>
                  </a:cubicBezTo>
                  <a:cubicBezTo>
                    <a:pt x="59086" y="5552"/>
                    <a:pt x="59206" y="5653"/>
                    <a:pt x="59347" y="5653"/>
                  </a:cubicBezTo>
                  <a:lnTo>
                    <a:pt x="59348" y="5653"/>
                  </a:lnTo>
                  <a:cubicBezTo>
                    <a:pt x="59380" y="5653"/>
                    <a:pt x="59413" y="5647"/>
                    <a:pt x="59443" y="5636"/>
                  </a:cubicBezTo>
                  <a:cubicBezTo>
                    <a:pt x="59986" y="5444"/>
                    <a:pt x="60531" y="5257"/>
                    <a:pt x="61078" y="5075"/>
                  </a:cubicBezTo>
                  <a:cubicBezTo>
                    <a:pt x="61229" y="5024"/>
                    <a:pt x="61310" y="4861"/>
                    <a:pt x="61260" y="4711"/>
                  </a:cubicBezTo>
                  <a:cubicBezTo>
                    <a:pt x="61219" y="4590"/>
                    <a:pt x="61107" y="4513"/>
                    <a:pt x="60986" y="4513"/>
                  </a:cubicBezTo>
                  <a:close/>
                  <a:moveTo>
                    <a:pt x="120485" y="5651"/>
                  </a:moveTo>
                  <a:cubicBezTo>
                    <a:pt x="120368" y="5651"/>
                    <a:pt x="120259" y="5722"/>
                    <a:pt x="120216" y="5837"/>
                  </a:cubicBezTo>
                  <a:cubicBezTo>
                    <a:pt x="120160" y="5986"/>
                    <a:pt x="120235" y="6153"/>
                    <a:pt x="120384" y="6209"/>
                  </a:cubicBezTo>
                  <a:cubicBezTo>
                    <a:pt x="120924" y="6411"/>
                    <a:pt x="121461" y="6619"/>
                    <a:pt x="121995" y="6832"/>
                  </a:cubicBezTo>
                  <a:cubicBezTo>
                    <a:pt x="122029" y="6845"/>
                    <a:pt x="122065" y="6852"/>
                    <a:pt x="122101" y="6852"/>
                  </a:cubicBezTo>
                  <a:cubicBezTo>
                    <a:pt x="122239" y="6852"/>
                    <a:pt x="122358" y="6754"/>
                    <a:pt x="122385" y="6618"/>
                  </a:cubicBezTo>
                  <a:cubicBezTo>
                    <a:pt x="122410" y="6483"/>
                    <a:pt x="122337" y="6347"/>
                    <a:pt x="122208" y="6297"/>
                  </a:cubicBezTo>
                  <a:cubicBezTo>
                    <a:pt x="121670" y="6082"/>
                    <a:pt x="121130" y="5873"/>
                    <a:pt x="120587" y="5670"/>
                  </a:cubicBezTo>
                  <a:cubicBezTo>
                    <a:pt x="120553" y="5657"/>
                    <a:pt x="120519" y="5651"/>
                    <a:pt x="120485" y="5651"/>
                  </a:cubicBezTo>
                  <a:close/>
                  <a:moveTo>
                    <a:pt x="57719" y="5671"/>
                  </a:moveTo>
                  <a:cubicBezTo>
                    <a:pt x="57685" y="5671"/>
                    <a:pt x="57651" y="5677"/>
                    <a:pt x="57617" y="5690"/>
                  </a:cubicBezTo>
                  <a:cubicBezTo>
                    <a:pt x="57075" y="5895"/>
                    <a:pt x="56534" y="6105"/>
                    <a:pt x="55997" y="6320"/>
                  </a:cubicBezTo>
                  <a:cubicBezTo>
                    <a:pt x="55868" y="6371"/>
                    <a:pt x="55794" y="6506"/>
                    <a:pt x="55820" y="6642"/>
                  </a:cubicBezTo>
                  <a:cubicBezTo>
                    <a:pt x="55847" y="6778"/>
                    <a:pt x="55965" y="6876"/>
                    <a:pt x="56103" y="6876"/>
                  </a:cubicBezTo>
                  <a:lnTo>
                    <a:pt x="56103" y="6875"/>
                  </a:lnTo>
                  <a:cubicBezTo>
                    <a:pt x="56141" y="6875"/>
                    <a:pt x="56177" y="6868"/>
                    <a:pt x="56210" y="6855"/>
                  </a:cubicBezTo>
                  <a:cubicBezTo>
                    <a:pt x="56745" y="6641"/>
                    <a:pt x="57281" y="6432"/>
                    <a:pt x="57821" y="6230"/>
                  </a:cubicBezTo>
                  <a:cubicBezTo>
                    <a:pt x="57970" y="6173"/>
                    <a:pt x="58045" y="6008"/>
                    <a:pt x="57989" y="5858"/>
                  </a:cubicBezTo>
                  <a:cubicBezTo>
                    <a:pt x="57945" y="5743"/>
                    <a:pt x="57836" y="5671"/>
                    <a:pt x="57719" y="5671"/>
                  </a:cubicBezTo>
                  <a:close/>
                  <a:moveTo>
                    <a:pt x="123706" y="6933"/>
                  </a:moveTo>
                  <a:cubicBezTo>
                    <a:pt x="123593" y="6933"/>
                    <a:pt x="123486" y="6999"/>
                    <a:pt x="123440" y="7109"/>
                  </a:cubicBezTo>
                  <a:cubicBezTo>
                    <a:pt x="123378" y="7255"/>
                    <a:pt x="123446" y="7424"/>
                    <a:pt x="123594" y="7487"/>
                  </a:cubicBezTo>
                  <a:cubicBezTo>
                    <a:pt x="124124" y="7710"/>
                    <a:pt x="124653" y="7939"/>
                    <a:pt x="125179" y="8173"/>
                  </a:cubicBezTo>
                  <a:cubicBezTo>
                    <a:pt x="125215" y="8190"/>
                    <a:pt x="125256" y="8198"/>
                    <a:pt x="125296" y="8198"/>
                  </a:cubicBezTo>
                  <a:cubicBezTo>
                    <a:pt x="125432" y="8198"/>
                    <a:pt x="125550" y="8102"/>
                    <a:pt x="125577" y="7969"/>
                  </a:cubicBezTo>
                  <a:cubicBezTo>
                    <a:pt x="125606" y="7836"/>
                    <a:pt x="125538" y="7701"/>
                    <a:pt x="125413" y="7646"/>
                  </a:cubicBezTo>
                  <a:cubicBezTo>
                    <a:pt x="124884" y="7411"/>
                    <a:pt x="124352" y="7181"/>
                    <a:pt x="123818" y="6955"/>
                  </a:cubicBezTo>
                  <a:cubicBezTo>
                    <a:pt x="123781" y="6940"/>
                    <a:pt x="123743" y="6933"/>
                    <a:pt x="123706" y="6933"/>
                  </a:cubicBezTo>
                  <a:close/>
                  <a:moveTo>
                    <a:pt x="54506" y="6955"/>
                  </a:moveTo>
                  <a:cubicBezTo>
                    <a:pt x="54466" y="6955"/>
                    <a:pt x="54426" y="6963"/>
                    <a:pt x="54388" y="6981"/>
                  </a:cubicBezTo>
                  <a:cubicBezTo>
                    <a:pt x="53854" y="7206"/>
                    <a:pt x="53323" y="7436"/>
                    <a:pt x="52793" y="7673"/>
                  </a:cubicBezTo>
                  <a:cubicBezTo>
                    <a:pt x="52669" y="7728"/>
                    <a:pt x="52600" y="7863"/>
                    <a:pt x="52629" y="7996"/>
                  </a:cubicBezTo>
                  <a:cubicBezTo>
                    <a:pt x="52657" y="8130"/>
                    <a:pt x="52775" y="8224"/>
                    <a:pt x="52911" y="8224"/>
                  </a:cubicBezTo>
                  <a:lnTo>
                    <a:pt x="52911" y="8223"/>
                  </a:lnTo>
                  <a:cubicBezTo>
                    <a:pt x="52913" y="8223"/>
                    <a:pt x="52916" y="8223"/>
                    <a:pt x="52918" y="8223"/>
                  </a:cubicBezTo>
                  <a:cubicBezTo>
                    <a:pt x="52956" y="8223"/>
                    <a:pt x="52993" y="8215"/>
                    <a:pt x="53028" y="8199"/>
                  </a:cubicBezTo>
                  <a:cubicBezTo>
                    <a:pt x="53555" y="7965"/>
                    <a:pt x="54082" y="7735"/>
                    <a:pt x="54613" y="7511"/>
                  </a:cubicBezTo>
                  <a:cubicBezTo>
                    <a:pt x="54762" y="7452"/>
                    <a:pt x="54834" y="7280"/>
                    <a:pt x="54772" y="7132"/>
                  </a:cubicBezTo>
                  <a:cubicBezTo>
                    <a:pt x="54726" y="7021"/>
                    <a:pt x="54618" y="6955"/>
                    <a:pt x="54506" y="6955"/>
                  </a:cubicBezTo>
                  <a:close/>
                  <a:moveTo>
                    <a:pt x="126877" y="8342"/>
                  </a:moveTo>
                  <a:cubicBezTo>
                    <a:pt x="126769" y="8342"/>
                    <a:pt x="126666" y="8404"/>
                    <a:pt x="126616" y="8509"/>
                  </a:cubicBezTo>
                  <a:cubicBezTo>
                    <a:pt x="126550" y="8650"/>
                    <a:pt x="126609" y="8819"/>
                    <a:pt x="126750" y="8889"/>
                  </a:cubicBezTo>
                  <a:cubicBezTo>
                    <a:pt x="127272" y="9134"/>
                    <a:pt x="127792" y="9383"/>
                    <a:pt x="128307" y="9637"/>
                  </a:cubicBezTo>
                  <a:cubicBezTo>
                    <a:pt x="128347" y="9656"/>
                    <a:pt x="128390" y="9666"/>
                    <a:pt x="128434" y="9667"/>
                  </a:cubicBezTo>
                  <a:lnTo>
                    <a:pt x="128434" y="9666"/>
                  </a:lnTo>
                  <a:cubicBezTo>
                    <a:pt x="128569" y="9666"/>
                    <a:pt x="128685" y="9574"/>
                    <a:pt x="128715" y="9443"/>
                  </a:cubicBezTo>
                  <a:cubicBezTo>
                    <a:pt x="128745" y="9313"/>
                    <a:pt x="128682" y="9179"/>
                    <a:pt x="128562" y="9119"/>
                  </a:cubicBezTo>
                  <a:cubicBezTo>
                    <a:pt x="128042" y="8864"/>
                    <a:pt x="127519" y="8613"/>
                    <a:pt x="126994" y="8367"/>
                  </a:cubicBezTo>
                  <a:cubicBezTo>
                    <a:pt x="126956" y="8350"/>
                    <a:pt x="126917" y="8342"/>
                    <a:pt x="126877" y="8342"/>
                  </a:cubicBezTo>
                  <a:close/>
                  <a:moveTo>
                    <a:pt x="51329" y="8371"/>
                  </a:moveTo>
                  <a:cubicBezTo>
                    <a:pt x="51290" y="8371"/>
                    <a:pt x="51250" y="8379"/>
                    <a:pt x="51212" y="8396"/>
                  </a:cubicBezTo>
                  <a:cubicBezTo>
                    <a:pt x="50687" y="8642"/>
                    <a:pt x="50165" y="8892"/>
                    <a:pt x="49644" y="9149"/>
                  </a:cubicBezTo>
                  <a:cubicBezTo>
                    <a:pt x="49524" y="9208"/>
                    <a:pt x="49461" y="9342"/>
                    <a:pt x="49491" y="9473"/>
                  </a:cubicBezTo>
                  <a:cubicBezTo>
                    <a:pt x="49522" y="9604"/>
                    <a:pt x="49638" y="9696"/>
                    <a:pt x="49773" y="9696"/>
                  </a:cubicBezTo>
                  <a:cubicBezTo>
                    <a:pt x="49816" y="9695"/>
                    <a:pt x="49859" y="9685"/>
                    <a:pt x="49899" y="9666"/>
                  </a:cubicBezTo>
                  <a:cubicBezTo>
                    <a:pt x="50416" y="9412"/>
                    <a:pt x="50935" y="9161"/>
                    <a:pt x="51457" y="8918"/>
                  </a:cubicBezTo>
                  <a:cubicBezTo>
                    <a:pt x="51597" y="8848"/>
                    <a:pt x="51656" y="8679"/>
                    <a:pt x="51590" y="8536"/>
                  </a:cubicBezTo>
                  <a:cubicBezTo>
                    <a:pt x="51541" y="8432"/>
                    <a:pt x="51437" y="8371"/>
                    <a:pt x="51329" y="8371"/>
                  </a:cubicBezTo>
                  <a:close/>
                  <a:moveTo>
                    <a:pt x="129983" y="9870"/>
                  </a:moveTo>
                  <a:cubicBezTo>
                    <a:pt x="129879" y="9870"/>
                    <a:pt x="129778" y="9927"/>
                    <a:pt x="129727" y="10026"/>
                  </a:cubicBezTo>
                  <a:cubicBezTo>
                    <a:pt x="129654" y="10167"/>
                    <a:pt x="129710" y="10341"/>
                    <a:pt x="129851" y="10415"/>
                  </a:cubicBezTo>
                  <a:cubicBezTo>
                    <a:pt x="130362" y="10680"/>
                    <a:pt x="130871" y="10948"/>
                    <a:pt x="131377" y="11222"/>
                  </a:cubicBezTo>
                  <a:cubicBezTo>
                    <a:pt x="131419" y="11245"/>
                    <a:pt x="131467" y="11257"/>
                    <a:pt x="131515" y="11257"/>
                  </a:cubicBezTo>
                  <a:cubicBezTo>
                    <a:pt x="131647" y="11257"/>
                    <a:pt x="131761" y="11167"/>
                    <a:pt x="131793" y="11039"/>
                  </a:cubicBezTo>
                  <a:cubicBezTo>
                    <a:pt x="131825" y="10911"/>
                    <a:pt x="131768" y="10778"/>
                    <a:pt x="131651" y="10716"/>
                  </a:cubicBezTo>
                  <a:cubicBezTo>
                    <a:pt x="131142" y="10440"/>
                    <a:pt x="130629" y="10169"/>
                    <a:pt x="130115" y="9902"/>
                  </a:cubicBezTo>
                  <a:cubicBezTo>
                    <a:pt x="130073" y="9881"/>
                    <a:pt x="130028" y="9870"/>
                    <a:pt x="129983" y="9870"/>
                  </a:cubicBezTo>
                  <a:close/>
                  <a:moveTo>
                    <a:pt x="48228" y="9898"/>
                  </a:moveTo>
                  <a:cubicBezTo>
                    <a:pt x="48182" y="9898"/>
                    <a:pt x="48136" y="9909"/>
                    <a:pt x="48092" y="9932"/>
                  </a:cubicBezTo>
                  <a:cubicBezTo>
                    <a:pt x="47578" y="10199"/>
                    <a:pt x="47066" y="10470"/>
                    <a:pt x="46556" y="10746"/>
                  </a:cubicBezTo>
                  <a:cubicBezTo>
                    <a:pt x="46440" y="10808"/>
                    <a:pt x="46381" y="10942"/>
                    <a:pt x="46413" y="11069"/>
                  </a:cubicBezTo>
                  <a:cubicBezTo>
                    <a:pt x="46446" y="11198"/>
                    <a:pt x="46561" y="11287"/>
                    <a:pt x="46693" y="11287"/>
                  </a:cubicBezTo>
                  <a:cubicBezTo>
                    <a:pt x="46741" y="11287"/>
                    <a:pt x="46787" y="11275"/>
                    <a:pt x="46829" y="11252"/>
                  </a:cubicBezTo>
                  <a:cubicBezTo>
                    <a:pt x="47337" y="10978"/>
                    <a:pt x="47845" y="10708"/>
                    <a:pt x="48356" y="10445"/>
                  </a:cubicBezTo>
                  <a:cubicBezTo>
                    <a:pt x="48500" y="10373"/>
                    <a:pt x="48558" y="10196"/>
                    <a:pt x="48483" y="10054"/>
                  </a:cubicBezTo>
                  <a:cubicBezTo>
                    <a:pt x="48433" y="9955"/>
                    <a:pt x="48332" y="9898"/>
                    <a:pt x="48228" y="9898"/>
                  </a:cubicBezTo>
                  <a:close/>
                  <a:moveTo>
                    <a:pt x="133027" y="11519"/>
                  </a:moveTo>
                  <a:cubicBezTo>
                    <a:pt x="132927" y="11519"/>
                    <a:pt x="132828" y="11571"/>
                    <a:pt x="132775" y="11666"/>
                  </a:cubicBezTo>
                  <a:cubicBezTo>
                    <a:pt x="132696" y="11805"/>
                    <a:pt x="132746" y="11982"/>
                    <a:pt x="132888" y="12059"/>
                  </a:cubicBezTo>
                  <a:cubicBezTo>
                    <a:pt x="133389" y="12343"/>
                    <a:pt x="133887" y="12632"/>
                    <a:pt x="134383" y="12926"/>
                  </a:cubicBezTo>
                  <a:cubicBezTo>
                    <a:pt x="134427" y="12953"/>
                    <a:pt x="134477" y="12966"/>
                    <a:pt x="134529" y="12966"/>
                  </a:cubicBezTo>
                  <a:cubicBezTo>
                    <a:pt x="134658" y="12966"/>
                    <a:pt x="134772" y="12879"/>
                    <a:pt x="134807" y="12755"/>
                  </a:cubicBezTo>
                  <a:cubicBezTo>
                    <a:pt x="134841" y="12629"/>
                    <a:pt x="134788" y="12497"/>
                    <a:pt x="134676" y="12430"/>
                  </a:cubicBezTo>
                  <a:cubicBezTo>
                    <a:pt x="134177" y="12135"/>
                    <a:pt x="133676" y="11844"/>
                    <a:pt x="133171" y="11558"/>
                  </a:cubicBezTo>
                  <a:cubicBezTo>
                    <a:pt x="133126" y="11531"/>
                    <a:pt x="133076" y="11519"/>
                    <a:pt x="133027" y="11519"/>
                  </a:cubicBezTo>
                  <a:close/>
                  <a:moveTo>
                    <a:pt x="45177" y="11550"/>
                  </a:moveTo>
                  <a:cubicBezTo>
                    <a:pt x="45128" y="11550"/>
                    <a:pt x="45080" y="11562"/>
                    <a:pt x="45035" y="11588"/>
                  </a:cubicBezTo>
                  <a:cubicBezTo>
                    <a:pt x="44531" y="11874"/>
                    <a:pt x="44030" y="12165"/>
                    <a:pt x="43531" y="12460"/>
                  </a:cubicBezTo>
                  <a:cubicBezTo>
                    <a:pt x="43419" y="12527"/>
                    <a:pt x="43365" y="12659"/>
                    <a:pt x="43400" y="12785"/>
                  </a:cubicBezTo>
                  <a:cubicBezTo>
                    <a:pt x="43434" y="12909"/>
                    <a:pt x="43548" y="12996"/>
                    <a:pt x="43677" y="12996"/>
                  </a:cubicBezTo>
                  <a:cubicBezTo>
                    <a:pt x="43730" y="12996"/>
                    <a:pt x="43780" y="12983"/>
                    <a:pt x="43825" y="12956"/>
                  </a:cubicBezTo>
                  <a:cubicBezTo>
                    <a:pt x="44320" y="12662"/>
                    <a:pt x="44819" y="12373"/>
                    <a:pt x="45319" y="12089"/>
                  </a:cubicBezTo>
                  <a:cubicBezTo>
                    <a:pt x="45458" y="12011"/>
                    <a:pt x="45506" y="11835"/>
                    <a:pt x="45428" y="11697"/>
                  </a:cubicBezTo>
                  <a:cubicBezTo>
                    <a:pt x="45375" y="11603"/>
                    <a:pt x="45277" y="11550"/>
                    <a:pt x="45177" y="11550"/>
                  </a:cubicBezTo>
                  <a:close/>
                  <a:moveTo>
                    <a:pt x="136012" y="13287"/>
                  </a:moveTo>
                  <a:cubicBezTo>
                    <a:pt x="135916" y="13287"/>
                    <a:pt x="135821" y="13336"/>
                    <a:pt x="135767" y="13424"/>
                  </a:cubicBezTo>
                  <a:cubicBezTo>
                    <a:pt x="135683" y="13559"/>
                    <a:pt x="135725" y="13737"/>
                    <a:pt x="135860" y="13821"/>
                  </a:cubicBezTo>
                  <a:cubicBezTo>
                    <a:pt x="136350" y="14124"/>
                    <a:pt x="136837" y="14431"/>
                    <a:pt x="137320" y="14743"/>
                  </a:cubicBezTo>
                  <a:cubicBezTo>
                    <a:pt x="137367" y="14775"/>
                    <a:pt x="137421" y="14790"/>
                    <a:pt x="137477" y="14790"/>
                  </a:cubicBezTo>
                  <a:cubicBezTo>
                    <a:pt x="137604" y="14790"/>
                    <a:pt x="137717" y="14706"/>
                    <a:pt x="137753" y="14584"/>
                  </a:cubicBezTo>
                  <a:cubicBezTo>
                    <a:pt x="137789" y="14461"/>
                    <a:pt x="137741" y="14330"/>
                    <a:pt x="137633" y="14260"/>
                  </a:cubicBezTo>
                  <a:cubicBezTo>
                    <a:pt x="137146" y="13946"/>
                    <a:pt x="136657" y="13636"/>
                    <a:pt x="136164" y="13330"/>
                  </a:cubicBezTo>
                  <a:cubicBezTo>
                    <a:pt x="136116" y="13301"/>
                    <a:pt x="136064" y="13287"/>
                    <a:pt x="136012" y="13287"/>
                  </a:cubicBezTo>
                  <a:close/>
                  <a:moveTo>
                    <a:pt x="42195" y="13317"/>
                  </a:moveTo>
                  <a:cubicBezTo>
                    <a:pt x="42143" y="13317"/>
                    <a:pt x="42091" y="13331"/>
                    <a:pt x="42044" y="13360"/>
                  </a:cubicBezTo>
                  <a:cubicBezTo>
                    <a:pt x="41551" y="13665"/>
                    <a:pt x="41061" y="13976"/>
                    <a:pt x="40574" y="14290"/>
                  </a:cubicBezTo>
                  <a:cubicBezTo>
                    <a:pt x="40466" y="14360"/>
                    <a:pt x="40418" y="14491"/>
                    <a:pt x="40454" y="14614"/>
                  </a:cubicBezTo>
                  <a:cubicBezTo>
                    <a:pt x="40490" y="14736"/>
                    <a:pt x="40603" y="14820"/>
                    <a:pt x="40730" y="14820"/>
                  </a:cubicBezTo>
                  <a:cubicBezTo>
                    <a:pt x="40787" y="14820"/>
                    <a:pt x="40841" y="14803"/>
                    <a:pt x="40886" y="14773"/>
                  </a:cubicBezTo>
                  <a:cubicBezTo>
                    <a:pt x="41371" y="14461"/>
                    <a:pt x="41856" y="14153"/>
                    <a:pt x="42347" y="13851"/>
                  </a:cubicBezTo>
                  <a:cubicBezTo>
                    <a:pt x="42483" y="13767"/>
                    <a:pt x="42523" y="13589"/>
                    <a:pt x="42441" y="13454"/>
                  </a:cubicBezTo>
                  <a:cubicBezTo>
                    <a:pt x="42386" y="13366"/>
                    <a:pt x="42292" y="13317"/>
                    <a:pt x="42195" y="13317"/>
                  </a:cubicBezTo>
                  <a:close/>
                  <a:moveTo>
                    <a:pt x="138924" y="15168"/>
                  </a:moveTo>
                  <a:cubicBezTo>
                    <a:pt x="138831" y="15168"/>
                    <a:pt x="138740" y="15213"/>
                    <a:pt x="138685" y="15295"/>
                  </a:cubicBezTo>
                  <a:cubicBezTo>
                    <a:pt x="138596" y="15427"/>
                    <a:pt x="138631" y="15606"/>
                    <a:pt x="138763" y="15694"/>
                  </a:cubicBezTo>
                  <a:cubicBezTo>
                    <a:pt x="139241" y="16017"/>
                    <a:pt x="139715" y="16343"/>
                    <a:pt x="140187" y="16673"/>
                  </a:cubicBezTo>
                  <a:cubicBezTo>
                    <a:pt x="140235" y="16708"/>
                    <a:pt x="140292" y="16726"/>
                    <a:pt x="140351" y="16726"/>
                  </a:cubicBezTo>
                  <a:lnTo>
                    <a:pt x="140352" y="16726"/>
                  </a:lnTo>
                  <a:cubicBezTo>
                    <a:pt x="140478" y="16726"/>
                    <a:pt x="140590" y="16644"/>
                    <a:pt x="140627" y="16525"/>
                  </a:cubicBezTo>
                  <a:cubicBezTo>
                    <a:pt x="140664" y="16405"/>
                    <a:pt x="140620" y="16274"/>
                    <a:pt x="140518" y="16202"/>
                  </a:cubicBezTo>
                  <a:cubicBezTo>
                    <a:pt x="140044" y="15870"/>
                    <a:pt x="139567" y="15541"/>
                    <a:pt x="139084" y="15217"/>
                  </a:cubicBezTo>
                  <a:cubicBezTo>
                    <a:pt x="139035" y="15184"/>
                    <a:pt x="138979" y="15168"/>
                    <a:pt x="138924" y="15168"/>
                  </a:cubicBezTo>
                  <a:close/>
                  <a:moveTo>
                    <a:pt x="39286" y="15197"/>
                  </a:moveTo>
                  <a:cubicBezTo>
                    <a:pt x="39230" y="15197"/>
                    <a:pt x="39173" y="15214"/>
                    <a:pt x="39123" y="15248"/>
                  </a:cubicBezTo>
                  <a:cubicBezTo>
                    <a:pt x="38643" y="15571"/>
                    <a:pt x="38166" y="15900"/>
                    <a:pt x="37691" y="16233"/>
                  </a:cubicBezTo>
                  <a:cubicBezTo>
                    <a:pt x="37461" y="16395"/>
                    <a:pt x="37574" y="16756"/>
                    <a:pt x="37856" y="16757"/>
                  </a:cubicBezTo>
                  <a:lnTo>
                    <a:pt x="37856" y="16756"/>
                  </a:lnTo>
                  <a:cubicBezTo>
                    <a:pt x="37915" y="16756"/>
                    <a:pt x="37973" y="16738"/>
                    <a:pt x="38021" y="16704"/>
                  </a:cubicBezTo>
                  <a:cubicBezTo>
                    <a:pt x="38493" y="16373"/>
                    <a:pt x="38968" y="16047"/>
                    <a:pt x="39446" y="15726"/>
                  </a:cubicBezTo>
                  <a:cubicBezTo>
                    <a:pt x="39579" y="15637"/>
                    <a:pt x="39615" y="15457"/>
                    <a:pt x="39525" y="15324"/>
                  </a:cubicBezTo>
                  <a:cubicBezTo>
                    <a:pt x="39470" y="15242"/>
                    <a:pt x="39379" y="15197"/>
                    <a:pt x="39286" y="15197"/>
                  </a:cubicBezTo>
                  <a:close/>
                  <a:moveTo>
                    <a:pt x="141751" y="17151"/>
                  </a:moveTo>
                  <a:cubicBezTo>
                    <a:pt x="141663" y="17151"/>
                    <a:pt x="141575" y="17192"/>
                    <a:pt x="141518" y="17269"/>
                  </a:cubicBezTo>
                  <a:cubicBezTo>
                    <a:pt x="141421" y="17402"/>
                    <a:pt x="141454" y="17588"/>
                    <a:pt x="141590" y="17680"/>
                  </a:cubicBezTo>
                  <a:cubicBezTo>
                    <a:pt x="142057" y="18019"/>
                    <a:pt x="142518" y="18363"/>
                    <a:pt x="142975" y="18712"/>
                  </a:cubicBezTo>
                  <a:cubicBezTo>
                    <a:pt x="143026" y="18749"/>
                    <a:pt x="143087" y="18771"/>
                    <a:pt x="143150" y="18771"/>
                  </a:cubicBezTo>
                  <a:cubicBezTo>
                    <a:pt x="143274" y="18771"/>
                    <a:pt x="143384" y="18693"/>
                    <a:pt x="143424" y="18576"/>
                  </a:cubicBezTo>
                  <a:cubicBezTo>
                    <a:pt x="143463" y="18458"/>
                    <a:pt x="143423" y="18328"/>
                    <a:pt x="143324" y="18254"/>
                  </a:cubicBezTo>
                  <a:cubicBezTo>
                    <a:pt x="142864" y="17903"/>
                    <a:pt x="142400" y="17557"/>
                    <a:pt x="141931" y="17214"/>
                  </a:cubicBezTo>
                  <a:cubicBezTo>
                    <a:pt x="141877" y="17172"/>
                    <a:pt x="141814" y="17151"/>
                    <a:pt x="141751" y="17151"/>
                  </a:cubicBezTo>
                  <a:close/>
                  <a:moveTo>
                    <a:pt x="36436" y="17196"/>
                  </a:moveTo>
                  <a:cubicBezTo>
                    <a:pt x="36381" y="17196"/>
                    <a:pt x="36326" y="17212"/>
                    <a:pt x="36277" y="17244"/>
                  </a:cubicBezTo>
                  <a:cubicBezTo>
                    <a:pt x="35809" y="17586"/>
                    <a:pt x="35344" y="17933"/>
                    <a:pt x="34883" y="18283"/>
                  </a:cubicBezTo>
                  <a:cubicBezTo>
                    <a:pt x="34663" y="18451"/>
                    <a:pt x="34782" y="18801"/>
                    <a:pt x="35058" y="18801"/>
                  </a:cubicBezTo>
                  <a:cubicBezTo>
                    <a:pt x="35120" y="18801"/>
                    <a:pt x="35182" y="18779"/>
                    <a:pt x="35232" y="18741"/>
                  </a:cubicBezTo>
                  <a:cubicBezTo>
                    <a:pt x="35690" y="18393"/>
                    <a:pt x="36152" y="18049"/>
                    <a:pt x="36617" y="17708"/>
                  </a:cubicBezTo>
                  <a:cubicBezTo>
                    <a:pt x="36737" y="17612"/>
                    <a:pt x="36760" y="17438"/>
                    <a:pt x="36669" y="17314"/>
                  </a:cubicBezTo>
                  <a:cubicBezTo>
                    <a:pt x="36612" y="17237"/>
                    <a:pt x="36525" y="17196"/>
                    <a:pt x="36436" y="17196"/>
                  </a:cubicBezTo>
                  <a:close/>
                  <a:moveTo>
                    <a:pt x="144520" y="19256"/>
                  </a:moveTo>
                  <a:cubicBezTo>
                    <a:pt x="144435" y="19256"/>
                    <a:pt x="144350" y="19294"/>
                    <a:pt x="144294" y="19366"/>
                  </a:cubicBezTo>
                  <a:cubicBezTo>
                    <a:pt x="144195" y="19491"/>
                    <a:pt x="144217" y="19672"/>
                    <a:pt x="144341" y="19770"/>
                  </a:cubicBezTo>
                  <a:cubicBezTo>
                    <a:pt x="144792" y="20128"/>
                    <a:pt x="145241" y="20489"/>
                    <a:pt x="145686" y="20856"/>
                  </a:cubicBezTo>
                  <a:cubicBezTo>
                    <a:pt x="145738" y="20898"/>
                    <a:pt x="145802" y="20920"/>
                    <a:pt x="145870" y="20920"/>
                  </a:cubicBezTo>
                  <a:cubicBezTo>
                    <a:pt x="146139" y="20920"/>
                    <a:pt x="146261" y="20582"/>
                    <a:pt x="146052" y="20411"/>
                  </a:cubicBezTo>
                  <a:cubicBezTo>
                    <a:pt x="145604" y="20042"/>
                    <a:pt x="145153" y="19678"/>
                    <a:pt x="144698" y="19318"/>
                  </a:cubicBezTo>
                  <a:cubicBezTo>
                    <a:pt x="144645" y="19276"/>
                    <a:pt x="144582" y="19256"/>
                    <a:pt x="144520" y="19256"/>
                  </a:cubicBezTo>
                  <a:close/>
                  <a:moveTo>
                    <a:pt x="33689" y="19287"/>
                  </a:moveTo>
                  <a:cubicBezTo>
                    <a:pt x="33626" y="19287"/>
                    <a:pt x="33563" y="19307"/>
                    <a:pt x="33510" y="19349"/>
                  </a:cubicBezTo>
                  <a:cubicBezTo>
                    <a:pt x="33055" y="19709"/>
                    <a:pt x="32604" y="20072"/>
                    <a:pt x="32157" y="20441"/>
                  </a:cubicBezTo>
                  <a:cubicBezTo>
                    <a:pt x="31948" y="20613"/>
                    <a:pt x="32069" y="20952"/>
                    <a:pt x="32340" y="20952"/>
                  </a:cubicBezTo>
                  <a:cubicBezTo>
                    <a:pt x="32406" y="20952"/>
                    <a:pt x="32471" y="20929"/>
                    <a:pt x="32522" y="20886"/>
                  </a:cubicBezTo>
                  <a:cubicBezTo>
                    <a:pt x="32967" y="20520"/>
                    <a:pt x="33416" y="20158"/>
                    <a:pt x="33867" y="19801"/>
                  </a:cubicBezTo>
                  <a:cubicBezTo>
                    <a:pt x="33992" y="19702"/>
                    <a:pt x="34013" y="19521"/>
                    <a:pt x="33915" y="19396"/>
                  </a:cubicBezTo>
                  <a:cubicBezTo>
                    <a:pt x="33858" y="19324"/>
                    <a:pt x="33774" y="19287"/>
                    <a:pt x="33689" y="19287"/>
                  </a:cubicBezTo>
                  <a:close/>
                  <a:moveTo>
                    <a:pt x="147197" y="21459"/>
                  </a:moveTo>
                  <a:cubicBezTo>
                    <a:pt x="147115" y="21459"/>
                    <a:pt x="147034" y="21493"/>
                    <a:pt x="146977" y="21560"/>
                  </a:cubicBezTo>
                  <a:cubicBezTo>
                    <a:pt x="146873" y="21680"/>
                    <a:pt x="146888" y="21862"/>
                    <a:pt x="147009" y="21965"/>
                  </a:cubicBezTo>
                  <a:cubicBezTo>
                    <a:pt x="147447" y="22341"/>
                    <a:pt x="147881" y="22718"/>
                    <a:pt x="148312" y="23101"/>
                  </a:cubicBezTo>
                  <a:cubicBezTo>
                    <a:pt x="148363" y="23148"/>
                    <a:pt x="148432" y="23174"/>
                    <a:pt x="148502" y="23174"/>
                  </a:cubicBezTo>
                  <a:cubicBezTo>
                    <a:pt x="148767" y="23174"/>
                    <a:pt x="148891" y="22847"/>
                    <a:pt x="148694" y="22670"/>
                  </a:cubicBezTo>
                  <a:cubicBezTo>
                    <a:pt x="148261" y="22285"/>
                    <a:pt x="147823" y="21904"/>
                    <a:pt x="147383" y="21527"/>
                  </a:cubicBezTo>
                  <a:cubicBezTo>
                    <a:pt x="147329" y="21481"/>
                    <a:pt x="147263" y="21459"/>
                    <a:pt x="147197" y="21459"/>
                  </a:cubicBezTo>
                  <a:close/>
                  <a:moveTo>
                    <a:pt x="31012" y="21490"/>
                  </a:moveTo>
                  <a:cubicBezTo>
                    <a:pt x="30946" y="21490"/>
                    <a:pt x="30879" y="21512"/>
                    <a:pt x="30825" y="21559"/>
                  </a:cubicBezTo>
                  <a:cubicBezTo>
                    <a:pt x="30385" y="21936"/>
                    <a:pt x="29948" y="22317"/>
                    <a:pt x="29515" y="22703"/>
                  </a:cubicBezTo>
                  <a:cubicBezTo>
                    <a:pt x="29318" y="22879"/>
                    <a:pt x="29442" y="23205"/>
                    <a:pt x="29707" y="23205"/>
                  </a:cubicBezTo>
                  <a:cubicBezTo>
                    <a:pt x="29778" y="23205"/>
                    <a:pt x="29845" y="23180"/>
                    <a:pt x="29898" y="23133"/>
                  </a:cubicBezTo>
                  <a:cubicBezTo>
                    <a:pt x="30329" y="22750"/>
                    <a:pt x="30763" y="22372"/>
                    <a:pt x="31199" y="21996"/>
                  </a:cubicBezTo>
                  <a:cubicBezTo>
                    <a:pt x="31321" y="21893"/>
                    <a:pt x="31335" y="21711"/>
                    <a:pt x="31231" y="21591"/>
                  </a:cubicBezTo>
                  <a:cubicBezTo>
                    <a:pt x="31174" y="21524"/>
                    <a:pt x="31093" y="21490"/>
                    <a:pt x="31012" y="21490"/>
                  </a:cubicBezTo>
                  <a:close/>
                  <a:moveTo>
                    <a:pt x="149788" y="23763"/>
                  </a:moveTo>
                  <a:cubicBezTo>
                    <a:pt x="149710" y="23763"/>
                    <a:pt x="149633" y="23794"/>
                    <a:pt x="149577" y="23856"/>
                  </a:cubicBezTo>
                  <a:cubicBezTo>
                    <a:pt x="149469" y="23972"/>
                    <a:pt x="149475" y="24154"/>
                    <a:pt x="149591" y="24262"/>
                  </a:cubicBezTo>
                  <a:cubicBezTo>
                    <a:pt x="150015" y="24653"/>
                    <a:pt x="150433" y="25048"/>
                    <a:pt x="150848" y="25447"/>
                  </a:cubicBezTo>
                  <a:cubicBezTo>
                    <a:pt x="150902" y="25499"/>
                    <a:pt x="150973" y="25528"/>
                    <a:pt x="151049" y="25528"/>
                  </a:cubicBezTo>
                  <a:cubicBezTo>
                    <a:pt x="151308" y="25528"/>
                    <a:pt x="151435" y="25212"/>
                    <a:pt x="151248" y="25032"/>
                  </a:cubicBezTo>
                  <a:cubicBezTo>
                    <a:pt x="150830" y="24630"/>
                    <a:pt x="150408" y="24233"/>
                    <a:pt x="149982" y="23839"/>
                  </a:cubicBezTo>
                  <a:cubicBezTo>
                    <a:pt x="149927" y="23788"/>
                    <a:pt x="149858" y="23763"/>
                    <a:pt x="149788" y="23763"/>
                  </a:cubicBezTo>
                  <a:close/>
                  <a:moveTo>
                    <a:pt x="28420" y="23798"/>
                  </a:moveTo>
                  <a:cubicBezTo>
                    <a:pt x="28352" y="23798"/>
                    <a:pt x="28284" y="23822"/>
                    <a:pt x="28228" y="23871"/>
                  </a:cubicBezTo>
                  <a:cubicBezTo>
                    <a:pt x="27804" y="24265"/>
                    <a:pt x="27382" y="24662"/>
                    <a:pt x="26964" y="25065"/>
                  </a:cubicBezTo>
                  <a:cubicBezTo>
                    <a:pt x="26777" y="25244"/>
                    <a:pt x="26904" y="25560"/>
                    <a:pt x="27165" y="25560"/>
                  </a:cubicBezTo>
                  <a:cubicBezTo>
                    <a:pt x="27239" y="25560"/>
                    <a:pt x="27310" y="25531"/>
                    <a:pt x="27364" y="25480"/>
                  </a:cubicBezTo>
                  <a:cubicBezTo>
                    <a:pt x="27779" y="25080"/>
                    <a:pt x="28197" y="24684"/>
                    <a:pt x="28619" y="24294"/>
                  </a:cubicBezTo>
                  <a:cubicBezTo>
                    <a:pt x="28733" y="24185"/>
                    <a:pt x="28738" y="24005"/>
                    <a:pt x="28631" y="23890"/>
                  </a:cubicBezTo>
                  <a:cubicBezTo>
                    <a:pt x="28575" y="23829"/>
                    <a:pt x="28498" y="23798"/>
                    <a:pt x="28420" y="23798"/>
                  </a:cubicBezTo>
                  <a:close/>
                  <a:moveTo>
                    <a:pt x="152285" y="26163"/>
                  </a:moveTo>
                  <a:cubicBezTo>
                    <a:pt x="152212" y="26163"/>
                    <a:pt x="152139" y="26191"/>
                    <a:pt x="152083" y="26247"/>
                  </a:cubicBezTo>
                  <a:cubicBezTo>
                    <a:pt x="151970" y="26360"/>
                    <a:pt x="151970" y="26543"/>
                    <a:pt x="152083" y="26656"/>
                  </a:cubicBezTo>
                  <a:cubicBezTo>
                    <a:pt x="152489" y="27063"/>
                    <a:pt x="152893" y="27473"/>
                    <a:pt x="153293" y="27888"/>
                  </a:cubicBezTo>
                  <a:cubicBezTo>
                    <a:pt x="153347" y="27944"/>
                    <a:pt x="153422" y="27977"/>
                    <a:pt x="153500" y="27977"/>
                  </a:cubicBezTo>
                  <a:lnTo>
                    <a:pt x="153502" y="27977"/>
                  </a:lnTo>
                  <a:cubicBezTo>
                    <a:pt x="153755" y="27977"/>
                    <a:pt x="153885" y="27671"/>
                    <a:pt x="153709" y="27489"/>
                  </a:cubicBezTo>
                  <a:cubicBezTo>
                    <a:pt x="153306" y="27071"/>
                    <a:pt x="152901" y="26657"/>
                    <a:pt x="152490" y="26248"/>
                  </a:cubicBezTo>
                  <a:cubicBezTo>
                    <a:pt x="152434" y="26192"/>
                    <a:pt x="152360" y="26163"/>
                    <a:pt x="152285" y="26163"/>
                  </a:cubicBezTo>
                  <a:close/>
                  <a:moveTo>
                    <a:pt x="25927" y="26197"/>
                  </a:moveTo>
                  <a:cubicBezTo>
                    <a:pt x="25853" y="26197"/>
                    <a:pt x="25779" y="26226"/>
                    <a:pt x="25723" y="26282"/>
                  </a:cubicBezTo>
                  <a:cubicBezTo>
                    <a:pt x="25314" y="26691"/>
                    <a:pt x="24907" y="27105"/>
                    <a:pt x="24505" y="27523"/>
                  </a:cubicBezTo>
                  <a:cubicBezTo>
                    <a:pt x="24329" y="27706"/>
                    <a:pt x="24459" y="28010"/>
                    <a:pt x="24713" y="28010"/>
                  </a:cubicBezTo>
                  <a:cubicBezTo>
                    <a:pt x="24791" y="28010"/>
                    <a:pt x="24866" y="27979"/>
                    <a:pt x="24920" y="27923"/>
                  </a:cubicBezTo>
                  <a:cubicBezTo>
                    <a:pt x="25320" y="27507"/>
                    <a:pt x="25723" y="27096"/>
                    <a:pt x="26129" y="26689"/>
                  </a:cubicBezTo>
                  <a:cubicBezTo>
                    <a:pt x="26242" y="26576"/>
                    <a:pt x="26242" y="26394"/>
                    <a:pt x="26129" y="26282"/>
                  </a:cubicBezTo>
                  <a:cubicBezTo>
                    <a:pt x="26074" y="26226"/>
                    <a:pt x="26000" y="26197"/>
                    <a:pt x="25927" y="26197"/>
                  </a:cubicBezTo>
                  <a:close/>
                  <a:moveTo>
                    <a:pt x="154687" y="28655"/>
                  </a:moveTo>
                  <a:cubicBezTo>
                    <a:pt x="154617" y="28655"/>
                    <a:pt x="154547" y="28681"/>
                    <a:pt x="154491" y="28732"/>
                  </a:cubicBezTo>
                  <a:cubicBezTo>
                    <a:pt x="154372" y="28843"/>
                    <a:pt x="154368" y="29028"/>
                    <a:pt x="154480" y="29144"/>
                  </a:cubicBezTo>
                  <a:cubicBezTo>
                    <a:pt x="154871" y="29567"/>
                    <a:pt x="155259" y="29993"/>
                    <a:pt x="155641" y="30422"/>
                  </a:cubicBezTo>
                  <a:cubicBezTo>
                    <a:pt x="155697" y="30484"/>
                    <a:pt x="155775" y="30520"/>
                    <a:pt x="155857" y="30520"/>
                  </a:cubicBezTo>
                  <a:cubicBezTo>
                    <a:pt x="156106" y="30520"/>
                    <a:pt x="156238" y="30225"/>
                    <a:pt x="156072" y="30040"/>
                  </a:cubicBezTo>
                  <a:cubicBezTo>
                    <a:pt x="155686" y="29607"/>
                    <a:pt x="155296" y="29177"/>
                    <a:pt x="154903" y="28753"/>
                  </a:cubicBezTo>
                  <a:cubicBezTo>
                    <a:pt x="154846" y="28688"/>
                    <a:pt x="154766" y="28655"/>
                    <a:pt x="154687" y="28655"/>
                  </a:cubicBezTo>
                  <a:close/>
                  <a:moveTo>
                    <a:pt x="23524" y="28695"/>
                  </a:moveTo>
                  <a:cubicBezTo>
                    <a:pt x="23447" y="28695"/>
                    <a:pt x="23370" y="28726"/>
                    <a:pt x="23313" y="28788"/>
                  </a:cubicBezTo>
                  <a:cubicBezTo>
                    <a:pt x="22946" y="29185"/>
                    <a:pt x="22581" y="29585"/>
                    <a:pt x="22222" y="29989"/>
                  </a:cubicBezTo>
                  <a:lnTo>
                    <a:pt x="22145" y="30075"/>
                  </a:lnTo>
                  <a:cubicBezTo>
                    <a:pt x="21979" y="30261"/>
                    <a:pt x="22111" y="30554"/>
                    <a:pt x="22361" y="30554"/>
                  </a:cubicBezTo>
                  <a:cubicBezTo>
                    <a:pt x="22442" y="30554"/>
                    <a:pt x="22520" y="30520"/>
                    <a:pt x="22575" y="30458"/>
                  </a:cubicBezTo>
                  <a:lnTo>
                    <a:pt x="22651" y="30373"/>
                  </a:lnTo>
                  <a:cubicBezTo>
                    <a:pt x="23010" y="29971"/>
                    <a:pt x="23371" y="29573"/>
                    <a:pt x="23735" y="29179"/>
                  </a:cubicBezTo>
                  <a:cubicBezTo>
                    <a:pt x="23844" y="29062"/>
                    <a:pt x="23837" y="28880"/>
                    <a:pt x="23720" y="28772"/>
                  </a:cubicBezTo>
                  <a:cubicBezTo>
                    <a:pt x="23665" y="28721"/>
                    <a:pt x="23594" y="28695"/>
                    <a:pt x="23524" y="28695"/>
                  </a:cubicBezTo>
                  <a:close/>
                  <a:moveTo>
                    <a:pt x="156997" y="31247"/>
                  </a:moveTo>
                  <a:cubicBezTo>
                    <a:pt x="156931" y="31247"/>
                    <a:pt x="156864" y="31270"/>
                    <a:pt x="156810" y="31317"/>
                  </a:cubicBezTo>
                  <a:cubicBezTo>
                    <a:pt x="156689" y="31420"/>
                    <a:pt x="156674" y="31603"/>
                    <a:pt x="156778" y="31723"/>
                  </a:cubicBezTo>
                  <a:cubicBezTo>
                    <a:pt x="157153" y="32160"/>
                    <a:pt x="157523" y="32602"/>
                    <a:pt x="157890" y="33046"/>
                  </a:cubicBezTo>
                  <a:cubicBezTo>
                    <a:pt x="157944" y="33113"/>
                    <a:pt x="158026" y="33151"/>
                    <a:pt x="158112" y="33151"/>
                  </a:cubicBezTo>
                  <a:cubicBezTo>
                    <a:pt x="158356" y="33151"/>
                    <a:pt x="158490" y="32867"/>
                    <a:pt x="158334" y="32680"/>
                  </a:cubicBezTo>
                  <a:cubicBezTo>
                    <a:pt x="157966" y="32232"/>
                    <a:pt x="157593" y="31789"/>
                    <a:pt x="157216" y="31348"/>
                  </a:cubicBezTo>
                  <a:cubicBezTo>
                    <a:pt x="157159" y="31282"/>
                    <a:pt x="157078" y="31247"/>
                    <a:pt x="156997" y="31247"/>
                  </a:cubicBezTo>
                  <a:close/>
                  <a:moveTo>
                    <a:pt x="21221" y="31286"/>
                  </a:moveTo>
                  <a:cubicBezTo>
                    <a:pt x="21140" y="31286"/>
                    <a:pt x="21060" y="31320"/>
                    <a:pt x="21003" y="31387"/>
                  </a:cubicBezTo>
                  <a:cubicBezTo>
                    <a:pt x="20625" y="31827"/>
                    <a:pt x="20253" y="32272"/>
                    <a:pt x="19885" y="32719"/>
                  </a:cubicBezTo>
                  <a:cubicBezTo>
                    <a:pt x="19732" y="32908"/>
                    <a:pt x="19865" y="33190"/>
                    <a:pt x="20108" y="33191"/>
                  </a:cubicBezTo>
                  <a:cubicBezTo>
                    <a:pt x="20193" y="33191"/>
                    <a:pt x="20276" y="33152"/>
                    <a:pt x="20331" y="33086"/>
                  </a:cubicBezTo>
                  <a:cubicBezTo>
                    <a:pt x="20696" y="32641"/>
                    <a:pt x="21067" y="32199"/>
                    <a:pt x="21441" y="31761"/>
                  </a:cubicBezTo>
                  <a:cubicBezTo>
                    <a:pt x="21544" y="31640"/>
                    <a:pt x="21530" y="31459"/>
                    <a:pt x="21408" y="31356"/>
                  </a:cubicBezTo>
                  <a:cubicBezTo>
                    <a:pt x="21354" y="31309"/>
                    <a:pt x="21287" y="31286"/>
                    <a:pt x="21221" y="31286"/>
                  </a:cubicBezTo>
                  <a:close/>
                  <a:moveTo>
                    <a:pt x="159203" y="33927"/>
                  </a:moveTo>
                  <a:cubicBezTo>
                    <a:pt x="159140" y="33927"/>
                    <a:pt x="159077" y="33948"/>
                    <a:pt x="159025" y="33990"/>
                  </a:cubicBezTo>
                  <a:cubicBezTo>
                    <a:pt x="158901" y="34088"/>
                    <a:pt x="158879" y="34267"/>
                    <a:pt x="158976" y="34391"/>
                  </a:cubicBezTo>
                  <a:lnTo>
                    <a:pt x="159259" y="34750"/>
                  </a:lnTo>
                  <a:cubicBezTo>
                    <a:pt x="159519" y="35083"/>
                    <a:pt x="159778" y="35419"/>
                    <a:pt x="160034" y="35756"/>
                  </a:cubicBezTo>
                  <a:cubicBezTo>
                    <a:pt x="160088" y="35828"/>
                    <a:pt x="160173" y="35870"/>
                    <a:pt x="160263" y="35870"/>
                  </a:cubicBezTo>
                  <a:cubicBezTo>
                    <a:pt x="160502" y="35869"/>
                    <a:pt x="160636" y="35597"/>
                    <a:pt x="160492" y="35407"/>
                  </a:cubicBezTo>
                  <a:cubicBezTo>
                    <a:pt x="160234" y="35068"/>
                    <a:pt x="159974" y="34731"/>
                    <a:pt x="159711" y="34395"/>
                  </a:cubicBezTo>
                  <a:lnTo>
                    <a:pt x="159427" y="34033"/>
                  </a:lnTo>
                  <a:cubicBezTo>
                    <a:pt x="159370" y="33963"/>
                    <a:pt x="159287" y="33927"/>
                    <a:pt x="159203" y="33927"/>
                  </a:cubicBezTo>
                  <a:close/>
                  <a:moveTo>
                    <a:pt x="19021" y="33965"/>
                  </a:moveTo>
                  <a:cubicBezTo>
                    <a:pt x="18936" y="33965"/>
                    <a:pt x="18851" y="34002"/>
                    <a:pt x="18795" y="34075"/>
                  </a:cubicBezTo>
                  <a:cubicBezTo>
                    <a:pt x="18436" y="34529"/>
                    <a:pt x="18081" y="34988"/>
                    <a:pt x="17731" y="35449"/>
                  </a:cubicBezTo>
                  <a:cubicBezTo>
                    <a:pt x="17587" y="35639"/>
                    <a:pt x="17723" y="35911"/>
                    <a:pt x="17960" y="35912"/>
                  </a:cubicBezTo>
                  <a:cubicBezTo>
                    <a:pt x="18051" y="35912"/>
                    <a:pt x="18136" y="35870"/>
                    <a:pt x="18190" y="35798"/>
                  </a:cubicBezTo>
                  <a:cubicBezTo>
                    <a:pt x="18538" y="35339"/>
                    <a:pt x="18891" y="34883"/>
                    <a:pt x="19247" y="34431"/>
                  </a:cubicBezTo>
                  <a:cubicBezTo>
                    <a:pt x="19345" y="34306"/>
                    <a:pt x="19325" y="34125"/>
                    <a:pt x="19199" y="34027"/>
                  </a:cubicBezTo>
                  <a:cubicBezTo>
                    <a:pt x="19146" y="33985"/>
                    <a:pt x="19083" y="33965"/>
                    <a:pt x="19021" y="33965"/>
                  </a:cubicBezTo>
                  <a:close/>
                  <a:moveTo>
                    <a:pt x="161297" y="36683"/>
                  </a:moveTo>
                  <a:cubicBezTo>
                    <a:pt x="161238" y="36683"/>
                    <a:pt x="161179" y="36701"/>
                    <a:pt x="161128" y="36739"/>
                  </a:cubicBezTo>
                  <a:cubicBezTo>
                    <a:pt x="160999" y="36832"/>
                    <a:pt x="160971" y="37012"/>
                    <a:pt x="161064" y="37141"/>
                  </a:cubicBezTo>
                  <a:cubicBezTo>
                    <a:pt x="161405" y="37606"/>
                    <a:pt x="161739" y="38075"/>
                    <a:pt x="162069" y="38546"/>
                  </a:cubicBezTo>
                  <a:cubicBezTo>
                    <a:pt x="162123" y="38624"/>
                    <a:pt x="162211" y="38670"/>
                    <a:pt x="162306" y="38670"/>
                  </a:cubicBezTo>
                  <a:cubicBezTo>
                    <a:pt x="162364" y="38670"/>
                    <a:pt x="162422" y="38652"/>
                    <a:pt x="162470" y="38617"/>
                  </a:cubicBezTo>
                  <a:cubicBezTo>
                    <a:pt x="162601" y="38527"/>
                    <a:pt x="162632" y="38347"/>
                    <a:pt x="162541" y="38216"/>
                  </a:cubicBezTo>
                  <a:cubicBezTo>
                    <a:pt x="162208" y="37741"/>
                    <a:pt x="161871" y="37270"/>
                    <a:pt x="161531" y="36802"/>
                  </a:cubicBezTo>
                  <a:cubicBezTo>
                    <a:pt x="161474" y="36724"/>
                    <a:pt x="161387" y="36683"/>
                    <a:pt x="161297" y="36683"/>
                  </a:cubicBezTo>
                  <a:close/>
                  <a:moveTo>
                    <a:pt x="16925" y="36729"/>
                  </a:moveTo>
                  <a:cubicBezTo>
                    <a:pt x="16837" y="36729"/>
                    <a:pt x="16750" y="36769"/>
                    <a:pt x="16693" y="36845"/>
                  </a:cubicBezTo>
                  <a:cubicBezTo>
                    <a:pt x="16353" y="37314"/>
                    <a:pt x="16016" y="37786"/>
                    <a:pt x="15685" y="38261"/>
                  </a:cubicBezTo>
                  <a:cubicBezTo>
                    <a:pt x="15552" y="38452"/>
                    <a:pt x="15687" y="38714"/>
                    <a:pt x="15920" y="38714"/>
                  </a:cubicBezTo>
                  <a:cubicBezTo>
                    <a:pt x="16015" y="38714"/>
                    <a:pt x="16102" y="38669"/>
                    <a:pt x="16156" y="38592"/>
                  </a:cubicBezTo>
                  <a:cubicBezTo>
                    <a:pt x="16486" y="38119"/>
                    <a:pt x="16821" y="37650"/>
                    <a:pt x="17160" y="37185"/>
                  </a:cubicBezTo>
                  <a:cubicBezTo>
                    <a:pt x="17251" y="37057"/>
                    <a:pt x="17222" y="36878"/>
                    <a:pt x="17094" y="36784"/>
                  </a:cubicBezTo>
                  <a:cubicBezTo>
                    <a:pt x="17043" y="36747"/>
                    <a:pt x="16984" y="36729"/>
                    <a:pt x="16925" y="36729"/>
                  </a:cubicBezTo>
                  <a:close/>
                  <a:moveTo>
                    <a:pt x="163285" y="39523"/>
                  </a:moveTo>
                  <a:cubicBezTo>
                    <a:pt x="163230" y="39523"/>
                    <a:pt x="163173" y="39539"/>
                    <a:pt x="163124" y="39572"/>
                  </a:cubicBezTo>
                  <a:cubicBezTo>
                    <a:pt x="162992" y="39661"/>
                    <a:pt x="162957" y="39839"/>
                    <a:pt x="163046" y="39971"/>
                  </a:cubicBezTo>
                  <a:cubicBezTo>
                    <a:pt x="163366" y="40450"/>
                    <a:pt x="163682" y="40931"/>
                    <a:pt x="163993" y="41415"/>
                  </a:cubicBezTo>
                  <a:cubicBezTo>
                    <a:pt x="164046" y="41497"/>
                    <a:pt x="164138" y="41547"/>
                    <a:pt x="164235" y="41547"/>
                  </a:cubicBezTo>
                  <a:cubicBezTo>
                    <a:pt x="164463" y="41547"/>
                    <a:pt x="164601" y="41295"/>
                    <a:pt x="164479" y="41104"/>
                  </a:cubicBezTo>
                  <a:cubicBezTo>
                    <a:pt x="164165" y="40617"/>
                    <a:pt x="163847" y="40132"/>
                    <a:pt x="163524" y="39650"/>
                  </a:cubicBezTo>
                  <a:cubicBezTo>
                    <a:pt x="163469" y="39567"/>
                    <a:pt x="163378" y="39523"/>
                    <a:pt x="163285" y="39523"/>
                  </a:cubicBezTo>
                  <a:close/>
                  <a:moveTo>
                    <a:pt x="14941" y="39570"/>
                  </a:moveTo>
                  <a:cubicBezTo>
                    <a:pt x="14849" y="39570"/>
                    <a:pt x="14758" y="39614"/>
                    <a:pt x="14702" y="39698"/>
                  </a:cubicBezTo>
                  <a:cubicBezTo>
                    <a:pt x="14380" y="40179"/>
                    <a:pt x="14062" y="40663"/>
                    <a:pt x="13749" y="41151"/>
                  </a:cubicBezTo>
                  <a:cubicBezTo>
                    <a:pt x="13625" y="41343"/>
                    <a:pt x="13763" y="41595"/>
                    <a:pt x="13991" y="41595"/>
                  </a:cubicBezTo>
                  <a:cubicBezTo>
                    <a:pt x="14089" y="41595"/>
                    <a:pt x="14181" y="41545"/>
                    <a:pt x="14233" y="41462"/>
                  </a:cubicBezTo>
                  <a:cubicBezTo>
                    <a:pt x="14545" y="40978"/>
                    <a:pt x="14861" y="40497"/>
                    <a:pt x="15181" y="40018"/>
                  </a:cubicBezTo>
                  <a:cubicBezTo>
                    <a:pt x="15270" y="39886"/>
                    <a:pt x="15235" y="39706"/>
                    <a:pt x="15102" y="39619"/>
                  </a:cubicBezTo>
                  <a:cubicBezTo>
                    <a:pt x="15052" y="39585"/>
                    <a:pt x="14997" y="39570"/>
                    <a:pt x="14941" y="39570"/>
                  </a:cubicBezTo>
                  <a:close/>
                  <a:moveTo>
                    <a:pt x="165160" y="42437"/>
                  </a:moveTo>
                  <a:cubicBezTo>
                    <a:pt x="165109" y="42437"/>
                    <a:pt x="165056" y="42451"/>
                    <a:pt x="165009" y="42480"/>
                  </a:cubicBezTo>
                  <a:cubicBezTo>
                    <a:pt x="164874" y="42563"/>
                    <a:pt x="164832" y="42741"/>
                    <a:pt x="164914" y="42876"/>
                  </a:cubicBezTo>
                  <a:cubicBezTo>
                    <a:pt x="165217" y="43367"/>
                    <a:pt x="165514" y="43860"/>
                    <a:pt x="165805" y="44356"/>
                  </a:cubicBezTo>
                  <a:cubicBezTo>
                    <a:pt x="165857" y="44444"/>
                    <a:pt x="165952" y="44498"/>
                    <a:pt x="166054" y="44498"/>
                  </a:cubicBezTo>
                  <a:lnTo>
                    <a:pt x="166054" y="44499"/>
                  </a:lnTo>
                  <a:cubicBezTo>
                    <a:pt x="166277" y="44499"/>
                    <a:pt x="166416" y="44256"/>
                    <a:pt x="166302" y="44064"/>
                  </a:cubicBezTo>
                  <a:cubicBezTo>
                    <a:pt x="166008" y="43565"/>
                    <a:pt x="165710" y="43068"/>
                    <a:pt x="165405" y="42574"/>
                  </a:cubicBezTo>
                  <a:cubicBezTo>
                    <a:pt x="165351" y="42486"/>
                    <a:pt x="165257" y="42437"/>
                    <a:pt x="165160" y="42437"/>
                  </a:cubicBezTo>
                  <a:close/>
                  <a:moveTo>
                    <a:pt x="13072" y="42480"/>
                  </a:moveTo>
                  <a:cubicBezTo>
                    <a:pt x="12973" y="42480"/>
                    <a:pt x="12877" y="42531"/>
                    <a:pt x="12824" y="42622"/>
                  </a:cubicBezTo>
                  <a:cubicBezTo>
                    <a:pt x="12519" y="43116"/>
                    <a:pt x="12221" y="43613"/>
                    <a:pt x="11927" y="44112"/>
                  </a:cubicBezTo>
                  <a:cubicBezTo>
                    <a:pt x="11813" y="44304"/>
                    <a:pt x="11951" y="44547"/>
                    <a:pt x="12174" y="44547"/>
                  </a:cubicBezTo>
                  <a:cubicBezTo>
                    <a:pt x="12277" y="44547"/>
                    <a:pt x="12371" y="44493"/>
                    <a:pt x="12422" y="44404"/>
                  </a:cubicBezTo>
                  <a:cubicBezTo>
                    <a:pt x="12716" y="43908"/>
                    <a:pt x="13012" y="43415"/>
                    <a:pt x="13313" y="42924"/>
                  </a:cubicBezTo>
                  <a:cubicBezTo>
                    <a:pt x="13401" y="42789"/>
                    <a:pt x="13360" y="42608"/>
                    <a:pt x="13223" y="42524"/>
                  </a:cubicBezTo>
                  <a:cubicBezTo>
                    <a:pt x="13176" y="42494"/>
                    <a:pt x="13123" y="42480"/>
                    <a:pt x="13072" y="42480"/>
                  </a:cubicBezTo>
                  <a:close/>
                  <a:moveTo>
                    <a:pt x="166919" y="45423"/>
                  </a:moveTo>
                  <a:cubicBezTo>
                    <a:pt x="166871" y="45423"/>
                    <a:pt x="166823" y="45435"/>
                    <a:pt x="166778" y="45460"/>
                  </a:cubicBezTo>
                  <a:cubicBezTo>
                    <a:pt x="166639" y="45539"/>
                    <a:pt x="166590" y="45714"/>
                    <a:pt x="166669" y="45853"/>
                  </a:cubicBezTo>
                  <a:cubicBezTo>
                    <a:pt x="166951" y="46355"/>
                    <a:pt x="167229" y="46858"/>
                    <a:pt x="167501" y="47366"/>
                  </a:cubicBezTo>
                  <a:cubicBezTo>
                    <a:pt x="167552" y="47459"/>
                    <a:pt x="167649" y="47517"/>
                    <a:pt x="167755" y="47517"/>
                  </a:cubicBezTo>
                  <a:cubicBezTo>
                    <a:pt x="167973" y="47517"/>
                    <a:pt x="168112" y="47284"/>
                    <a:pt x="168009" y="47092"/>
                  </a:cubicBezTo>
                  <a:cubicBezTo>
                    <a:pt x="167734" y="46583"/>
                    <a:pt x="167455" y="46074"/>
                    <a:pt x="167170" y="45570"/>
                  </a:cubicBezTo>
                  <a:cubicBezTo>
                    <a:pt x="167118" y="45476"/>
                    <a:pt x="167019" y="45423"/>
                    <a:pt x="166919" y="45423"/>
                  </a:cubicBezTo>
                  <a:close/>
                  <a:moveTo>
                    <a:pt x="11312" y="45469"/>
                  </a:moveTo>
                  <a:cubicBezTo>
                    <a:pt x="11210" y="45469"/>
                    <a:pt x="11112" y="45523"/>
                    <a:pt x="11060" y="45619"/>
                  </a:cubicBezTo>
                  <a:cubicBezTo>
                    <a:pt x="10774" y="46124"/>
                    <a:pt x="10495" y="46632"/>
                    <a:pt x="10220" y="47143"/>
                  </a:cubicBezTo>
                  <a:cubicBezTo>
                    <a:pt x="10117" y="47335"/>
                    <a:pt x="10256" y="47567"/>
                    <a:pt x="10473" y="47567"/>
                  </a:cubicBezTo>
                  <a:cubicBezTo>
                    <a:pt x="10580" y="47567"/>
                    <a:pt x="10677" y="47509"/>
                    <a:pt x="10727" y="47415"/>
                  </a:cubicBezTo>
                  <a:cubicBezTo>
                    <a:pt x="11001" y="46908"/>
                    <a:pt x="11278" y="46404"/>
                    <a:pt x="11561" y="45902"/>
                  </a:cubicBezTo>
                  <a:cubicBezTo>
                    <a:pt x="11643" y="45763"/>
                    <a:pt x="11593" y="45585"/>
                    <a:pt x="11454" y="45507"/>
                  </a:cubicBezTo>
                  <a:cubicBezTo>
                    <a:pt x="11409" y="45481"/>
                    <a:pt x="11360" y="45469"/>
                    <a:pt x="11312" y="45469"/>
                  </a:cubicBezTo>
                  <a:close/>
                  <a:moveTo>
                    <a:pt x="168562" y="48476"/>
                  </a:moveTo>
                  <a:cubicBezTo>
                    <a:pt x="168518" y="48476"/>
                    <a:pt x="168473" y="48486"/>
                    <a:pt x="168431" y="48508"/>
                  </a:cubicBezTo>
                  <a:cubicBezTo>
                    <a:pt x="168288" y="48580"/>
                    <a:pt x="168233" y="48754"/>
                    <a:pt x="168305" y="48895"/>
                  </a:cubicBezTo>
                  <a:cubicBezTo>
                    <a:pt x="168568" y="49407"/>
                    <a:pt x="168827" y="49922"/>
                    <a:pt x="169079" y="50439"/>
                  </a:cubicBezTo>
                  <a:cubicBezTo>
                    <a:pt x="169128" y="50538"/>
                    <a:pt x="169227" y="50601"/>
                    <a:pt x="169338" y="50601"/>
                  </a:cubicBezTo>
                  <a:cubicBezTo>
                    <a:pt x="169382" y="50601"/>
                    <a:pt x="169425" y="50591"/>
                    <a:pt x="169465" y="50572"/>
                  </a:cubicBezTo>
                  <a:cubicBezTo>
                    <a:pt x="169608" y="50502"/>
                    <a:pt x="169668" y="50330"/>
                    <a:pt x="169598" y="50187"/>
                  </a:cubicBezTo>
                  <a:cubicBezTo>
                    <a:pt x="169343" y="49666"/>
                    <a:pt x="169084" y="49148"/>
                    <a:pt x="168818" y="48632"/>
                  </a:cubicBezTo>
                  <a:cubicBezTo>
                    <a:pt x="168767" y="48533"/>
                    <a:pt x="168667" y="48476"/>
                    <a:pt x="168562" y="48476"/>
                  </a:cubicBezTo>
                  <a:close/>
                  <a:moveTo>
                    <a:pt x="9667" y="48525"/>
                  </a:moveTo>
                  <a:cubicBezTo>
                    <a:pt x="9562" y="48525"/>
                    <a:pt x="9462" y="48581"/>
                    <a:pt x="9412" y="48680"/>
                  </a:cubicBezTo>
                  <a:cubicBezTo>
                    <a:pt x="9145" y="49196"/>
                    <a:pt x="8886" y="49714"/>
                    <a:pt x="8632" y="50235"/>
                  </a:cubicBezTo>
                  <a:cubicBezTo>
                    <a:pt x="8537" y="50427"/>
                    <a:pt x="8676" y="50650"/>
                    <a:pt x="8890" y="50650"/>
                  </a:cubicBezTo>
                  <a:cubicBezTo>
                    <a:pt x="9000" y="50650"/>
                    <a:pt x="9101" y="50588"/>
                    <a:pt x="9149" y="50488"/>
                  </a:cubicBezTo>
                  <a:cubicBezTo>
                    <a:pt x="9402" y="49971"/>
                    <a:pt x="9660" y="49456"/>
                    <a:pt x="9924" y="48944"/>
                  </a:cubicBezTo>
                  <a:cubicBezTo>
                    <a:pt x="9997" y="48803"/>
                    <a:pt x="9941" y="48629"/>
                    <a:pt x="9799" y="48557"/>
                  </a:cubicBezTo>
                  <a:cubicBezTo>
                    <a:pt x="9757" y="48535"/>
                    <a:pt x="9711" y="48525"/>
                    <a:pt x="9667" y="48525"/>
                  </a:cubicBezTo>
                  <a:close/>
                  <a:moveTo>
                    <a:pt x="170086" y="51593"/>
                  </a:moveTo>
                  <a:cubicBezTo>
                    <a:pt x="170045" y="51593"/>
                    <a:pt x="170004" y="51602"/>
                    <a:pt x="169964" y="51620"/>
                  </a:cubicBezTo>
                  <a:cubicBezTo>
                    <a:pt x="169821" y="51686"/>
                    <a:pt x="169759" y="51854"/>
                    <a:pt x="169822" y="51998"/>
                  </a:cubicBezTo>
                  <a:cubicBezTo>
                    <a:pt x="170066" y="52520"/>
                    <a:pt x="170305" y="53044"/>
                    <a:pt x="170537" y="53571"/>
                  </a:cubicBezTo>
                  <a:cubicBezTo>
                    <a:pt x="170583" y="53675"/>
                    <a:pt x="170686" y="53742"/>
                    <a:pt x="170800" y="53742"/>
                  </a:cubicBezTo>
                  <a:lnTo>
                    <a:pt x="170800" y="53743"/>
                  </a:lnTo>
                  <a:cubicBezTo>
                    <a:pt x="171009" y="53743"/>
                    <a:pt x="171149" y="53529"/>
                    <a:pt x="171064" y="53338"/>
                  </a:cubicBezTo>
                  <a:cubicBezTo>
                    <a:pt x="170829" y="52808"/>
                    <a:pt x="170590" y="52280"/>
                    <a:pt x="170345" y="51755"/>
                  </a:cubicBezTo>
                  <a:cubicBezTo>
                    <a:pt x="170295" y="51652"/>
                    <a:pt x="170193" y="51593"/>
                    <a:pt x="170086" y="51593"/>
                  </a:cubicBezTo>
                  <a:close/>
                  <a:moveTo>
                    <a:pt x="8144" y="51638"/>
                  </a:moveTo>
                  <a:cubicBezTo>
                    <a:pt x="8035" y="51638"/>
                    <a:pt x="7931" y="51699"/>
                    <a:pt x="7884" y="51804"/>
                  </a:cubicBezTo>
                  <a:cubicBezTo>
                    <a:pt x="7638" y="52330"/>
                    <a:pt x="7398" y="52858"/>
                    <a:pt x="7164" y="53387"/>
                  </a:cubicBezTo>
                  <a:cubicBezTo>
                    <a:pt x="7079" y="53578"/>
                    <a:pt x="7218" y="53791"/>
                    <a:pt x="7427" y="53792"/>
                  </a:cubicBezTo>
                  <a:cubicBezTo>
                    <a:pt x="7540" y="53792"/>
                    <a:pt x="7645" y="53725"/>
                    <a:pt x="7690" y="53621"/>
                  </a:cubicBezTo>
                  <a:cubicBezTo>
                    <a:pt x="7924" y="53093"/>
                    <a:pt x="8162" y="52569"/>
                    <a:pt x="8405" y="52047"/>
                  </a:cubicBezTo>
                  <a:cubicBezTo>
                    <a:pt x="8472" y="51903"/>
                    <a:pt x="8410" y="51732"/>
                    <a:pt x="8265" y="51665"/>
                  </a:cubicBezTo>
                  <a:cubicBezTo>
                    <a:pt x="8226" y="51646"/>
                    <a:pt x="8184" y="51638"/>
                    <a:pt x="8144" y="51638"/>
                  </a:cubicBezTo>
                  <a:close/>
                  <a:moveTo>
                    <a:pt x="171485" y="54757"/>
                  </a:moveTo>
                  <a:cubicBezTo>
                    <a:pt x="171448" y="54757"/>
                    <a:pt x="171411" y="54764"/>
                    <a:pt x="171374" y="54780"/>
                  </a:cubicBezTo>
                  <a:cubicBezTo>
                    <a:pt x="171228" y="54842"/>
                    <a:pt x="171159" y="55010"/>
                    <a:pt x="171220" y="55157"/>
                  </a:cubicBezTo>
                  <a:cubicBezTo>
                    <a:pt x="171443" y="55689"/>
                    <a:pt x="171660" y="56221"/>
                    <a:pt x="171872" y="56757"/>
                  </a:cubicBezTo>
                  <a:cubicBezTo>
                    <a:pt x="171917" y="56867"/>
                    <a:pt x="172022" y="56939"/>
                    <a:pt x="172141" y="56939"/>
                  </a:cubicBezTo>
                  <a:cubicBezTo>
                    <a:pt x="172344" y="56939"/>
                    <a:pt x="172484" y="56733"/>
                    <a:pt x="172408" y="56544"/>
                  </a:cubicBezTo>
                  <a:cubicBezTo>
                    <a:pt x="172194" y="56005"/>
                    <a:pt x="171975" y="55469"/>
                    <a:pt x="171751" y="54934"/>
                  </a:cubicBezTo>
                  <a:cubicBezTo>
                    <a:pt x="171705" y="54824"/>
                    <a:pt x="171598" y="54757"/>
                    <a:pt x="171485" y="54757"/>
                  </a:cubicBezTo>
                  <a:close/>
                  <a:moveTo>
                    <a:pt x="6741" y="54808"/>
                  </a:moveTo>
                  <a:cubicBezTo>
                    <a:pt x="6628" y="54808"/>
                    <a:pt x="6521" y="54874"/>
                    <a:pt x="6475" y="54985"/>
                  </a:cubicBezTo>
                  <a:cubicBezTo>
                    <a:pt x="6251" y="55518"/>
                    <a:pt x="6033" y="56055"/>
                    <a:pt x="5818" y="56594"/>
                  </a:cubicBezTo>
                  <a:cubicBezTo>
                    <a:pt x="5743" y="56782"/>
                    <a:pt x="5882" y="56988"/>
                    <a:pt x="6084" y="56988"/>
                  </a:cubicBezTo>
                  <a:cubicBezTo>
                    <a:pt x="6084" y="56988"/>
                    <a:pt x="6085" y="56988"/>
                    <a:pt x="6086" y="56988"/>
                  </a:cubicBezTo>
                  <a:cubicBezTo>
                    <a:pt x="6204" y="56988"/>
                    <a:pt x="6310" y="56916"/>
                    <a:pt x="6354" y="56807"/>
                  </a:cubicBezTo>
                  <a:cubicBezTo>
                    <a:pt x="6567" y="56270"/>
                    <a:pt x="6784" y="55738"/>
                    <a:pt x="7007" y="55207"/>
                  </a:cubicBezTo>
                  <a:cubicBezTo>
                    <a:pt x="7068" y="55060"/>
                    <a:pt x="7000" y="54891"/>
                    <a:pt x="6852" y="54830"/>
                  </a:cubicBezTo>
                  <a:cubicBezTo>
                    <a:pt x="6816" y="54815"/>
                    <a:pt x="6778" y="54808"/>
                    <a:pt x="6741" y="54808"/>
                  </a:cubicBezTo>
                  <a:close/>
                  <a:moveTo>
                    <a:pt x="172761" y="57973"/>
                  </a:moveTo>
                  <a:cubicBezTo>
                    <a:pt x="172727" y="57973"/>
                    <a:pt x="172693" y="57979"/>
                    <a:pt x="172660" y="57992"/>
                  </a:cubicBezTo>
                  <a:cubicBezTo>
                    <a:pt x="172509" y="58049"/>
                    <a:pt x="172434" y="58218"/>
                    <a:pt x="172495" y="58368"/>
                  </a:cubicBezTo>
                  <a:cubicBezTo>
                    <a:pt x="172696" y="58908"/>
                    <a:pt x="172893" y="59449"/>
                    <a:pt x="173085" y="59992"/>
                  </a:cubicBezTo>
                  <a:cubicBezTo>
                    <a:pt x="173126" y="60107"/>
                    <a:pt x="173234" y="60184"/>
                    <a:pt x="173356" y="60184"/>
                  </a:cubicBezTo>
                  <a:lnTo>
                    <a:pt x="173356" y="60185"/>
                  </a:lnTo>
                  <a:cubicBezTo>
                    <a:pt x="173555" y="60185"/>
                    <a:pt x="173694" y="59989"/>
                    <a:pt x="173628" y="59802"/>
                  </a:cubicBezTo>
                  <a:cubicBezTo>
                    <a:pt x="173435" y="59255"/>
                    <a:pt x="173237" y="58709"/>
                    <a:pt x="173033" y="58167"/>
                  </a:cubicBezTo>
                  <a:cubicBezTo>
                    <a:pt x="172991" y="58048"/>
                    <a:pt x="172879" y="57973"/>
                    <a:pt x="172761" y="57973"/>
                  </a:cubicBezTo>
                  <a:close/>
                  <a:moveTo>
                    <a:pt x="5461" y="58028"/>
                  </a:moveTo>
                  <a:cubicBezTo>
                    <a:pt x="5345" y="58028"/>
                    <a:pt x="5236" y="58099"/>
                    <a:pt x="5192" y="58215"/>
                  </a:cubicBezTo>
                  <a:cubicBezTo>
                    <a:pt x="4989" y="58758"/>
                    <a:pt x="4790" y="59303"/>
                    <a:pt x="4597" y="59850"/>
                  </a:cubicBezTo>
                  <a:cubicBezTo>
                    <a:pt x="4544" y="60000"/>
                    <a:pt x="4623" y="60164"/>
                    <a:pt x="4773" y="60218"/>
                  </a:cubicBezTo>
                  <a:cubicBezTo>
                    <a:pt x="4805" y="60227"/>
                    <a:pt x="4837" y="60233"/>
                    <a:pt x="4869" y="60233"/>
                  </a:cubicBezTo>
                  <a:cubicBezTo>
                    <a:pt x="4992" y="60233"/>
                    <a:pt x="5101" y="60157"/>
                    <a:pt x="5142" y="60042"/>
                  </a:cubicBezTo>
                  <a:cubicBezTo>
                    <a:pt x="5332" y="59498"/>
                    <a:pt x="5529" y="58957"/>
                    <a:pt x="5732" y="58417"/>
                  </a:cubicBezTo>
                  <a:cubicBezTo>
                    <a:pt x="5788" y="58269"/>
                    <a:pt x="5713" y="58102"/>
                    <a:pt x="5563" y="58047"/>
                  </a:cubicBezTo>
                  <a:cubicBezTo>
                    <a:pt x="5529" y="58034"/>
                    <a:pt x="5495" y="58028"/>
                    <a:pt x="5461" y="58028"/>
                  </a:cubicBezTo>
                  <a:close/>
                  <a:moveTo>
                    <a:pt x="173919" y="61254"/>
                  </a:moveTo>
                  <a:cubicBezTo>
                    <a:pt x="173889" y="61254"/>
                    <a:pt x="173858" y="61259"/>
                    <a:pt x="173829" y="61269"/>
                  </a:cubicBezTo>
                  <a:cubicBezTo>
                    <a:pt x="173680" y="61318"/>
                    <a:pt x="173598" y="61477"/>
                    <a:pt x="173644" y="61627"/>
                  </a:cubicBezTo>
                  <a:cubicBezTo>
                    <a:pt x="173825" y="62174"/>
                    <a:pt x="174001" y="62722"/>
                    <a:pt x="174172" y="63273"/>
                  </a:cubicBezTo>
                  <a:cubicBezTo>
                    <a:pt x="174209" y="63393"/>
                    <a:pt x="174320" y="63476"/>
                    <a:pt x="174446" y="63476"/>
                  </a:cubicBezTo>
                  <a:cubicBezTo>
                    <a:pt x="174641" y="63476"/>
                    <a:pt x="174778" y="63287"/>
                    <a:pt x="174722" y="63103"/>
                  </a:cubicBezTo>
                  <a:cubicBezTo>
                    <a:pt x="174551" y="62548"/>
                    <a:pt x="174373" y="61995"/>
                    <a:pt x="174191" y="61446"/>
                  </a:cubicBezTo>
                  <a:cubicBezTo>
                    <a:pt x="174149" y="61328"/>
                    <a:pt x="174038" y="61254"/>
                    <a:pt x="173919" y="61254"/>
                  </a:cubicBezTo>
                  <a:close/>
                  <a:moveTo>
                    <a:pt x="4309" y="61297"/>
                  </a:moveTo>
                  <a:cubicBezTo>
                    <a:pt x="4188" y="61297"/>
                    <a:pt x="4075" y="61374"/>
                    <a:pt x="4036" y="61495"/>
                  </a:cubicBezTo>
                  <a:cubicBezTo>
                    <a:pt x="3853" y="62045"/>
                    <a:pt x="3676" y="62598"/>
                    <a:pt x="3504" y="63150"/>
                  </a:cubicBezTo>
                  <a:cubicBezTo>
                    <a:pt x="3459" y="63303"/>
                    <a:pt x="3543" y="63464"/>
                    <a:pt x="3695" y="63510"/>
                  </a:cubicBezTo>
                  <a:cubicBezTo>
                    <a:pt x="3723" y="63519"/>
                    <a:pt x="3751" y="63524"/>
                    <a:pt x="3780" y="63524"/>
                  </a:cubicBezTo>
                  <a:cubicBezTo>
                    <a:pt x="3906" y="63524"/>
                    <a:pt x="4018" y="63442"/>
                    <a:pt x="4055" y="63321"/>
                  </a:cubicBezTo>
                  <a:cubicBezTo>
                    <a:pt x="4225" y="62771"/>
                    <a:pt x="4402" y="62223"/>
                    <a:pt x="4583" y="61676"/>
                  </a:cubicBezTo>
                  <a:cubicBezTo>
                    <a:pt x="4632" y="61525"/>
                    <a:pt x="4550" y="61362"/>
                    <a:pt x="4399" y="61312"/>
                  </a:cubicBezTo>
                  <a:cubicBezTo>
                    <a:pt x="4369" y="61302"/>
                    <a:pt x="4339" y="61297"/>
                    <a:pt x="4309" y="61297"/>
                  </a:cubicBezTo>
                  <a:close/>
                  <a:moveTo>
                    <a:pt x="174942" y="64555"/>
                  </a:moveTo>
                  <a:cubicBezTo>
                    <a:pt x="174916" y="64555"/>
                    <a:pt x="174889" y="64558"/>
                    <a:pt x="174862" y="64566"/>
                  </a:cubicBezTo>
                  <a:cubicBezTo>
                    <a:pt x="174708" y="64610"/>
                    <a:pt x="174620" y="64773"/>
                    <a:pt x="174667" y="64927"/>
                  </a:cubicBezTo>
                  <a:cubicBezTo>
                    <a:pt x="174826" y="65481"/>
                    <a:pt x="174981" y="66035"/>
                    <a:pt x="175130" y="66592"/>
                  </a:cubicBezTo>
                  <a:cubicBezTo>
                    <a:pt x="175165" y="66718"/>
                    <a:pt x="175279" y="66805"/>
                    <a:pt x="175408" y="66805"/>
                  </a:cubicBezTo>
                  <a:cubicBezTo>
                    <a:pt x="175598" y="66805"/>
                    <a:pt x="175736" y="66625"/>
                    <a:pt x="175688" y="66443"/>
                  </a:cubicBezTo>
                  <a:cubicBezTo>
                    <a:pt x="175538" y="65883"/>
                    <a:pt x="175382" y="65324"/>
                    <a:pt x="175221" y="64767"/>
                  </a:cubicBezTo>
                  <a:cubicBezTo>
                    <a:pt x="175186" y="64639"/>
                    <a:pt x="175069" y="64555"/>
                    <a:pt x="174942" y="64555"/>
                  </a:cubicBezTo>
                  <a:close/>
                  <a:moveTo>
                    <a:pt x="3281" y="64611"/>
                  </a:moveTo>
                  <a:cubicBezTo>
                    <a:pt x="3157" y="64611"/>
                    <a:pt x="3043" y="64691"/>
                    <a:pt x="3005" y="64815"/>
                  </a:cubicBezTo>
                  <a:cubicBezTo>
                    <a:pt x="2845" y="65373"/>
                    <a:pt x="2690" y="65931"/>
                    <a:pt x="2541" y="66491"/>
                  </a:cubicBezTo>
                  <a:cubicBezTo>
                    <a:pt x="2500" y="66644"/>
                    <a:pt x="2592" y="66803"/>
                    <a:pt x="2745" y="66844"/>
                  </a:cubicBezTo>
                  <a:cubicBezTo>
                    <a:pt x="2769" y="66850"/>
                    <a:pt x="2794" y="66853"/>
                    <a:pt x="2819" y="66853"/>
                  </a:cubicBezTo>
                  <a:cubicBezTo>
                    <a:pt x="2950" y="66853"/>
                    <a:pt x="3063" y="66766"/>
                    <a:pt x="3097" y="66640"/>
                  </a:cubicBezTo>
                  <a:cubicBezTo>
                    <a:pt x="3245" y="66083"/>
                    <a:pt x="3400" y="65528"/>
                    <a:pt x="3560" y="64976"/>
                  </a:cubicBezTo>
                  <a:cubicBezTo>
                    <a:pt x="3602" y="64824"/>
                    <a:pt x="3513" y="64665"/>
                    <a:pt x="3362" y="64622"/>
                  </a:cubicBezTo>
                  <a:cubicBezTo>
                    <a:pt x="3335" y="64614"/>
                    <a:pt x="3307" y="64611"/>
                    <a:pt x="3281" y="64611"/>
                  </a:cubicBezTo>
                  <a:close/>
                  <a:moveTo>
                    <a:pt x="175845" y="67906"/>
                  </a:moveTo>
                  <a:cubicBezTo>
                    <a:pt x="175821" y="67906"/>
                    <a:pt x="175796" y="67909"/>
                    <a:pt x="175772" y="67916"/>
                  </a:cubicBezTo>
                  <a:cubicBezTo>
                    <a:pt x="175618" y="67953"/>
                    <a:pt x="175523" y="68110"/>
                    <a:pt x="175562" y="68264"/>
                  </a:cubicBezTo>
                  <a:cubicBezTo>
                    <a:pt x="175700" y="68823"/>
                    <a:pt x="175833" y="69384"/>
                    <a:pt x="175960" y="69945"/>
                  </a:cubicBezTo>
                  <a:cubicBezTo>
                    <a:pt x="175990" y="70076"/>
                    <a:pt x="176106" y="70170"/>
                    <a:pt x="176241" y="70170"/>
                  </a:cubicBezTo>
                  <a:cubicBezTo>
                    <a:pt x="176425" y="70170"/>
                    <a:pt x="176562" y="69998"/>
                    <a:pt x="176521" y="69818"/>
                  </a:cubicBezTo>
                  <a:cubicBezTo>
                    <a:pt x="176393" y="69252"/>
                    <a:pt x="176260" y="68688"/>
                    <a:pt x="176121" y="68126"/>
                  </a:cubicBezTo>
                  <a:cubicBezTo>
                    <a:pt x="176090" y="67995"/>
                    <a:pt x="175974" y="67906"/>
                    <a:pt x="175845" y="67906"/>
                  </a:cubicBezTo>
                  <a:close/>
                  <a:moveTo>
                    <a:pt x="2390" y="67951"/>
                  </a:moveTo>
                  <a:cubicBezTo>
                    <a:pt x="2259" y="67951"/>
                    <a:pt x="2140" y="68041"/>
                    <a:pt x="2109" y="68175"/>
                  </a:cubicBezTo>
                  <a:cubicBezTo>
                    <a:pt x="1970" y="68737"/>
                    <a:pt x="1837" y="69301"/>
                    <a:pt x="1709" y="69866"/>
                  </a:cubicBezTo>
                  <a:cubicBezTo>
                    <a:pt x="1668" y="70047"/>
                    <a:pt x="1806" y="70219"/>
                    <a:pt x="1991" y="70219"/>
                  </a:cubicBezTo>
                  <a:cubicBezTo>
                    <a:pt x="2125" y="70218"/>
                    <a:pt x="2241" y="70125"/>
                    <a:pt x="2271" y="69993"/>
                  </a:cubicBezTo>
                  <a:cubicBezTo>
                    <a:pt x="2398" y="69432"/>
                    <a:pt x="2530" y="68872"/>
                    <a:pt x="2668" y="68313"/>
                  </a:cubicBezTo>
                  <a:cubicBezTo>
                    <a:pt x="2709" y="68157"/>
                    <a:pt x="2614" y="67997"/>
                    <a:pt x="2458" y="67959"/>
                  </a:cubicBezTo>
                  <a:cubicBezTo>
                    <a:pt x="2435" y="67953"/>
                    <a:pt x="2412" y="67951"/>
                    <a:pt x="2390" y="67951"/>
                  </a:cubicBezTo>
                  <a:close/>
                  <a:moveTo>
                    <a:pt x="176608" y="71289"/>
                  </a:moveTo>
                  <a:cubicBezTo>
                    <a:pt x="176588" y="71289"/>
                    <a:pt x="176569" y="71291"/>
                    <a:pt x="176549" y="71295"/>
                  </a:cubicBezTo>
                  <a:cubicBezTo>
                    <a:pt x="176393" y="71326"/>
                    <a:pt x="176292" y="71478"/>
                    <a:pt x="176325" y="71634"/>
                  </a:cubicBezTo>
                  <a:cubicBezTo>
                    <a:pt x="176441" y="72199"/>
                    <a:pt x="176551" y="72764"/>
                    <a:pt x="176657" y="73330"/>
                  </a:cubicBezTo>
                  <a:cubicBezTo>
                    <a:pt x="176683" y="73467"/>
                    <a:pt x="176801" y="73565"/>
                    <a:pt x="176940" y="73566"/>
                  </a:cubicBezTo>
                  <a:cubicBezTo>
                    <a:pt x="176958" y="73565"/>
                    <a:pt x="176976" y="73564"/>
                    <a:pt x="176994" y="73562"/>
                  </a:cubicBezTo>
                  <a:cubicBezTo>
                    <a:pt x="177150" y="73532"/>
                    <a:pt x="177253" y="73382"/>
                    <a:pt x="177223" y="73225"/>
                  </a:cubicBezTo>
                  <a:cubicBezTo>
                    <a:pt x="177117" y="72655"/>
                    <a:pt x="177006" y="72086"/>
                    <a:pt x="176888" y="71519"/>
                  </a:cubicBezTo>
                  <a:cubicBezTo>
                    <a:pt x="176861" y="71383"/>
                    <a:pt x="176741" y="71289"/>
                    <a:pt x="176608" y="71289"/>
                  </a:cubicBezTo>
                  <a:close/>
                  <a:moveTo>
                    <a:pt x="1625" y="71335"/>
                  </a:moveTo>
                  <a:cubicBezTo>
                    <a:pt x="1492" y="71335"/>
                    <a:pt x="1371" y="71428"/>
                    <a:pt x="1343" y="71565"/>
                  </a:cubicBezTo>
                  <a:cubicBezTo>
                    <a:pt x="1227" y="72132"/>
                    <a:pt x="1115" y="72702"/>
                    <a:pt x="1011" y="73271"/>
                  </a:cubicBezTo>
                  <a:cubicBezTo>
                    <a:pt x="981" y="73427"/>
                    <a:pt x="1085" y="73578"/>
                    <a:pt x="1241" y="73607"/>
                  </a:cubicBezTo>
                  <a:cubicBezTo>
                    <a:pt x="1259" y="73610"/>
                    <a:pt x="1276" y="73612"/>
                    <a:pt x="1294" y="73612"/>
                  </a:cubicBezTo>
                  <a:cubicBezTo>
                    <a:pt x="1433" y="73612"/>
                    <a:pt x="1552" y="73512"/>
                    <a:pt x="1577" y="73376"/>
                  </a:cubicBezTo>
                  <a:cubicBezTo>
                    <a:pt x="1682" y="72810"/>
                    <a:pt x="1792" y="72245"/>
                    <a:pt x="1907" y="71681"/>
                  </a:cubicBezTo>
                  <a:cubicBezTo>
                    <a:pt x="1939" y="71525"/>
                    <a:pt x="1838" y="71373"/>
                    <a:pt x="1682" y="71340"/>
                  </a:cubicBezTo>
                  <a:cubicBezTo>
                    <a:pt x="1663" y="71336"/>
                    <a:pt x="1644" y="71335"/>
                    <a:pt x="1625" y="71335"/>
                  </a:cubicBezTo>
                  <a:close/>
                  <a:moveTo>
                    <a:pt x="177241" y="74696"/>
                  </a:moveTo>
                  <a:cubicBezTo>
                    <a:pt x="177225" y="74696"/>
                    <a:pt x="177209" y="74697"/>
                    <a:pt x="177193" y="74700"/>
                  </a:cubicBezTo>
                  <a:cubicBezTo>
                    <a:pt x="177036" y="74726"/>
                    <a:pt x="176930" y="74875"/>
                    <a:pt x="176957" y="75032"/>
                  </a:cubicBezTo>
                  <a:cubicBezTo>
                    <a:pt x="177051" y="75600"/>
                    <a:pt x="177140" y="76169"/>
                    <a:pt x="177223" y="76739"/>
                  </a:cubicBezTo>
                  <a:cubicBezTo>
                    <a:pt x="177243" y="76881"/>
                    <a:pt x="177364" y="76985"/>
                    <a:pt x="177507" y="76985"/>
                  </a:cubicBezTo>
                  <a:cubicBezTo>
                    <a:pt x="177522" y="76985"/>
                    <a:pt x="177536" y="76984"/>
                    <a:pt x="177549" y="76982"/>
                  </a:cubicBezTo>
                  <a:cubicBezTo>
                    <a:pt x="177708" y="76958"/>
                    <a:pt x="177815" y="76813"/>
                    <a:pt x="177794" y="76655"/>
                  </a:cubicBezTo>
                  <a:cubicBezTo>
                    <a:pt x="177710" y="76082"/>
                    <a:pt x="177620" y="75508"/>
                    <a:pt x="177525" y="74936"/>
                  </a:cubicBezTo>
                  <a:cubicBezTo>
                    <a:pt x="177502" y="74796"/>
                    <a:pt x="177379" y="74696"/>
                    <a:pt x="177241" y="74696"/>
                  </a:cubicBezTo>
                  <a:close/>
                  <a:moveTo>
                    <a:pt x="997" y="74743"/>
                  </a:moveTo>
                  <a:cubicBezTo>
                    <a:pt x="858" y="74743"/>
                    <a:pt x="736" y="74843"/>
                    <a:pt x="712" y="74984"/>
                  </a:cubicBezTo>
                  <a:cubicBezTo>
                    <a:pt x="650" y="75363"/>
                    <a:pt x="590" y="75742"/>
                    <a:pt x="532" y="76122"/>
                  </a:cubicBezTo>
                  <a:lnTo>
                    <a:pt x="447" y="76703"/>
                  </a:lnTo>
                  <a:cubicBezTo>
                    <a:pt x="424" y="76861"/>
                    <a:pt x="533" y="77006"/>
                    <a:pt x="690" y="77029"/>
                  </a:cubicBezTo>
                  <a:cubicBezTo>
                    <a:pt x="705" y="77032"/>
                    <a:pt x="718" y="77033"/>
                    <a:pt x="732" y="77033"/>
                  </a:cubicBezTo>
                  <a:cubicBezTo>
                    <a:pt x="875" y="77033"/>
                    <a:pt x="998" y="76927"/>
                    <a:pt x="1018" y="76786"/>
                  </a:cubicBezTo>
                  <a:lnTo>
                    <a:pt x="1103" y="76209"/>
                  </a:lnTo>
                  <a:cubicBezTo>
                    <a:pt x="1159" y="75831"/>
                    <a:pt x="1219" y="75454"/>
                    <a:pt x="1281" y="75078"/>
                  </a:cubicBezTo>
                  <a:cubicBezTo>
                    <a:pt x="1307" y="74921"/>
                    <a:pt x="1200" y="74773"/>
                    <a:pt x="1043" y="74747"/>
                  </a:cubicBezTo>
                  <a:cubicBezTo>
                    <a:pt x="1027" y="74744"/>
                    <a:pt x="1012" y="74743"/>
                    <a:pt x="997" y="74743"/>
                  </a:cubicBezTo>
                  <a:close/>
                  <a:moveTo>
                    <a:pt x="177742" y="78132"/>
                  </a:moveTo>
                  <a:cubicBezTo>
                    <a:pt x="177730" y="78132"/>
                    <a:pt x="177718" y="78132"/>
                    <a:pt x="177706" y="78134"/>
                  </a:cubicBezTo>
                  <a:cubicBezTo>
                    <a:pt x="177550" y="78154"/>
                    <a:pt x="177439" y="78295"/>
                    <a:pt x="177456" y="78451"/>
                  </a:cubicBezTo>
                  <a:cubicBezTo>
                    <a:pt x="177528" y="79022"/>
                    <a:pt x="177594" y="79594"/>
                    <a:pt x="177655" y="80167"/>
                  </a:cubicBezTo>
                  <a:cubicBezTo>
                    <a:pt x="177670" y="80313"/>
                    <a:pt x="177793" y="80424"/>
                    <a:pt x="177940" y="80425"/>
                  </a:cubicBezTo>
                  <a:cubicBezTo>
                    <a:pt x="177951" y="80425"/>
                    <a:pt x="177961" y="80424"/>
                    <a:pt x="177971" y="80422"/>
                  </a:cubicBezTo>
                  <a:cubicBezTo>
                    <a:pt x="178130" y="80406"/>
                    <a:pt x="178244" y="80264"/>
                    <a:pt x="178227" y="80106"/>
                  </a:cubicBezTo>
                  <a:cubicBezTo>
                    <a:pt x="178166" y="79530"/>
                    <a:pt x="178100" y="78954"/>
                    <a:pt x="178028" y="78379"/>
                  </a:cubicBezTo>
                  <a:cubicBezTo>
                    <a:pt x="178007" y="78235"/>
                    <a:pt x="177884" y="78132"/>
                    <a:pt x="177742" y="78132"/>
                  </a:cubicBezTo>
                  <a:close/>
                  <a:moveTo>
                    <a:pt x="501" y="78180"/>
                  </a:moveTo>
                  <a:cubicBezTo>
                    <a:pt x="360" y="78180"/>
                    <a:pt x="237" y="78283"/>
                    <a:pt x="215" y="78427"/>
                  </a:cubicBezTo>
                  <a:cubicBezTo>
                    <a:pt x="145" y="79001"/>
                    <a:pt x="79" y="79577"/>
                    <a:pt x="19" y="80154"/>
                  </a:cubicBezTo>
                  <a:cubicBezTo>
                    <a:pt x="1" y="80312"/>
                    <a:pt x="116" y="80455"/>
                    <a:pt x="274" y="80470"/>
                  </a:cubicBezTo>
                  <a:cubicBezTo>
                    <a:pt x="285" y="80472"/>
                    <a:pt x="295" y="80473"/>
                    <a:pt x="304" y="80473"/>
                  </a:cubicBezTo>
                  <a:cubicBezTo>
                    <a:pt x="452" y="80473"/>
                    <a:pt x="575" y="80361"/>
                    <a:pt x="591" y="80215"/>
                  </a:cubicBezTo>
                  <a:cubicBezTo>
                    <a:pt x="651" y="79642"/>
                    <a:pt x="717" y="79069"/>
                    <a:pt x="788" y="78497"/>
                  </a:cubicBezTo>
                  <a:cubicBezTo>
                    <a:pt x="804" y="78341"/>
                    <a:pt x="693" y="78201"/>
                    <a:pt x="537" y="78182"/>
                  </a:cubicBezTo>
                  <a:cubicBezTo>
                    <a:pt x="525" y="78180"/>
                    <a:pt x="513" y="78180"/>
                    <a:pt x="501" y="781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887;p64">
              <a:extLst>
                <a:ext uri="{FF2B5EF4-FFF2-40B4-BE49-F238E27FC236}">
                  <a16:creationId xmlns:a16="http://schemas.microsoft.com/office/drawing/2014/main" id="{A3451633-DFF0-655A-71AE-84398561DB5E}"/>
                </a:ext>
              </a:extLst>
            </p:cNvPr>
            <p:cNvSpPr/>
            <p:nvPr/>
          </p:nvSpPr>
          <p:spPr>
            <a:xfrm>
              <a:off x="1526800" y="2928150"/>
              <a:ext cx="16750" cy="35925"/>
            </a:xfrm>
            <a:custGeom>
              <a:avLst/>
              <a:gdLst/>
              <a:ahLst/>
              <a:cxnLst/>
              <a:rect l="l" t="t" r="r" b="b"/>
              <a:pathLst>
                <a:path w="670" h="1437" extrusionOk="0">
                  <a:moveTo>
                    <a:pt x="370" y="0"/>
                  </a:moveTo>
                  <a:cubicBezTo>
                    <a:pt x="215" y="0"/>
                    <a:pt x="94" y="113"/>
                    <a:pt x="82" y="264"/>
                  </a:cubicBezTo>
                  <a:cubicBezTo>
                    <a:pt x="58" y="552"/>
                    <a:pt x="34" y="840"/>
                    <a:pt x="12" y="1127"/>
                  </a:cubicBezTo>
                  <a:cubicBezTo>
                    <a:pt x="0" y="1287"/>
                    <a:pt x="119" y="1425"/>
                    <a:pt x="279" y="1437"/>
                  </a:cubicBezTo>
                  <a:lnTo>
                    <a:pt x="300" y="1437"/>
                  </a:lnTo>
                  <a:cubicBezTo>
                    <a:pt x="450" y="1437"/>
                    <a:pt x="575" y="1322"/>
                    <a:pt x="587" y="1172"/>
                  </a:cubicBezTo>
                  <a:cubicBezTo>
                    <a:pt x="608" y="885"/>
                    <a:pt x="631" y="598"/>
                    <a:pt x="655" y="313"/>
                  </a:cubicBezTo>
                  <a:cubicBezTo>
                    <a:pt x="670" y="155"/>
                    <a:pt x="552" y="14"/>
                    <a:pt x="394" y="1"/>
                  </a:cubicBezTo>
                  <a:cubicBezTo>
                    <a:pt x="386" y="1"/>
                    <a:pt x="378"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888;p64">
              <a:extLst>
                <a:ext uri="{FF2B5EF4-FFF2-40B4-BE49-F238E27FC236}">
                  <a16:creationId xmlns:a16="http://schemas.microsoft.com/office/drawing/2014/main" id="{A63E4735-8486-0270-9F3F-BFFF54577F74}"/>
                </a:ext>
              </a:extLst>
            </p:cNvPr>
            <p:cNvSpPr/>
            <p:nvPr/>
          </p:nvSpPr>
          <p:spPr>
            <a:xfrm>
              <a:off x="1772350" y="2060100"/>
              <a:ext cx="387300" cy="519325"/>
            </a:xfrm>
            <a:custGeom>
              <a:avLst/>
              <a:gdLst/>
              <a:ahLst/>
              <a:cxnLst/>
              <a:rect l="l" t="t" r="r" b="b"/>
              <a:pathLst>
                <a:path w="15492" h="20773" extrusionOk="0">
                  <a:moveTo>
                    <a:pt x="1" y="0"/>
                  </a:moveTo>
                  <a:lnTo>
                    <a:pt x="10386" y="20772"/>
                  </a:lnTo>
                  <a:lnTo>
                    <a:pt x="15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89;p64">
              <a:extLst>
                <a:ext uri="{FF2B5EF4-FFF2-40B4-BE49-F238E27FC236}">
                  <a16:creationId xmlns:a16="http://schemas.microsoft.com/office/drawing/2014/main" id="{F1CFFF81-4CC6-5846-0F2A-3193FBD64565}"/>
                </a:ext>
              </a:extLst>
            </p:cNvPr>
            <p:cNvSpPr/>
            <p:nvPr/>
          </p:nvSpPr>
          <p:spPr>
            <a:xfrm>
              <a:off x="1763500" y="2052900"/>
              <a:ext cx="404250" cy="533725"/>
            </a:xfrm>
            <a:custGeom>
              <a:avLst/>
              <a:gdLst/>
              <a:ahLst/>
              <a:cxnLst/>
              <a:rect l="l" t="t" r="r" b="b"/>
              <a:pathLst>
                <a:path w="16170" h="21349" extrusionOk="0">
                  <a:moveTo>
                    <a:pt x="15478" y="576"/>
                  </a:moveTo>
                  <a:lnTo>
                    <a:pt x="10647" y="20232"/>
                  </a:lnTo>
                  <a:lnTo>
                    <a:pt x="820" y="576"/>
                  </a:lnTo>
                  <a:close/>
                  <a:moveTo>
                    <a:pt x="355" y="1"/>
                  </a:moveTo>
                  <a:cubicBezTo>
                    <a:pt x="140" y="1"/>
                    <a:pt x="1" y="226"/>
                    <a:pt x="97" y="417"/>
                  </a:cubicBezTo>
                  <a:lnTo>
                    <a:pt x="10483" y="21190"/>
                  </a:lnTo>
                  <a:cubicBezTo>
                    <a:pt x="10532" y="21287"/>
                    <a:pt x="10631" y="21348"/>
                    <a:pt x="10740" y="21348"/>
                  </a:cubicBezTo>
                  <a:cubicBezTo>
                    <a:pt x="10750" y="21348"/>
                    <a:pt x="10762" y="21348"/>
                    <a:pt x="10773" y="21347"/>
                  </a:cubicBezTo>
                  <a:cubicBezTo>
                    <a:pt x="10893" y="21334"/>
                    <a:pt x="10991" y="21246"/>
                    <a:pt x="11020" y="21129"/>
                  </a:cubicBezTo>
                  <a:lnTo>
                    <a:pt x="16125" y="357"/>
                  </a:lnTo>
                  <a:cubicBezTo>
                    <a:pt x="16169" y="176"/>
                    <a:pt x="16032" y="1"/>
                    <a:pt x="15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890;p64">
              <a:extLst>
                <a:ext uri="{FF2B5EF4-FFF2-40B4-BE49-F238E27FC236}">
                  <a16:creationId xmlns:a16="http://schemas.microsoft.com/office/drawing/2014/main" id="{D66CCF64-6323-2D5E-0C0E-3D470D63B07A}"/>
                </a:ext>
              </a:extLst>
            </p:cNvPr>
            <p:cNvSpPr/>
            <p:nvPr/>
          </p:nvSpPr>
          <p:spPr>
            <a:xfrm>
              <a:off x="1813950" y="2079800"/>
              <a:ext cx="246475" cy="499625"/>
            </a:xfrm>
            <a:custGeom>
              <a:avLst/>
              <a:gdLst/>
              <a:ahLst/>
              <a:cxnLst/>
              <a:rect l="l" t="t" r="r" b="b"/>
              <a:pathLst>
                <a:path w="9859" h="19985" extrusionOk="0">
                  <a:moveTo>
                    <a:pt x="0" y="0"/>
                  </a:moveTo>
                  <a:lnTo>
                    <a:pt x="8722" y="19984"/>
                  </a:lnTo>
                  <a:lnTo>
                    <a:pt x="9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891;p64">
              <a:extLst>
                <a:ext uri="{FF2B5EF4-FFF2-40B4-BE49-F238E27FC236}">
                  <a16:creationId xmlns:a16="http://schemas.microsoft.com/office/drawing/2014/main" id="{907051CA-17D5-2544-38AF-5ED64E4A1AC4}"/>
                </a:ext>
              </a:extLst>
            </p:cNvPr>
            <p:cNvSpPr/>
            <p:nvPr/>
          </p:nvSpPr>
          <p:spPr>
            <a:xfrm>
              <a:off x="1805275" y="2072600"/>
              <a:ext cx="262550" cy="514025"/>
            </a:xfrm>
            <a:custGeom>
              <a:avLst/>
              <a:gdLst/>
              <a:ahLst/>
              <a:cxnLst/>
              <a:rect l="l" t="t" r="r" b="b"/>
              <a:pathLst>
                <a:path w="10502" h="20561" extrusionOk="0">
                  <a:moveTo>
                    <a:pt x="9899" y="576"/>
                  </a:moveTo>
                  <a:lnTo>
                    <a:pt x="8850" y="19050"/>
                  </a:lnTo>
                  <a:lnTo>
                    <a:pt x="787" y="576"/>
                  </a:lnTo>
                  <a:close/>
                  <a:moveTo>
                    <a:pt x="345" y="1"/>
                  </a:moveTo>
                  <a:cubicBezTo>
                    <a:pt x="139" y="1"/>
                    <a:pt x="1" y="213"/>
                    <a:pt x="83" y="404"/>
                  </a:cubicBezTo>
                  <a:lnTo>
                    <a:pt x="8804" y="20388"/>
                  </a:lnTo>
                  <a:cubicBezTo>
                    <a:pt x="8850" y="20492"/>
                    <a:pt x="8953" y="20560"/>
                    <a:pt x="9066" y="20560"/>
                  </a:cubicBezTo>
                  <a:cubicBezTo>
                    <a:pt x="9067" y="20560"/>
                    <a:pt x="9068" y="20560"/>
                    <a:pt x="9069" y="20560"/>
                  </a:cubicBezTo>
                  <a:cubicBezTo>
                    <a:pt x="9086" y="20560"/>
                    <a:pt x="9103" y="20559"/>
                    <a:pt x="9120" y="20557"/>
                  </a:cubicBezTo>
                  <a:cubicBezTo>
                    <a:pt x="9252" y="20533"/>
                    <a:pt x="9349" y="20422"/>
                    <a:pt x="9357" y="20289"/>
                  </a:cubicBezTo>
                  <a:lnTo>
                    <a:pt x="10493" y="304"/>
                  </a:lnTo>
                  <a:cubicBezTo>
                    <a:pt x="10502" y="140"/>
                    <a:pt x="10371" y="1"/>
                    <a:pt x="10205" y="1"/>
                  </a:cubicBezTo>
                  <a:lnTo>
                    <a:pt x="347" y="1"/>
                  </a:lnTo>
                  <a:cubicBezTo>
                    <a:pt x="347" y="1"/>
                    <a:pt x="346"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92;p64">
              <a:extLst>
                <a:ext uri="{FF2B5EF4-FFF2-40B4-BE49-F238E27FC236}">
                  <a16:creationId xmlns:a16="http://schemas.microsoft.com/office/drawing/2014/main" id="{B9344965-CA59-A05E-6C4F-063F25691AB9}"/>
                </a:ext>
              </a:extLst>
            </p:cNvPr>
            <p:cNvSpPr/>
            <p:nvPr/>
          </p:nvSpPr>
          <p:spPr>
            <a:xfrm>
              <a:off x="1759225" y="2040900"/>
              <a:ext cx="272800" cy="538525"/>
            </a:xfrm>
            <a:custGeom>
              <a:avLst/>
              <a:gdLst/>
              <a:ahLst/>
              <a:cxnLst/>
              <a:rect l="l" t="t" r="r" b="b"/>
              <a:pathLst>
                <a:path w="10912" h="21541" extrusionOk="0">
                  <a:moveTo>
                    <a:pt x="0" y="1"/>
                  </a:moveTo>
                  <a:lnTo>
                    <a:pt x="10911" y="21540"/>
                  </a:lnTo>
                  <a:lnTo>
                    <a:pt x="9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93;p64">
              <a:extLst>
                <a:ext uri="{FF2B5EF4-FFF2-40B4-BE49-F238E27FC236}">
                  <a16:creationId xmlns:a16="http://schemas.microsoft.com/office/drawing/2014/main" id="{DFD9873D-A277-3091-4DC7-79EE75AA1183}"/>
                </a:ext>
              </a:extLst>
            </p:cNvPr>
            <p:cNvSpPr/>
            <p:nvPr/>
          </p:nvSpPr>
          <p:spPr>
            <a:xfrm>
              <a:off x="1750375" y="2033700"/>
              <a:ext cx="289025" cy="552925"/>
            </a:xfrm>
            <a:custGeom>
              <a:avLst/>
              <a:gdLst/>
              <a:ahLst/>
              <a:cxnLst/>
              <a:rect l="l" t="t" r="r" b="b"/>
              <a:pathLst>
                <a:path w="11561" h="22117" extrusionOk="0">
                  <a:moveTo>
                    <a:pt x="9936" y="578"/>
                  </a:moveTo>
                  <a:lnTo>
                    <a:pt x="10912" y="20493"/>
                  </a:lnTo>
                  <a:lnTo>
                    <a:pt x="823" y="578"/>
                  </a:lnTo>
                  <a:close/>
                  <a:moveTo>
                    <a:pt x="354" y="1"/>
                  </a:moveTo>
                  <a:cubicBezTo>
                    <a:pt x="139" y="1"/>
                    <a:pt x="0" y="228"/>
                    <a:pt x="97" y="419"/>
                  </a:cubicBezTo>
                  <a:lnTo>
                    <a:pt x="11009" y="21959"/>
                  </a:lnTo>
                  <a:cubicBezTo>
                    <a:pt x="11057" y="22055"/>
                    <a:pt x="11156" y="22116"/>
                    <a:pt x="11265" y="22116"/>
                  </a:cubicBezTo>
                  <a:cubicBezTo>
                    <a:pt x="11430" y="22116"/>
                    <a:pt x="11561" y="21979"/>
                    <a:pt x="11553" y="21815"/>
                  </a:cubicBezTo>
                  <a:lnTo>
                    <a:pt x="10500" y="276"/>
                  </a:lnTo>
                  <a:cubicBezTo>
                    <a:pt x="10492" y="122"/>
                    <a:pt x="10366" y="1"/>
                    <a:pt x="10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94;p64">
              <a:extLst>
                <a:ext uri="{FF2B5EF4-FFF2-40B4-BE49-F238E27FC236}">
                  <a16:creationId xmlns:a16="http://schemas.microsoft.com/office/drawing/2014/main" id="{654FE98A-7FFF-4A92-469A-00582242E997}"/>
                </a:ext>
              </a:extLst>
            </p:cNvPr>
            <p:cNvSpPr/>
            <p:nvPr/>
          </p:nvSpPr>
          <p:spPr>
            <a:xfrm>
              <a:off x="1173825" y="1944100"/>
              <a:ext cx="858200" cy="635325"/>
            </a:xfrm>
            <a:custGeom>
              <a:avLst/>
              <a:gdLst/>
              <a:ahLst/>
              <a:cxnLst/>
              <a:rect l="l" t="t" r="r" b="b"/>
              <a:pathLst>
                <a:path w="34328" h="25413" extrusionOk="0">
                  <a:moveTo>
                    <a:pt x="1" y="1"/>
                  </a:moveTo>
                  <a:lnTo>
                    <a:pt x="6279" y="25412"/>
                  </a:lnTo>
                  <a:lnTo>
                    <a:pt x="34327" y="25412"/>
                  </a:lnTo>
                  <a:lnTo>
                    <a:pt x="29880" y="2880"/>
                  </a:lnTo>
                  <a:lnTo>
                    <a:pt x="15923" y="2880"/>
                  </a:lnTo>
                  <a:lnTo>
                    <a:pt x="13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95;p64">
              <a:extLst>
                <a:ext uri="{FF2B5EF4-FFF2-40B4-BE49-F238E27FC236}">
                  <a16:creationId xmlns:a16="http://schemas.microsoft.com/office/drawing/2014/main" id="{3113DA61-D0FD-6CF6-CCE2-74C51ABA83EB}"/>
                </a:ext>
              </a:extLst>
            </p:cNvPr>
            <p:cNvSpPr/>
            <p:nvPr/>
          </p:nvSpPr>
          <p:spPr>
            <a:xfrm>
              <a:off x="1165700" y="1936875"/>
              <a:ext cx="874250" cy="649750"/>
            </a:xfrm>
            <a:custGeom>
              <a:avLst/>
              <a:gdLst/>
              <a:ahLst/>
              <a:cxnLst/>
              <a:rect l="l" t="t" r="r" b="b"/>
              <a:pathLst>
                <a:path w="34970" h="25990" extrusionOk="0">
                  <a:moveTo>
                    <a:pt x="13573" y="578"/>
                  </a:moveTo>
                  <a:lnTo>
                    <a:pt x="16032" y="3361"/>
                  </a:lnTo>
                  <a:cubicBezTo>
                    <a:pt x="16088" y="3422"/>
                    <a:pt x="16165" y="3458"/>
                    <a:pt x="16248" y="3458"/>
                  </a:cubicBezTo>
                  <a:lnTo>
                    <a:pt x="29969" y="3458"/>
                  </a:lnTo>
                  <a:lnTo>
                    <a:pt x="34302" y="25413"/>
                  </a:lnTo>
                  <a:lnTo>
                    <a:pt x="6829" y="25413"/>
                  </a:lnTo>
                  <a:lnTo>
                    <a:pt x="694" y="578"/>
                  </a:lnTo>
                  <a:close/>
                  <a:moveTo>
                    <a:pt x="326" y="1"/>
                  </a:moveTo>
                  <a:cubicBezTo>
                    <a:pt x="139" y="1"/>
                    <a:pt x="1" y="177"/>
                    <a:pt x="46" y="358"/>
                  </a:cubicBezTo>
                  <a:lnTo>
                    <a:pt x="6324" y="25772"/>
                  </a:lnTo>
                  <a:cubicBezTo>
                    <a:pt x="6355" y="25899"/>
                    <a:pt x="6470" y="25989"/>
                    <a:pt x="6604" y="25989"/>
                  </a:cubicBezTo>
                  <a:lnTo>
                    <a:pt x="34651" y="25989"/>
                  </a:lnTo>
                  <a:cubicBezTo>
                    <a:pt x="34832" y="25989"/>
                    <a:pt x="34969" y="25824"/>
                    <a:pt x="34934" y="25645"/>
                  </a:cubicBezTo>
                  <a:lnTo>
                    <a:pt x="30487" y="3113"/>
                  </a:lnTo>
                  <a:cubicBezTo>
                    <a:pt x="30460" y="2978"/>
                    <a:pt x="30342" y="2881"/>
                    <a:pt x="30205" y="2881"/>
                  </a:cubicBezTo>
                  <a:lnTo>
                    <a:pt x="16379" y="2881"/>
                  </a:lnTo>
                  <a:lnTo>
                    <a:pt x="13920" y="98"/>
                  </a:lnTo>
                  <a:cubicBezTo>
                    <a:pt x="13865" y="37"/>
                    <a:pt x="13787" y="1"/>
                    <a:pt x="13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96;p64">
              <a:extLst>
                <a:ext uri="{FF2B5EF4-FFF2-40B4-BE49-F238E27FC236}">
                  <a16:creationId xmlns:a16="http://schemas.microsoft.com/office/drawing/2014/main" id="{0B9A22B5-7535-29B3-3A47-7E87E52FFE4A}"/>
                </a:ext>
              </a:extLst>
            </p:cNvPr>
            <p:cNvSpPr/>
            <p:nvPr/>
          </p:nvSpPr>
          <p:spPr>
            <a:xfrm>
              <a:off x="1888075" y="1032825"/>
              <a:ext cx="941125" cy="557025"/>
            </a:xfrm>
            <a:custGeom>
              <a:avLst/>
              <a:gdLst/>
              <a:ahLst/>
              <a:cxnLst/>
              <a:rect l="l" t="t" r="r" b="b"/>
              <a:pathLst>
                <a:path w="37645" h="22281" extrusionOk="0">
                  <a:moveTo>
                    <a:pt x="55" y="1"/>
                  </a:moveTo>
                  <a:cubicBezTo>
                    <a:pt x="25" y="1"/>
                    <a:pt x="0" y="26"/>
                    <a:pt x="0" y="56"/>
                  </a:cubicBezTo>
                  <a:lnTo>
                    <a:pt x="0" y="22225"/>
                  </a:lnTo>
                  <a:cubicBezTo>
                    <a:pt x="0" y="22257"/>
                    <a:pt x="25" y="22281"/>
                    <a:pt x="55" y="22281"/>
                  </a:cubicBezTo>
                  <a:lnTo>
                    <a:pt x="37591" y="22281"/>
                  </a:lnTo>
                  <a:cubicBezTo>
                    <a:pt x="37621" y="22281"/>
                    <a:pt x="37645" y="22257"/>
                    <a:pt x="37645" y="22225"/>
                  </a:cubicBezTo>
                  <a:lnTo>
                    <a:pt x="37645" y="56"/>
                  </a:lnTo>
                  <a:cubicBezTo>
                    <a:pt x="37645" y="26"/>
                    <a:pt x="37621" y="1"/>
                    <a:pt x="37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97;p64">
              <a:extLst>
                <a:ext uri="{FF2B5EF4-FFF2-40B4-BE49-F238E27FC236}">
                  <a16:creationId xmlns:a16="http://schemas.microsoft.com/office/drawing/2014/main" id="{9EF41265-4051-02F5-D1FB-9E4A1AF7572C}"/>
                </a:ext>
              </a:extLst>
            </p:cNvPr>
            <p:cNvSpPr/>
            <p:nvPr/>
          </p:nvSpPr>
          <p:spPr>
            <a:xfrm>
              <a:off x="1880875" y="1025625"/>
              <a:ext cx="955550" cy="571450"/>
            </a:xfrm>
            <a:custGeom>
              <a:avLst/>
              <a:gdLst/>
              <a:ahLst/>
              <a:cxnLst/>
              <a:rect l="l" t="t" r="r" b="b"/>
              <a:pathLst>
                <a:path w="38222" h="22858" extrusionOk="0">
                  <a:moveTo>
                    <a:pt x="35820" y="578"/>
                  </a:moveTo>
                  <a:cubicBezTo>
                    <a:pt x="36828" y="579"/>
                    <a:pt x="37644" y="1395"/>
                    <a:pt x="37645" y="2402"/>
                  </a:cubicBezTo>
                  <a:lnTo>
                    <a:pt x="37645" y="20456"/>
                  </a:lnTo>
                  <a:cubicBezTo>
                    <a:pt x="37644" y="21464"/>
                    <a:pt x="36828" y="22279"/>
                    <a:pt x="35820" y="22281"/>
                  </a:cubicBezTo>
                  <a:lnTo>
                    <a:pt x="2400" y="22281"/>
                  </a:lnTo>
                  <a:cubicBezTo>
                    <a:pt x="1394" y="22279"/>
                    <a:pt x="577" y="21464"/>
                    <a:pt x="576" y="20456"/>
                  </a:cubicBezTo>
                  <a:lnTo>
                    <a:pt x="576" y="2402"/>
                  </a:lnTo>
                  <a:cubicBezTo>
                    <a:pt x="577" y="1395"/>
                    <a:pt x="1394" y="579"/>
                    <a:pt x="2400" y="578"/>
                  </a:cubicBezTo>
                  <a:close/>
                  <a:moveTo>
                    <a:pt x="2400" y="1"/>
                  </a:moveTo>
                  <a:cubicBezTo>
                    <a:pt x="1077" y="1"/>
                    <a:pt x="0" y="1078"/>
                    <a:pt x="0" y="2402"/>
                  </a:cubicBezTo>
                  <a:lnTo>
                    <a:pt x="0" y="20456"/>
                  </a:lnTo>
                  <a:cubicBezTo>
                    <a:pt x="0" y="21780"/>
                    <a:pt x="1077" y="22858"/>
                    <a:pt x="2400" y="22858"/>
                  </a:cubicBezTo>
                  <a:lnTo>
                    <a:pt x="35820" y="22858"/>
                  </a:lnTo>
                  <a:cubicBezTo>
                    <a:pt x="37145" y="22858"/>
                    <a:pt x="38222" y="21780"/>
                    <a:pt x="38222" y="20456"/>
                  </a:cubicBezTo>
                  <a:lnTo>
                    <a:pt x="38222" y="2402"/>
                  </a:lnTo>
                  <a:cubicBezTo>
                    <a:pt x="38222" y="1078"/>
                    <a:pt x="37145" y="1"/>
                    <a:pt x="35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98;p64">
              <a:extLst>
                <a:ext uri="{FF2B5EF4-FFF2-40B4-BE49-F238E27FC236}">
                  <a16:creationId xmlns:a16="http://schemas.microsoft.com/office/drawing/2014/main" id="{21356BC6-D615-3DB3-33EE-1BA7FF2AEE31}"/>
                </a:ext>
              </a:extLst>
            </p:cNvPr>
            <p:cNvSpPr/>
            <p:nvPr/>
          </p:nvSpPr>
          <p:spPr>
            <a:xfrm>
              <a:off x="1888075" y="1138475"/>
              <a:ext cx="941125" cy="201700"/>
            </a:xfrm>
            <a:custGeom>
              <a:avLst/>
              <a:gdLst/>
              <a:ahLst/>
              <a:cxnLst/>
              <a:rect l="l" t="t" r="r" b="b"/>
              <a:pathLst>
                <a:path w="37645" h="8068" extrusionOk="0">
                  <a:moveTo>
                    <a:pt x="0" y="0"/>
                  </a:moveTo>
                  <a:lnTo>
                    <a:pt x="0" y="8068"/>
                  </a:lnTo>
                  <a:lnTo>
                    <a:pt x="37645" y="8068"/>
                  </a:lnTo>
                  <a:lnTo>
                    <a:pt x="37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899;p64">
              <a:extLst>
                <a:ext uri="{FF2B5EF4-FFF2-40B4-BE49-F238E27FC236}">
                  <a16:creationId xmlns:a16="http://schemas.microsoft.com/office/drawing/2014/main" id="{317E3098-DDDD-304D-DA77-65A79B47672C}"/>
                </a:ext>
              </a:extLst>
            </p:cNvPr>
            <p:cNvSpPr/>
            <p:nvPr/>
          </p:nvSpPr>
          <p:spPr>
            <a:xfrm>
              <a:off x="1880875" y="1131300"/>
              <a:ext cx="955550" cy="216075"/>
            </a:xfrm>
            <a:custGeom>
              <a:avLst/>
              <a:gdLst/>
              <a:ahLst/>
              <a:cxnLst/>
              <a:rect l="l" t="t" r="r" b="b"/>
              <a:pathLst>
                <a:path w="38222" h="8643" extrusionOk="0">
                  <a:moveTo>
                    <a:pt x="37645" y="575"/>
                  </a:moveTo>
                  <a:lnTo>
                    <a:pt x="37645" y="8066"/>
                  </a:lnTo>
                  <a:lnTo>
                    <a:pt x="576" y="8066"/>
                  </a:lnTo>
                  <a:lnTo>
                    <a:pt x="576" y="575"/>
                  </a:lnTo>
                  <a:close/>
                  <a:moveTo>
                    <a:pt x="286" y="1"/>
                  </a:moveTo>
                  <a:cubicBezTo>
                    <a:pt x="127" y="1"/>
                    <a:pt x="0" y="130"/>
                    <a:pt x="0" y="289"/>
                  </a:cubicBezTo>
                  <a:lnTo>
                    <a:pt x="0" y="8355"/>
                  </a:lnTo>
                  <a:cubicBezTo>
                    <a:pt x="0" y="8513"/>
                    <a:pt x="129" y="8643"/>
                    <a:pt x="288" y="8643"/>
                  </a:cubicBezTo>
                  <a:lnTo>
                    <a:pt x="37933" y="8643"/>
                  </a:lnTo>
                  <a:cubicBezTo>
                    <a:pt x="38092" y="8643"/>
                    <a:pt x="38222" y="8513"/>
                    <a:pt x="38222" y="8355"/>
                  </a:cubicBezTo>
                  <a:lnTo>
                    <a:pt x="38222" y="289"/>
                  </a:lnTo>
                  <a:cubicBezTo>
                    <a:pt x="38222" y="130"/>
                    <a:pt x="38093" y="1"/>
                    <a:pt x="37935" y="1"/>
                  </a:cubicBezTo>
                  <a:cubicBezTo>
                    <a:pt x="37934" y="1"/>
                    <a:pt x="37933" y="1"/>
                    <a:pt x="37933" y="1"/>
                  </a:cubicBezTo>
                  <a:lnTo>
                    <a:pt x="288" y="1"/>
                  </a:lnTo>
                  <a:cubicBezTo>
                    <a:pt x="287" y="1"/>
                    <a:pt x="28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900;p64">
              <a:extLst>
                <a:ext uri="{FF2B5EF4-FFF2-40B4-BE49-F238E27FC236}">
                  <a16:creationId xmlns:a16="http://schemas.microsoft.com/office/drawing/2014/main" id="{E5CE138E-01A5-E5A2-B0B3-CE3583A56943}"/>
                </a:ext>
              </a:extLst>
            </p:cNvPr>
            <p:cNvSpPr/>
            <p:nvPr/>
          </p:nvSpPr>
          <p:spPr>
            <a:xfrm>
              <a:off x="2548725" y="1461550"/>
              <a:ext cx="81825" cy="78725"/>
            </a:xfrm>
            <a:custGeom>
              <a:avLst/>
              <a:gdLst/>
              <a:ahLst/>
              <a:cxnLst/>
              <a:rect l="l" t="t" r="r" b="b"/>
              <a:pathLst>
                <a:path w="3273" h="3149" extrusionOk="0">
                  <a:moveTo>
                    <a:pt x="1698" y="0"/>
                  </a:moveTo>
                  <a:cubicBezTo>
                    <a:pt x="1288" y="0"/>
                    <a:pt x="886" y="160"/>
                    <a:pt x="586" y="461"/>
                  </a:cubicBezTo>
                  <a:cubicBezTo>
                    <a:pt x="135" y="912"/>
                    <a:pt x="0" y="1588"/>
                    <a:pt x="244" y="2177"/>
                  </a:cubicBezTo>
                  <a:cubicBezTo>
                    <a:pt x="487" y="2765"/>
                    <a:pt x="1062" y="3149"/>
                    <a:pt x="1699" y="3149"/>
                  </a:cubicBezTo>
                  <a:cubicBezTo>
                    <a:pt x="2567" y="3149"/>
                    <a:pt x="3272" y="2444"/>
                    <a:pt x="3272" y="1575"/>
                  </a:cubicBezTo>
                  <a:cubicBezTo>
                    <a:pt x="3272" y="938"/>
                    <a:pt x="2888" y="364"/>
                    <a:pt x="2301" y="120"/>
                  </a:cubicBezTo>
                  <a:cubicBezTo>
                    <a:pt x="2106" y="40"/>
                    <a:pt x="1901"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901;p64">
              <a:extLst>
                <a:ext uri="{FF2B5EF4-FFF2-40B4-BE49-F238E27FC236}">
                  <a16:creationId xmlns:a16="http://schemas.microsoft.com/office/drawing/2014/main" id="{6BCC1D3A-AFB6-37B2-9E5F-5122FEAE1C27}"/>
                </a:ext>
              </a:extLst>
            </p:cNvPr>
            <p:cNvSpPr/>
            <p:nvPr/>
          </p:nvSpPr>
          <p:spPr>
            <a:xfrm>
              <a:off x="2540950" y="1454350"/>
              <a:ext cx="96800" cy="93150"/>
            </a:xfrm>
            <a:custGeom>
              <a:avLst/>
              <a:gdLst/>
              <a:ahLst/>
              <a:cxnLst/>
              <a:rect l="l" t="t" r="r" b="b"/>
              <a:pathLst>
                <a:path w="3872" h="3726" extrusionOk="0">
                  <a:moveTo>
                    <a:pt x="2008" y="577"/>
                  </a:moveTo>
                  <a:cubicBezTo>
                    <a:pt x="2719" y="577"/>
                    <a:pt x="3294" y="1153"/>
                    <a:pt x="3295" y="1863"/>
                  </a:cubicBezTo>
                  <a:cubicBezTo>
                    <a:pt x="3295" y="2384"/>
                    <a:pt x="2982" y="2853"/>
                    <a:pt x="2501" y="3052"/>
                  </a:cubicBezTo>
                  <a:cubicBezTo>
                    <a:pt x="2342" y="3118"/>
                    <a:pt x="2174" y="3150"/>
                    <a:pt x="2008" y="3150"/>
                  </a:cubicBezTo>
                  <a:cubicBezTo>
                    <a:pt x="1674" y="3150"/>
                    <a:pt x="1345" y="3020"/>
                    <a:pt x="1099" y="2774"/>
                  </a:cubicBezTo>
                  <a:cubicBezTo>
                    <a:pt x="732" y="2405"/>
                    <a:pt x="622" y="1852"/>
                    <a:pt x="821" y="1371"/>
                  </a:cubicBezTo>
                  <a:cubicBezTo>
                    <a:pt x="1019" y="890"/>
                    <a:pt x="1488" y="577"/>
                    <a:pt x="2008" y="577"/>
                  </a:cubicBezTo>
                  <a:close/>
                  <a:moveTo>
                    <a:pt x="2009" y="0"/>
                  </a:moveTo>
                  <a:cubicBezTo>
                    <a:pt x="1525" y="0"/>
                    <a:pt x="1048" y="190"/>
                    <a:pt x="691" y="546"/>
                  </a:cubicBezTo>
                  <a:cubicBezTo>
                    <a:pt x="159" y="1079"/>
                    <a:pt x="1" y="1880"/>
                    <a:pt x="288" y="2576"/>
                  </a:cubicBezTo>
                  <a:cubicBezTo>
                    <a:pt x="576" y="3271"/>
                    <a:pt x="1255" y="3726"/>
                    <a:pt x="2008" y="3726"/>
                  </a:cubicBezTo>
                  <a:cubicBezTo>
                    <a:pt x="3038" y="3725"/>
                    <a:pt x="3871" y="2891"/>
                    <a:pt x="3871" y="1863"/>
                  </a:cubicBezTo>
                  <a:cubicBezTo>
                    <a:pt x="3871" y="1109"/>
                    <a:pt x="3418" y="430"/>
                    <a:pt x="2721" y="142"/>
                  </a:cubicBezTo>
                  <a:cubicBezTo>
                    <a:pt x="2491" y="47"/>
                    <a:pt x="2249" y="0"/>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02;p64">
              <a:extLst>
                <a:ext uri="{FF2B5EF4-FFF2-40B4-BE49-F238E27FC236}">
                  <a16:creationId xmlns:a16="http://schemas.microsoft.com/office/drawing/2014/main" id="{4261841B-4E0E-A363-032E-DF93EB27B932}"/>
                </a:ext>
              </a:extLst>
            </p:cNvPr>
            <p:cNvSpPr/>
            <p:nvPr/>
          </p:nvSpPr>
          <p:spPr>
            <a:xfrm>
              <a:off x="2658050" y="1461550"/>
              <a:ext cx="81850" cy="78725"/>
            </a:xfrm>
            <a:custGeom>
              <a:avLst/>
              <a:gdLst/>
              <a:ahLst/>
              <a:cxnLst/>
              <a:rect l="l" t="t" r="r" b="b"/>
              <a:pathLst>
                <a:path w="3274" h="3149" extrusionOk="0">
                  <a:moveTo>
                    <a:pt x="1699" y="0"/>
                  </a:moveTo>
                  <a:cubicBezTo>
                    <a:pt x="1289" y="0"/>
                    <a:pt x="887" y="160"/>
                    <a:pt x="586" y="461"/>
                  </a:cubicBezTo>
                  <a:cubicBezTo>
                    <a:pt x="136" y="912"/>
                    <a:pt x="0" y="1588"/>
                    <a:pt x="244" y="2177"/>
                  </a:cubicBezTo>
                  <a:cubicBezTo>
                    <a:pt x="489" y="2765"/>
                    <a:pt x="1062" y="3149"/>
                    <a:pt x="1699" y="3149"/>
                  </a:cubicBezTo>
                  <a:cubicBezTo>
                    <a:pt x="2568" y="3149"/>
                    <a:pt x="3274" y="2444"/>
                    <a:pt x="3274" y="1575"/>
                  </a:cubicBezTo>
                  <a:cubicBezTo>
                    <a:pt x="3274" y="938"/>
                    <a:pt x="2890" y="364"/>
                    <a:pt x="2301" y="120"/>
                  </a:cubicBezTo>
                  <a:cubicBezTo>
                    <a:pt x="2106" y="40"/>
                    <a:pt x="1902" y="0"/>
                    <a:pt x="1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03;p64">
              <a:extLst>
                <a:ext uri="{FF2B5EF4-FFF2-40B4-BE49-F238E27FC236}">
                  <a16:creationId xmlns:a16="http://schemas.microsoft.com/office/drawing/2014/main" id="{9522DBAC-A0CE-E773-E783-C01EFCFD3A43}"/>
                </a:ext>
              </a:extLst>
            </p:cNvPr>
            <p:cNvSpPr/>
            <p:nvPr/>
          </p:nvSpPr>
          <p:spPr>
            <a:xfrm>
              <a:off x="2650275" y="1454350"/>
              <a:ext cx="96825" cy="93150"/>
            </a:xfrm>
            <a:custGeom>
              <a:avLst/>
              <a:gdLst/>
              <a:ahLst/>
              <a:cxnLst/>
              <a:rect l="l" t="t" r="r" b="b"/>
              <a:pathLst>
                <a:path w="3873" h="3726" extrusionOk="0">
                  <a:moveTo>
                    <a:pt x="2010" y="577"/>
                  </a:moveTo>
                  <a:cubicBezTo>
                    <a:pt x="2720" y="577"/>
                    <a:pt x="3294" y="1153"/>
                    <a:pt x="3297" y="1863"/>
                  </a:cubicBezTo>
                  <a:cubicBezTo>
                    <a:pt x="3297" y="2383"/>
                    <a:pt x="2984" y="2853"/>
                    <a:pt x="2503" y="3052"/>
                  </a:cubicBezTo>
                  <a:cubicBezTo>
                    <a:pt x="2343" y="3118"/>
                    <a:pt x="2176" y="3150"/>
                    <a:pt x="2010" y="3150"/>
                  </a:cubicBezTo>
                  <a:cubicBezTo>
                    <a:pt x="1675" y="3150"/>
                    <a:pt x="1347" y="3020"/>
                    <a:pt x="1101" y="2774"/>
                  </a:cubicBezTo>
                  <a:cubicBezTo>
                    <a:pt x="732" y="2405"/>
                    <a:pt x="622" y="1852"/>
                    <a:pt x="821" y="1371"/>
                  </a:cubicBezTo>
                  <a:cubicBezTo>
                    <a:pt x="1020" y="890"/>
                    <a:pt x="1489" y="577"/>
                    <a:pt x="2010" y="577"/>
                  </a:cubicBezTo>
                  <a:close/>
                  <a:moveTo>
                    <a:pt x="2010" y="0"/>
                  </a:moveTo>
                  <a:cubicBezTo>
                    <a:pt x="1525" y="0"/>
                    <a:pt x="1049" y="190"/>
                    <a:pt x="693" y="546"/>
                  </a:cubicBezTo>
                  <a:cubicBezTo>
                    <a:pt x="160" y="1079"/>
                    <a:pt x="1" y="1880"/>
                    <a:pt x="289" y="2576"/>
                  </a:cubicBezTo>
                  <a:cubicBezTo>
                    <a:pt x="578" y="3273"/>
                    <a:pt x="1257" y="3726"/>
                    <a:pt x="2010" y="3726"/>
                  </a:cubicBezTo>
                  <a:cubicBezTo>
                    <a:pt x="3038" y="3725"/>
                    <a:pt x="3871" y="2891"/>
                    <a:pt x="3873" y="1863"/>
                  </a:cubicBezTo>
                  <a:cubicBezTo>
                    <a:pt x="3871" y="1109"/>
                    <a:pt x="3418" y="430"/>
                    <a:pt x="2722" y="142"/>
                  </a:cubicBezTo>
                  <a:cubicBezTo>
                    <a:pt x="2492" y="47"/>
                    <a:pt x="2250" y="0"/>
                    <a:pt x="2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04;p64">
              <a:extLst>
                <a:ext uri="{FF2B5EF4-FFF2-40B4-BE49-F238E27FC236}">
                  <a16:creationId xmlns:a16="http://schemas.microsoft.com/office/drawing/2014/main" id="{9337E943-7CF6-045F-2018-EF0FF7F8C369}"/>
                </a:ext>
              </a:extLst>
            </p:cNvPr>
            <p:cNvSpPr/>
            <p:nvPr/>
          </p:nvSpPr>
          <p:spPr>
            <a:xfrm>
              <a:off x="3330175" y="659725"/>
              <a:ext cx="1007825" cy="653450"/>
            </a:xfrm>
            <a:custGeom>
              <a:avLst/>
              <a:gdLst/>
              <a:ahLst/>
              <a:cxnLst/>
              <a:rect l="l" t="t" r="r" b="b"/>
              <a:pathLst>
                <a:path w="40313" h="26138" extrusionOk="0">
                  <a:moveTo>
                    <a:pt x="1" y="0"/>
                  </a:moveTo>
                  <a:lnTo>
                    <a:pt x="1" y="26137"/>
                  </a:lnTo>
                  <a:lnTo>
                    <a:pt x="40313" y="26137"/>
                  </a:lnTo>
                  <a:lnTo>
                    <a:pt x="40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05;p64">
              <a:extLst>
                <a:ext uri="{FF2B5EF4-FFF2-40B4-BE49-F238E27FC236}">
                  <a16:creationId xmlns:a16="http://schemas.microsoft.com/office/drawing/2014/main" id="{6BA2E07C-48EF-66DF-B5B2-ED97A96C4B89}"/>
                </a:ext>
              </a:extLst>
            </p:cNvPr>
            <p:cNvSpPr/>
            <p:nvPr/>
          </p:nvSpPr>
          <p:spPr>
            <a:xfrm>
              <a:off x="3322950" y="652525"/>
              <a:ext cx="1022250" cy="667850"/>
            </a:xfrm>
            <a:custGeom>
              <a:avLst/>
              <a:gdLst/>
              <a:ahLst/>
              <a:cxnLst/>
              <a:rect l="l" t="t" r="r" b="b"/>
              <a:pathLst>
                <a:path w="40890" h="26714" extrusionOk="0">
                  <a:moveTo>
                    <a:pt x="40313" y="576"/>
                  </a:moveTo>
                  <a:lnTo>
                    <a:pt x="40313" y="26137"/>
                  </a:lnTo>
                  <a:lnTo>
                    <a:pt x="578" y="26137"/>
                  </a:lnTo>
                  <a:lnTo>
                    <a:pt x="578" y="576"/>
                  </a:lnTo>
                  <a:close/>
                  <a:moveTo>
                    <a:pt x="290" y="0"/>
                  </a:moveTo>
                  <a:cubicBezTo>
                    <a:pt x="130" y="0"/>
                    <a:pt x="1" y="130"/>
                    <a:pt x="1" y="288"/>
                  </a:cubicBezTo>
                  <a:lnTo>
                    <a:pt x="1" y="26425"/>
                  </a:lnTo>
                  <a:cubicBezTo>
                    <a:pt x="1" y="26584"/>
                    <a:pt x="130" y="26713"/>
                    <a:pt x="290" y="26713"/>
                  </a:cubicBezTo>
                  <a:lnTo>
                    <a:pt x="40601" y="26713"/>
                  </a:lnTo>
                  <a:cubicBezTo>
                    <a:pt x="40760" y="26713"/>
                    <a:pt x="40890" y="26584"/>
                    <a:pt x="40890" y="26425"/>
                  </a:cubicBezTo>
                  <a:lnTo>
                    <a:pt x="40890" y="288"/>
                  </a:lnTo>
                  <a:cubicBezTo>
                    <a:pt x="40890" y="130"/>
                    <a:pt x="40760" y="0"/>
                    <a:pt x="40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906;p64">
              <a:extLst>
                <a:ext uri="{FF2B5EF4-FFF2-40B4-BE49-F238E27FC236}">
                  <a16:creationId xmlns:a16="http://schemas.microsoft.com/office/drawing/2014/main" id="{A6659529-0205-F52B-F9C3-F81C2E530625}"/>
                </a:ext>
              </a:extLst>
            </p:cNvPr>
            <p:cNvSpPr/>
            <p:nvPr/>
          </p:nvSpPr>
          <p:spPr>
            <a:xfrm>
              <a:off x="3379200" y="701150"/>
              <a:ext cx="912950" cy="565175"/>
            </a:xfrm>
            <a:custGeom>
              <a:avLst/>
              <a:gdLst/>
              <a:ahLst/>
              <a:cxnLst/>
              <a:rect l="l" t="t" r="r" b="b"/>
              <a:pathLst>
                <a:path w="36518" h="22607" extrusionOk="0">
                  <a:moveTo>
                    <a:pt x="1" y="1"/>
                  </a:moveTo>
                  <a:lnTo>
                    <a:pt x="1" y="22607"/>
                  </a:lnTo>
                  <a:lnTo>
                    <a:pt x="36518" y="22607"/>
                  </a:lnTo>
                  <a:lnTo>
                    <a:pt x="365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907;p64">
              <a:extLst>
                <a:ext uri="{FF2B5EF4-FFF2-40B4-BE49-F238E27FC236}">
                  <a16:creationId xmlns:a16="http://schemas.microsoft.com/office/drawing/2014/main" id="{A8164D59-E26E-F8EE-1F32-06B4F722C931}"/>
                </a:ext>
              </a:extLst>
            </p:cNvPr>
            <p:cNvSpPr/>
            <p:nvPr/>
          </p:nvSpPr>
          <p:spPr>
            <a:xfrm>
              <a:off x="3372050" y="693950"/>
              <a:ext cx="927300" cy="579575"/>
            </a:xfrm>
            <a:custGeom>
              <a:avLst/>
              <a:gdLst/>
              <a:ahLst/>
              <a:cxnLst/>
              <a:rect l="l" t="t" r="r" b="b"/>
              <a:pathLst>
                <a:path w="37092" h="23183" extrusionOk="0">
                  <a:moveTo>
                    <a:pt x="36516" y="577"/>
                  </a:moveTo>
                  <a:lnTo>
                    <a:pt x="36516" y="22607"/>
                  </a:lnTo>
                  <a:lnTo>
                    <a:pt x="576" y="22607"/>
                  </a:lnTo>
                  <a:lnTo>
                    <a:pt x="576" y="577"/>
                  </a:lnTo>
                  <a:close/>
                  <a:moveTo>
                    <a:pt x="288" y="1"/>
                  </a:moveTo>
                  <a:cubicBezTo>
                    <a:pt x="129" y="1"/>
                    <a:pt x="0" y="129"/>
                    <a:pt x="0" y="289"/>
                  </a:cubicBezTo>
                  <a:lnTo>
                    <a:pt x="0" y="22895"/>
                  </a:lnTo>
                  <a:cubicBezTo>
                    <a:pt x="0" y="23053"/>
                    <a:pt x="129" y="23183"/>
                    <a:pt x="288" y="23183"/>
                  </a:cubicBezTo>
                  <a:lnTo>
                    <a:pt x="36804" y="23183"/>
                  </a:lnTo>
                  <a:cubicBezTo>
                    <a:pt x="36963" y="23183"/>
                    <a:pt x="37092" y="23053"/>
                    <a:pt x="37092" y="22895"/>
                  </a:cubicBezTo>
                  <a:lnTo>
                    <a:pt x="37092" y="289"/>
                  </a:lnTo>
                  <a:cubicBezTo>
                    <a:pt x="37092" y="129"/>
                    <a:pt x="36963" y="1"/>
                    <a:pt x="36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908;p64">
              <a:extLst>
                <a:ext uri="{FF2B5EF4-FFF2-40B4-BE49-F238E27FC236}">
                  <a16:creationId xmlns:a16="http://schemas.microsoft.com/office/drawing/2014/main" id="{DDF74376-2407-03F5-FB79-9E0FDE057B37}"/>
                </a:ext>
              </a:extLst>
            </p:cNvPr>
            <p:cNvSpPr/>
            <p:nvPr/>
          </p:nvSpPr>
          <p:spPr>
            <a:xfrm>
              <a:off x="3422700" y="927050"/>
              <a:ext cx="223600" cy="244550"/>
            </a:xfrm>
            <a:custGeom>
              <a:avLst/>
              <a:gdLst/>
              <a:ahLst/>
              <a:cxnLst/>
              <a:rect l="l" t="t" r="r" b="b"/>
              <a:pathLst>
                <a:path w="8944" h="9782" extrusionOk="0">
                  <a:moveTo>
                    <a:pt x="4472" y="0"/>
                  </a:moveTo>
                  <a:cubicBezTo>
                    <a:pt x="2002" y="0"/>
                    <a:pt x="0" y="4238"/>
                    <a:pt x="0" y="6708"/>
                  </a:cubicBezTo>
                  <a:cubicBezTo>
                    <a:pt x="0" y="9177"/>
                    <a:pt x="2002" y="9782"/>
                    <a:pt x="4472" y="9782"/>
                  </a:cubicBezTo>
                  <a:cubicBezTo>
                    <a:pt x="6941" y="9782"/>
                    <a:pt x="8943" y="9177"/>
                    <a:pt x="8943" y="6708"/>
                  </a:cubicBezTo>
                  <a:cubicBezTo>
                    <a:pt x="8943" y="4238"/>
                    <a:pt x="6941" y="0"/>
                    <a:pt x="4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909;p64">
              <a:extLst>
                <a:ext uri="{FF2B5EF4-FFF2-40B4-BE49-F238E27FC236}">
                  <a16:creationId xmlns:a16="http://schemas.microsoft.com/office/drawing/2014/main" id="{5CEE6DDD-84A4-03DC-2228-9D947C485945}"/>
                </a:ext>
              </a:extLst>
            </p:cNvPr>
            <p:cNvSpPr/>
            <p:nvPr/>
          </p:nvSpPr>
          <p:spPr>
            <a:xfrm>
              <a:off x="3415500" y="919850"/>
              <a:ext cx="238000" cy="258975"/>
            </a:xfrm>
            <a:custGeom>
              <a:avLst/>
              <a:gdLst/>
              <a:ahLst/>
              <a:cxnLst/>
              <a:rect l="l" t="t" r="r" b="b"/>
              <a:pathLst>
                <a:path w="9520" h="10359" extrusionOk="0">
                  <a:moveTo>
                    <a:pt x="4760" y="577"/>
                  </a:moveTo>
                  <a:cubicBezTo>
                    <a:pt x="6988" y="577"/>
                    <a:pt x="8943" y="4577"/>
                    <a:pt x="8943" y="6996"/>
                  </a:cubicBezTo>
                  <a:cubicBezTo>
                    <a:pt x="8943" y="8923"/>
                    <a:pt x="7653" y="9782"/>
                    <a:pt x="4760" y="9782"/>
                  </a:cubicBezTo>
                  <a:cubicBezTo>
                    <a:pt x="1867" y="9782"/>
                    <a:pt x="577" y="8923"/>
                    <a:pt x="577" y="6996"/>
                  </a:cubicBezTo>
                  <a:cubicBezTo>
                    <a:pt x="577" y="4577"/>
                    <a:pt x="2531" y="577"/>
                    <a:pt x="4760" y="577"/>
                  </a:cubicBezTo>
                  <a:close/>
                  <a:moveTo>
                    <a:pt x="4760" y="0"/>
                  </a:moveTo>
                  <a:cubicBezTo>
                    <a:pt x="2178" y="0"/>
                    <a:pt x="0" y="4297"/>
                    <a:pt x="0" y="6996"/>
                  </a:cubicBezTo>
                  <a:cubicBezTo>
                    <a:pt x="0" y="10359"/>
                    <a:pt x="3583" y="10359"/>
                    <a:pt x="4760" y="10359"/>
                  </a:cubicBezTo>
                  <a:cubicBezTo>
                    <a:pt x="5937" y="10359"/>
                    <a:pt x="9519" y="10359"/>
                    <a:pt x="9519" y="6996"/>
                  </a:cubicBezTo>
                  <a:cubicBezTo>
                    <a:pt x="9519" y="4298"/>
                    <a:pt x="7341" y="0"/>
                    <a:pt x="4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910;p64">
              <a:extLst>
                <a:ext uri="{FF2B5EF4-FFF2-40B4-BE49-F238E27FC236}">
                  <a16:creationId xmlns:a16="http://schemas.microsoft.com/office/drawing/2014/main" id="{C67FC824-A444-1429-D34B-A2870B714EE5}"/>
                </a:ext>
              </a:extLst>
            </p:cNvPr>
            <p:cNvSpPr/>
            <p:nvPr/>
          </p:nvSpPr>
          <p:spPr>
            <a:xfrm>
              <a:off x="3457625" y="794325"/>
              <a:ext cx="153725" cy="153725"/>
            </a:xfrm>
            <a:custGeom>
              <a:avLst/>
              <a:gdLst/>
              <a:ahLst/>
              <a:cxnLst/>
              <a:rect l="l" t="t" r="r" b="b"/>
              <a:pathLst>
                <a:path w="6149" h="6149" extrusionOk="0">
                  <a:moveTo>
                    <a:pt x="3075" y="0"/>
                  </a:moveTo>
                  <a:cubicBezTo>
                    <a:pt x="1376" y="0"/>
                    <a:pt x="0" y="1376"/>
                    <a:pt x="0" y="3075"/>
                  </a:cubicBezTo>
                  <a:cubicBezTo>
                    <a:pt x="0" y="4772"/>
                    <a:pt x="1376" y="6149"/>
                    <a:pt x="3075" y="6149"/>
                  </a:cubicBezTo>
                  <a:cubicBezTo>
                    <a:pt x="4773" y="6149"/>
                    <a:pt x="6149" y="4772"/>
                    <a:pt x="6149" y="3075"/>
                  </a:cubicBezTo>
                  <a:cubicBezTo>
                    <a:pt x="6149" y="1376"/>
                    <a:pt x="4773" y="0"/>
                    <a:pt x="3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911;p64">
              <a:extLst>
                <a:ext uri="{FF2B5EF4-FFF2-40B4-BE49-F238E27FC236}">
                  <a16:creationId xmlns:a16="http://schemas.microsoft.com/office/drawing/2014/main" id="{00F0EC0D-E476-2D22-0D6F-9FD30C2F5D0C}"/>
                </a:ext>
              </a:extLst>
            </p:cNvPr>
            <p:cNvSpPr/>
            <p:nvPr/>
          </p:nvSpPr>
          <p:spPr>
            <a:xfrm>
              <a:off x="3450425" y="787100"/>
              <a:ext cx="168125" cy="168150"/>
            </a:xfrm>
            <a:custGeom>
              <a:avLst/>
              <a:gdLst/>
              <a:ahLst/>
              <a:cxnLst/>
              <a:rect l="l" t="t" r="r" b="b"/>
              <a:pathLst>
                <a:path w="6725" h="6726" extrusionOk="0">
                  <a:moveTo>
                    <a:pt x="3363" y="577"/>
                  </a:moveTo>
                  <a:cubicBezTo>
                    <a:pt x="4899" y="577"/>
                    <a:pt x="6149" y="1827"/>
                    <a:pt x="6149" y="3362"/>
                  </a:cubicBezTo>
                  <a:cubicBezTo>
                    <a:pt x="6149" y="4899"/>
                    <a:pt x="4899" y="6149"/>
                    <a:pt x="3363" y="6149"/>
                  </a:cubicBezTo>
                  <a:cubicBezTo>
                    <a:pt x="1826" y="6149"/>
                    <a:pt x="576" y="4899"/>
                    <a:pt x="576" y="3362"/>
                  </a:cubicBezTo>
                  <a:cubicBezTo>
                    <a:pt x="576" y="1827"/>
                    <a:pt x="1826" y="577"/>
                    <a:pt x="3363" y="577"/>
                  </a:cubicBezTo>
                  <a:close/>
                  <a:moveTo>
                    <a:pt x="3363" y="0"/>
                  </a:moveTo>
                  <a:cubicBezTo>
                    <a:pt x="1508" y="0"/>
                    <a:pt x="1" y="1509"/>
                    <a:pt x="1" y="3362"/>
                  </a:cubicBezTo>
                  <a:cubicBezTo>
                    <a:pt x="1" y="5217"/>
                    <a:pt x="1508" y="6726"/>
                    <a:pt x="3363" y="6726"/>
                  </a:cubicBezTo>
                  <a:cubicBezTo>
                    <a:pt x="5217" y="6726"/>
                    <a:pt x="6725" y="5217"/>
                    <a:pt x="6725" y="3362"/>
                  </a:cubicBezTo>
                  <a:cubicBezTo>
                    <a:pt x="6725" y="1509"/>
                    <a:pt x="5217" y="0"/>
                    <a:pt x="3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912;p64">
              <a:extLst>
                <a:ext uri="{FF2B5EF4-FFF2-40B4-BE49-F238E27FC236}">
                  <a16:creationId xmlns:a16="http://schemas.microsoft.com/office/drawing/2014/main" id="{8A90848F-720B-573D-DF4F-6C87328AB5A5}"/>
                </a:ext>
              </a:extLst>
            </p:cNvPr>
            <p:cNvSpPr/>
            <p:nvPr/>
          </p:nvSpPr>
          <p:spPr>
            <a:xfrm>
              <a:off x="3743650" y="794325"/>
              <a:ext cx="215150" cy="28800"/>
            </a:xfrm>
            <a:custGeom>
              <a:avLst/>
              <a:gdLst/>
              <a:ahLst/>
              <a:cxnLst/>
              <a:rect l="l" t="t" r="r" b="b"/>
              <a:pathLst>
                <a:path w="8606" h="1152" extrusionOk="0">
                  <a:moveTo>
                    <a:pt x="8031" y="0"/>
                  </a:moveTo>
                  <a:cubicBezTo>
                    <a:pt x="8030" y="0"/>
                    <a:pt x="8030" y="0"/>
                    <a:pt x="8029" y="0"/>
                  </a:cubicBezTo>
                  <a:lnTo>
                    <a:pt x="577" y="0"/>
                  </a:lnTo>
                  <a:cubicBezTo>
                    <a:pt x="259" y="0"/>
                    <a:pt x="1" y="258"/>
                    <a:pt x="1" y="576"/>
                  </a:cubicBezTo>
                  <a:cubicBezTo>
                    <a:pt x="1" y="894"/>
                    <a:pt x="259" y="1152"/>
                    <a:pt x="577" y="1152"/>
                  </a:cubicBezTo>
                  <a:lnTo>
                    <a:pt x="8029" y="1152"/>
                  </a:lnTo>
                  <a:cubicBezTo>
                    <a:pt x="8348" y="1152"/>
                    <a:pt x="8606" y="894"/>
                    <a:pt x="8606" y="576"/>
                  </a:cubicBezTo>
                  <a:cubicBezTo>
                    <a:pt x="8606" y="259"/>
                    <a:pt x="8349" y="0"/>
                    <a:pt x="8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913;p64">
              <a:extLst>
                <a:ext uri="{FF2B5EF4-FFF2-40B4-BE49-F238E27FC236}">
                  <a16:creationId xmlns:a16="http://schemas.microsoft.com/office/drawing/2014/main" id="{6308C70A-27FA-759C-8BC9-FFEB3AC0FC3D}"/>
                </a:ext>
              </a:extLst>
            </p:cNvPr>
            <p:cNvSpPr/>
            <p:nvPr/>
          </p:nvSpPr>
          <p:spPr>
            <a:xfrm>
              <a:off x="3743650" y="875050"/>
              <a:ext cx="215150" cy="28850"/>
            </a:xfrm>
            <a:custGeom>
              <a:avLst/>
              <a:gdLst/>
              <a:ahLst/>
              <a:cxnLst/>
              <a:rect l="l" t="t" r="r" b="b"/>
              <a:pathLst>
                <a:path w="8606" h="1154" extrusionOk="0">
                  <a:moveTo>
                    <a:pt x="577" y="0"/>
                  </a:moveTo>
                  <a:cubicBezTo>
                    <a:pt x="259" y="0"/>
                    <a:pt x="1" y="258"/>
                    <a:pt x="1" y="576"/>
                  </a:cubicBezTo>
                  <a:cubicBezTo>
                    <a:pt x="1" y="895"/>
                    <a:pt x="259" y="1153"/>
                    <a:pt x="577" y="1153"/>
                  </a:cubicBezTo>
                  <a:lnTo>
                    <a:pt x="8029" y="1153"/>
                  </a:lnTo>
                  <a:cubicBezTo>
                    <a:pt x="8348" y="1153"/>
                    <a:pt x="8606" y="895"/>
                    <a:pt x="8606" y="576"/>
                  </a:cubicBezTo>
                  <a:cubicBezTo>
                    <a:pt x="8606" y="258"/>
                    <a:pt x="8348" y="0"/>
                    <a:pt x="8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914;p64">
              <a:extLst>
                <a:ext uri="{FF2B5EF4-FFF2-40B4-BE49-F238E27FC236}">
                  <a16:creationId xmlns:a16="http://schemas.microsoft.com/office/drawing/2014/main" id="{504490EF-27A4-0213-57FE-A07582122156}"/>
                </a:ext>
              </a:extLst>
            </p:cNvPr>
            <p:cNvSpPr/>
            <p:nvPr/>
          </p:nvSpPr>
          <p:spPr>
            <a:xfrm>
              <a:off x="3743650" y="1017875"/>
              <a:ext cx="463550" cy="28825"/>
            </a:xfrm>
            <a:custGeom>
              <a:avLst/>
              <a:gdLst/>
              <a:ahLst/>
              <a:cxnLst/>
              <a:rect l="l" t="t" r="r" b="b"/>
              <a:pathLst>
                <a:path w="18542" h="1153" extrusionOk="0">
                  <a:moveTo>
                    <a:pt x="577" y="0"/>
                  </a:moveTo>
                  <a:cubicBezTo>
                    <a:pt x="259" y="0"/>
                    <a:pt x="1" y="258"/>
                    <a:pt x="1" y="577"/>
                  </a:cubicBezTo>
                  <a:cubicBezTo>
                    <a:pt x="1" y="895"/>
                    <a:pt x="259" y="1153"/>
                    <a:pt x="577" y="1153"/>
                  </a:cubicBezTo>
                  <a:lnTo>
                    <a:pt x="17966" y="1153"/>
                  </a:lnTo>
                  <a:cubicBezTo>
                    <a:pt x="18284" y="1153"/>
                    <a:pt x="18542" y="895"/>
                    <a:pt x="18542" y="577"/>
                  </a:cubicBezTo>
                  <a:cubicBezTo>
                    <a:pt x="18542" y="258"/>
                    <a:pt x="18284" y="0"/>
                    <a:pt x="17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915;p64">
              <a:extLst>
                <a:ext uri="{FF2B5EF4-FFF2-40B4-BE49-F238E27FC236}">
                  <a16:creationId xmlns:a16="http://schemas.microsoft.com/office/drawing/2014/main" id="{94492E46-17FE-7E21-E430-92AC170D99AF}"/>
                </a:ext>
              </a:extLst>
            </p:cNvPr>
            <p:cNvSpPr/>
            <p:nvPr/>
          </p:nvSpPr>
          <p:spPr>
            <a:xfrm>
              <a:off x="3743650" y="1123450"/>
              <a:ext cx="463550" cy="28850"/>
            </a:xfrm>
            <a:custGeom>
              <a:avLst/>
              <a:gdLst/>
              <a:ahLst/>
              <a:cxnLst/>
              <a:rect l="l" t="t" r="r" b="b"/>
              <a:pathLst>
                <a:path w="18542" h="1154" extrusionOk="0">
                  <a:moveTo>
                    <a:pt x="577" y="1"/>
                  </a:moveTo>
                  <a:cubicBezTo>
                    <a:pt x="259" y="1"/>
                    <a:pt x="1" y="258"/>
                    <a:pt x="1" y="576"/>
                  </a:cubicBezTo>
                  <a:cubicBezTo>
                    <a:pt x="1" y="895"/>
                    <a:pt x="259" y="1153"/>
                    <a:pt x="577" y="1153"/>
                  </a:cubicBezTo>
                  <a:lnTo>
                    <a:pt x="17966" y="1153"/>
                  </a:lnTo>
                  <a:cubicBezTo>
                    <a:pt x="18284" y="1153"/>
                    <a:pt x="18542" y="895"/>
                    <a:pt x="18542" y="576"/>
                  </a:cubicBezTo>
                  <a:cubicBezTo>
                    <a:pt x="18542" y="258"/>
                    <a:pt x="18284" y="1"/>
                    <a:pt x="17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916;p64">
              <a:extLst>
                <a:ext uri="{FF2B5EF4-FFF2-40B4-BE49-F238E27FC236}">
                  <a16:creationId xmlns:a16="http://schemas.microsoft.com/office/drawing/2014/main" id="{BF75ACA9-A13D-C963-B2C4-DC41CAC00FA4}"/>
                </a:ext>
              </a:extLst>
            </p:cNvPr>
            <p:cNvSpPr/>
            <p:nvPr/>
          </p:nvSpPr>
          <p:spPr>
            <a:xfrm>
              <a:off x="4883650" y="1032825"/>
              <a:ext cx="917400" cy="558175"/>
            </a:xfrm>
            <a:custGeom>
              <a:avLst/>
              <a:gdLst/>
              <a:ahLst/>
              <a:cxnLst/>
              <a:rect l="l" t="t" r="r" b="b"/>
              <a:pathLst>
                <a:path w="36696" h="22327" extrusionOk="0">
                  <a:moveTo>
                    <a:pt x="88" y="1"/>
                  </a:moveTo>
                  <a:cubicBezTo>
                    <a:pt x="38" y="1"/>
                    <a:pt x="0" y="40"/>
                    <a:pt x="0" y="88"/>
                  </a:cubicBezTo>
                  <a:lnTo>
                    <a:pt x="0" y="22239"/>
                  </a:lnTo>
                  <a:cubicBezTo>
                    <a:pt x="0" y="22287"/>
                    <a:pt x="38" y="22326"/>
                    <a:pt x="88" y="22326"/>
                  </a:cubicBezTo>
                  <a:lnTo>
                    <a:pt x="36608" y="22326"/>
                  </a:lnTo>
                  <a:cubicBezTo>
                    <a:pt x="36656" y="22326"/>
                    <a:pt x="36696" y="22287"/>
                    <a:pt x="36696" y="22239"/>
                  </a:cubicBezTo>
                  <a:lnTo>
                    <a:pt x="36696" y="88"/>
                  </a:lnTo>
                  <a:cubicBezTo>
                    <a:pt x="36696" y="40"/>
                    <a:pt x="36656" y="1"/>
                    <a:pt x="36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917;p64">
              <a:extLst>
                <a:ext uri="{FF2B5EF4-FFF2-40B4-BE49-F238E27FC236}">
                  <a16:creationId xmlns:a16="http://schemas.microsoft.com/office/drawing/2014/main" id="{8B347BF0-EC5B-6444-D160-AF17F0175E24}"/>
                </a:ext>
              </a:extLst>
            </p:cNvPr>
            <p:cNvSpPr/>
            <p:nvPr/>
          </p:nvSpPr>
          <p:spPr>
            <a:xfrm>
              <a:off x="4869250" y="1018450"/>
              <a:ext cx="946225" cy="586925"/>
            </a:xfrm>
            <a:custGeom>
              <a:avLst/>
              <a:gdLst/>
              <a:ahLst/>
              <a:cxnLst/>
              <a:rect l="l" t="t" r="r" b="b"/>
              <a:pathLst>
                <a:path w="37849" h="23477" extrusionOk="0">
                  <a:moveTo>
                    <a:pt x="33913" y="1153"/>
                  </a:moveTo>
                  <a:cubicBezTo>
                    <a:pt x="35447" y="1153"/>
                    <a:pt x="36696" y="2400"/>
                    <a:pt x="36696" y="3934"/>
                  </a:cubicBezTo>
                  <a:lnTo>
                    <a:pt x="36696" y="19543"/>
                  </a:lnTo>
                  <a:cubicBezTo>
                    <a:pt x="36696" y="21077"/>
                    <a:pt x="35447" y="22325"/>
                    <a:pt x="33913" y="22325"/>
                  </a:cubicBezTo>
                  <a:lnTo>
                    <a:pt x="3933" y="22325"/>
                  </a:lnTo>
                  <a:cubicBezTo>
                    <a:pt x="2399" y="22325"/>
                    <a:pt x="1152" y="21077"/>
                    <a:pt x="1152" y="19543"/>
                  </a:cubicBezTo>
                  <a:lnTo>
                    <a:pt x="1152" y="3934"/>
                  </a:lnTo>
                  <a:cubicBezTo>
                    <a:pt x="1152" y="2400"/>
                    <a:pt x="2399" y="1153"/>
                    <a:pt x="3933" y="1153"/>
                  </a:cubicBezTo>
                  <a:close/>
                  <a:moveTo>
                    <a:pt x="3933" y="0"/>
                  </a:moveTo>
                  <a:cubicBezTo>
                    <a:pt x="1765" y="0"/>
                    <a:pt x="0" y="1765"/>
                    <a:pt x="0" y="3934"/>
                  </a:cubicBezTo>
                  <a:lnTo>
                    <a:pt x="0" y="19543"/>
                  </a:lnTo>
                  <a:cubicBezTo>
                    <a:pt x="0" y="21712"/>
                    <a:pt x="1765" y="23477"/>
                    <a:pt x="3933" y="23477"/>
                  </a:cubicBezTo>
                  <a:lnTo>
                    <a:pt x="33913" y="23477"/>
                  </a:lnTo>
                  <a:cubicBezTo>
                    <a:pt x="36083" y="23477"/>
                    <a:pt x="37849" y="21712"/>
                    <a:pt x="37849" y="19543"/>
                  </a:cubicBezTo>
                  <a:lnTo>
                    <a:pt x="37849" y="3934"/>
                  </a:lnTo>
                  <a:cubicBezTo>
                    <a:pt x="37849" y="1765"/>
                    <a:pt x="36083" y="0"/>
                    <a:pt x="33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18;p64">
              <a:extLst>
                <a:ext uri="{FF2B5EF4-FFF2-40B4-BE49-F238E27FC236}">
                  <a16:creationId xmlns:a16="http://schemas.microsoft.com/office/drawing/2014/main" id="{164DC12B-1E00-3D3D-4AFB-2460A51475F7}"/>
                </a:ext>
              </a:extLst>
            </p:cNvPr>
            <p:cNvSpPr/>
            <p:nvPr/>
          </p:nvSpPr>
          <p:spPr>
            <a:xfrm>
              <a:off x="4883650" y="1032825"/>
              <a:ext cx="917400" cy="275225"/>
            </a:xfrm>
            <a:custGeom>
              <a:avLst/>
              <a:gdLst/>
              <a:ahLst/>
              <a:cxnLst/>
              <a:rect l="l" t="t" r="r" b="b"/>
              <a:pathLst>
                <a:path w="36696" h="11009" extrusionOk="0">
                  <a:moveTo>
                    <a:pt x="1674" y="1"/>
                  </a:moveTo>
                  <a:cubicBezTo>
                    <a:pt x="750" y="1"/>
                    <a:pt x="0" y="751"/>
                    <a:pt x="0" y="1675"/>
                  </a:cubicBezTo>
                  <a:lnTo>
                    <a:pt x="0" y="2139"/>
                  </a:lnTo>
                  <a:lnTo>
                    <a:pt x="16574" y="10645"/>
                  </a:lnTo>
                  <a:cubicBezTo>
                    <a:pt x="17073" y="10888"/>
                    <a:pt x="17613" y="11009"/>
                    <a:pt x="18154" y="11009"/>
                  </a:cubicBezTo>
                  <a:cubicBezTo>
                    <a:pt x="18724" y="11009"/>
                    <a:pt x="19293" y="10874"/>
                    <a:pt x="19812" y="10605"/>
                  </a:cubicBezTo>
                  <a:lnTo>
                    <a:pt x="36696" y="2065"/>
                  </a:lnTo>
                  <a:lnTo>
                    <a:pt x="36696" y="1675"/>
                  </a:lnTo>
                  <a:cubicBezTo>
                    <a:pt x="36696" y="751"/>
                    <a:pt x="35946" y="1"/>
                    <a:pt x="35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9;p64">
              <a:extLst>
                <a:ext uri="{FF2B5EF4-FFF2-40B4-BE49-F238E27FC236}">
                  <a16:creationId xmlns:a16="http://schemas.microsoft.com/office/drawing/2014/main" id="{9A37BBFA-C150-202B-E4D1-DA709C7E1BB9}"/>
                </a:ext>
              </a:extLst>
            </p:cNvPr>
            <p:cNvSpPr/>
            <p:nvPr/>
          </p:nvSpPr>
          <p:spPr>
            <a:xfrm>
              <a:off x="4869225" y="1018400"/>
              <a:ext cx="946225" cy="304000"/>
            </a:xfrm>
            <a:custGeom>
              <a:avLst/>
              <a:gdLst/>
              <a:ahLst/>
              <a:cxnLst/>
              <a:rect l="l" t="t" r="r" b="b"/>
              <a:pathLst>
                <a:path w="37849" h="12160" extrusionOk="0">
                  <a:moveTo>
                    <a:pt x="35598" y="1155"/>
                  </a:moveTo>
                  <a:cubicBezTo>
                    <a:pt x="36205" y="1155"/>
                    <a:pt x="36696" y="1647"/>
                    <a:pt x="36697" y="2252"/>
                  </a:cubicBezTo>
                  <a:lnTo>
                    <a:pt x="36697" y="2288"/>
                  </a:lnTo>
                  <a:lnTo>
                    <a:pt x="20130" y="10669"/>
                  </a:lnTo>
                  <a:cubicBezTo>
                    <a:pt x="20128" y="10669"/>
                    <a:pt x="20127" y="10670"/>
                    <a:pt x="20126" y="10671"/>
                  </a:cubicBezTo>
                  <a:cubicBezTo>
                    <a:pt x="19689" y="10897"/>
                    <a:pt x="19207" y="11010"/>
                    <a:pt x="18727" y="11010"/>
                  </a:cubicBezTo>
                  <a:cubicBezTo>
                    <a:pt x="18275" y="11010"/>
                    <a:pt x="17824" y="10910"/>
                    <a:pt x="17414" y="10710"/>
                  </a:cubicBezTo>
                  <a:lnTo>
                    <a:pt x="1153" y="2365"/>
                  </a:lnTo>
                  <a:lnTo>
                    <a:pt x="1153" y="2252"/>
                  </a:lnTo>
                  <a:cubicBezTo>
                    <a:pt x="1154" y="1647"/>
                    <a:pt x="1645" y="1155"/>
                    <a:pt x="2251" y="1155"/>
                  </a:cubicBezTo>
                  <a:close/>
                  <a:moveTo>
                    <a:pt x="2250" y="1"/>
                  </a:moveTo>
                  <a:cubicBezTo>
                    <a:pt x="1010" y="1"/>
                    <a:pt x="0" y="1011"/>
                    <a:pt x="0" y="2252"/>
                  </a:cubicBezTo>
                  <a:lnTo>
                    <a:pt x="0" y="2716"/>
                  </a:lnTo>
                  <a:cubicBezTo>
                    <a:pt x="0" y="2932"/>
                    <a:pt x="121" y="3130"/>
                    <a:pt x="313" y="3229"/>
                  </a:cubicBezTo>
                  <a:lnTo>
                    <a:pt x="16899" y="11740"/>
                  </a:lnTo>
                  <a:cubicBezTo>
                    <a:pt x="17466" y="12016"/>
                    <a:pt x="18091" y="12160"/>
                    <a:pt x="18723" y="12160"/>
                  </a:cubicBezTo>
                  <a:cubicBezTo>
                    <a:pt x="18725" y="12160"/>
                    <a:pt x="18728" y="12160"/>
                    <a:pt x="18731" y="12160"/>
                  </a:cubicBezTo>
                  <a:cubicBezTo>
                    <a:pt x="18733" y="12160"/>
                    <a:pt x="18736" y="12160"/>
                    <a:pt x="18738" y="12160"/>
                  </a:cubicBezTo>
                  <a:cubicBezTo>
                    <a:pt x="19404" y="12160"/>
                    <a:pt x="20059" y="12000"/>
                    <a:pt x="20652" y="11694"/>
                  </a:cubicBezTo>
                  <a:lnTo>
                    <a:pt x="37533" y="3155"/>
                  </a:lnTo>
                  <a:cubicBezTo>
                    <a:pt x="37726" y="3057"/>
                    <a:pt x="37849" y="2859"/>
                    <a:pt x="37849" y="2642"/>
                  </a:cubicBezTo>
                  <a:lnTo>
                    <a:pt x="37849" y="2252"/>
                  </a:lnTo>
                  <a:cubicBezTo>
                    <a:pt x="37849" y="1011"/>
                    <a:pt x="36840" y="1"/>
                    <a:pt x="3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0;p64">
              <a:extLst>
                <a:ext uri="{FF2B5EF4-FFF2-40B4-BE49-F238E27FC236}">
                  <a16:creationId xmlns:a16="http://schemas.microsoft.com/office/drawing/2014/main" id="{7426DFB8-B9FA-00FE-E4BE-D472ABE59C15}"/>
                </a:ext>
              </a:extLst>
            </p:cNvPr>
            <p:cNvSpPr/>
            <p:nvPr/>
          </p:nvSpPr>
          <p:spPr>
            <a:xfrm>
              <a:off x="5394725" y="2005800"/>
              <a:ext cx="927275" cy="468050"/>
            </a:xfrm>
            <a:custGeom>
              <a:avLst/>
              <a:gdLst/>
              <a:ahLst/>
              <a:cxnLst/>
              <a:rect l="l" t="t" r="r" b="b"/>
              <a:pathLst>
                <a:path w="37091" h="18722" extrusionOk="0">
                  <a:moveTo>
                    <a:pt x="62" y="0"/>
                  </a:moveTo>
                  <a:cubicBezTo>
                    <a:pt x="28" y="0"/>
                    <a:pt x="0" y="28"/>
                    <a:pt x="0" y="61"/>
                  </a:cubicBezTo>
                  <a:lnTo>
                    <a:pt x="0" y="18661"/>
                  </a:lnTo>
                  <a:cubicBezTo>
                    <a:pt x="0" y="18695"/>
                    <a:pt x="28" y="18721"/>
                    <a:pt x="62" y="18721"/>
                  </a:cubicBezTo>
                  <a:lnTo>
                    <a:pt x="37031" y="18721"/>
                  </a:lnTo>
                  <a:cubicBezTo>
                    <a:pt x="37064" y="18721"/>
                    <a:pt x="37091" y="18695"/>
                    <a:pt x="37091" y="18661"/>
                  </a:cubicBezTo>
                  <a:lnTo>
                    <a:pt x="37091" y="61"/>
                  </a:lnTo>
                  <a:cubicBezTo>
                    <a:pt x="37091" y="28"/>
                    <a:pt x="37064" y="0"/>
                    <a:pt x="37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21;p64">
              <a:extLst>
                <a:ext uri="{FF2B5EF4-FFF2-40B4-BE49-F238E27FC236}">
                  <a16:creationId xmlns:a16="http://schemas.microsoft.com/office/drawing/2014/main" id="{708EAD01-93A8-78EA-A3CB-96E252B5D921}"/>
                </a:ext>
              </a:extLst>
            </p:cNvPr>
            <p:cNvSpPr/>
            <p:nvPr/>
          </p:nvSpPr>
          <p:spPr>
            <a:xfrm>
              <a:off x="5394725" y="2351400"/>
              <a:ext cx="140275" cy="251400"/>
            </a:xfrm>
            <a:custGeom>
              <a:avLst/>
              <a:gdLst/>
              <a:ahLst/>
              <a:cxnLst/>
              <a:rect l="l" t="t" r="r" b="b"/>
              <a:pathLst>
                <a:path w="5611" h="10056" extrusionOk="0">
                  <a:moveTo>
                    <a:pt x="0" y="1"/>
                  </a:moveTo>
                  <a:lnTo>
                    <a:pt x="0" y="10056"/>
                  </a:lnTo>
                  <a:lnTo>
                    <a:pt x="5610" y="359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22;p64">
              <a:extLst>
                <a:ext uri="{FF2B5EF4-FFF2-40B4-BE49-F238E27FC236}">
                  <a16:creationId xmlns:a16="http://schemas.microsoft.com/office/drawing/2014/main" id="{428F1811-CA31-8508-4130-5F69A5D0CB2A}"/>
                </a:ext>
              </a:extLst>
            </p:cNvPr>
            <p:cNvSpPr/>
            <p:nvPr/>
          </p:nvSpPr>
          <p:spPr>
            <a:xfrm>
              <a:off x="5618200" y="2200325"/>
              <a:ext cx="99875" cy="96125"/>
            </a:xfrm>
            <a:custGeom>
              <a:avLst/>
              <a:gdLst/>
              <a:ahLst/>
              <a:cxnLst/>
              <a:rect l="l" t="t" r="r" b="b"/>
              <a:pathLst>
                <a:path w="3995" h="3845" extrusionOk="0">
                  <a:moveTo>
                    <a:pt x="2075" y="1"/>
                  </a:moveTo>
                  <a:cubicBezTo>
                    <a:pt x="1574" y="1"/>
                    <a:pt x="1082" y="196"/>
                    <a:pt x="714" y="564"/>
                  </a:cubicBezTo>
                  <a:cubicBezTo>
                    <a:pt x="165" y="1113"/>
                    <a:pt x="1" y="1939"/>
                    <a:pt x="297" y="2658"/>
                  </a:cubicBezTo>
                  <a:cubicBezTo>
                    <a:pt x="595" y="3375"/>
                    <a:pt x="1296" y="3844"/>
                    <a:pt x="2073" y="3844"/>
                  </a:cubicBezTo>
                  <a:cubicBezTo>
                    <a:pt x="3134" y="3844"/>
                    <a:pt x="3995" y="2983"/>
                    <a:pt x="3995" y="1923"/>
                  </a:cubicBezTo>
                  <a:cubicBezTo>
                    <a:pt x="3995" y="1145"/>
                    <a:pt x="3526" y="444"/>
                    <a:pt x="2809" y="146"/>
                  </a:cubicBezTo>
                  <a:cubicBezTo>
                    <a:pt x="2571" y="48"/>
                    <a:pt x="2322" y="1"/>
                    <a:pt x="2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23;p64">
              <a:extLst>
                <a:ext uri="{FF2B5EF4-FFF2-40B4-BE49-F238E27FC236}">
                  <a16:creationId xmlns:a16="http://schemas.microsoft.com/office/drawing/2014/main" id="{3C7FFC38-A7DD-25F7-BE7E-73BD3F3DE343}"/>
                </a:ext>
              </a:extLst>
            </p:cNvPr>
            <p:cNvSpPr/>
            <p:nvPr/>
          </p:nvSpPr>
          <p:spPr>
            <a:xfrm>
              <a:off x="5824050" y="2200325"/>
              <a:ext cx="99925" cy="96125"/>
            </a:xfrm>
            <a:custGeom>
              <a:avLst/>
              <a:gdLst/>
              <a:ahLst/>
              <a:cxnLst/>
              <a:rect l="l" t="t" r="r" b="b"/>
              <a:pathLst>
                <a:path w="3997" h="3845" extrusionOk="0">
                  <a:moveTo>
                    <a:pt x="2076" y="1"/>
                  </a:moveTo>
                  <a:cubicBezTo>
                    <a:pt x="1575" y="1"/>
                    <a:pt x="1084" y="196"/>
                    <a:pt x="716" y="564"/>
                  </a:cubicBezTo>
                  <a:cubicBezTo>
                    <a:pt x="165" y="1113"/>
                    <a:pt x="1" y="1939"/>
                    <a:pt x="298" y="2658"/>
                  </a:cubicBezTo>
                  <a:cubicBezTo>
                    <a:pt x="596" y="3375"/>
                    <a:pt x="1296" y="3844"/>
                    <a:pt x="2074" y="3844"/>
                  </a:cubicBezTo>
                  <a:cubicBezTo>
                    <a:pt x="3135" y="3844"/>
                    <a:pt x="3996" y="2983"/>
                    <a:pt x="3996" y="1923"/>
                  </a:cubicBezTo>
                  <a:cubicBezTo>
                    <a:pt x="3996" y="1145"/>
                    <a:pt x="3527" y="444"/>
                    <a:pt x="2809" y="146"/>
                  </a:cubicBezTo>
                  <a:cubicBezTo>
                    <a:pt x="2572" y="48"/>
                    <a:pt x="2323" y="1"/>
                    <a:pt x="2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24;p64">
              <a:extLst>
                <a:ext uri="{FF2B5EF4-FFF2-40B4-BE49-F238E27FC236}">
                  <a16:creationId xmlns:a16="http://schemas.microsoft.com/office/drawing/2014/main" id="{90C32CF7-D41B-62A7-4903-DCB1627ADD63}"/>
                </a:ext>
              </a:extLst>
            </p:cNvPr>
            <p:cNvSpPr/>
            <p:nvPr/>
          </p:nvSpPr>
          <p:spPr>
            <a:xfrm>
              <a:off x="6029975" y="2200325"/>
              <a:ext cx="99875" cy="96125"/>
            </a:xfrm>
            <a:custGeom>
              <a:avLst/>
              <a:gdLst/>
              <a:ahLst/>
              <a:cxnLst/>
              <a:rect l="l" t="t" r="r" b="b"/>
              <a:pathLst>
                <a:path w="3995" h="3845" extrusionOk="0">
                  <a:moveTo>
                    <a:pt x="2074" y="1"/>
                  </a:moveTo>
                  <a:cubicBezTo>
                    <a:pt x="1574" y="1"/>
                    <a:pt x="1082" y="196"/>
                    <a:pt x="714" y="564"/>
                  </a:cubicBezTo>
                  <a:cubicBezTo>
                    <a:pt x="165" y="1113"/>
                    <a:pt x="0" y="1939"/>
                    <a:pt x="298" y="2658"/>
                  </a:cubicBezTo>
                  <a:cubicBezTo>
                    <a:pt x="595" y="3375"/>
                    <a:pt x="1296" y="3844"/>
                    <a:pt x="2073" y="3844"/>
                  </a:cubicBezTo>
                  <a:cubicBezTo>
                    <a:pt x="3135" y="3844"/>
                    <a:pt x="3995" y="2983"/>
                    <a:pt x="3995" y="1923"/>
                  </a:cubicBezTo>
                  <a:cubicBezTo>
                    <a:pt x="3995" y="1145"/>
                    <a:pt x="3527" y="444"/>
                    <a:pt x="2808" y="146"/>
                  </a:cubicBezTo>
                  <a:cubicBezTo>
                    <a:pt x="2571" y="48"/>
                    <a:pt x="2322" y="1"/>
                    <a:pt x="2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25;p64">
              <a:extLst>
                <a:ext uri="{FF2B5EF4-FFF2-40B4-BE49-F238E27FC236}">
                  <a16:creationId xmlns:a16="http://schemas.microsoft.com/office/drawing/2014/main" id="{75CF3519-08C1-7870-2890-D7D8487BB403}"/>
                </a:ext>
              </a:extLst>
            </p:cNvPr>
            <p:cNvSpPr/>
            <p:nvPr/>
          </p:nvSpPr>
          <p:spPr>
            <a:xfrm>
              <a:off x="1157425" y="3075450"/>
              <a:ext cx="875850" cy="648650"/>
            </a:xfrm>
            <a:custGeom>
              <a:avLst/>
              <a:gdLst/>
              <a:ahLst/>
              <a:cxnLst/>
              <a:rect l="l" t="t" r="r" b="b"/>
              <a:pathLst>
                <a:path w="35034" h="25946" extrusionOk="0">
                  <a:moveTo>
                    <a:pt x="32761" y="5477"/>
                  </a:moveTo>
                  <a:lnTo>
                    <a:pt x="31445" y="10363"/>
                  </a:lnTo>
                  <a:lnTo>
                    <a:pt x="31445" y="5477"/>
                  </a:lnTo>
                  <a:close/>
                  <a:moveTo>
                    <a:pt x="12979" y="5477"/>
                  </a:moveTo>
                  <a:lnTo>
                    <a:pt x="12979" y="13779"/>
                  </a:lnTo>
                  <a:lnTo>
                    <a:pt x="12542" y="13779"/>
                  </a:lnTo>
                  <a:lnTo>
                    <a:pt x="9775" y="5477"/>
                  </a:lnTo>
                  <a:close/>
                  <a:moveTo>
                    <a:pt x="18491" y="5477"/>
                  </a:moveTo>
                  <a:lnTo>
                    <a:pt x="18490" y="13779"/>
                  </a:lnTo>
                  <a:lnTo>
                    <a:pt x="14913" y="13779"/>
                  </a:lnTo>
                  <a:lnTo>
                    <a:pt x="14913" y="5477"/>
                  </a:lnTo>
                  <a:close/>
                  <a:moveTo>
                    <a:pt x="24001" y="5477"/>
                  </a:moveTo>
                  <a:lnTo>
                    <a:pt x="24001" y="13779"/>
                  </a:lnTo>
                  <a:lnTo>
                    <a:pt x="20423" y="13779"/>
                  </a:lnTo>
                  <a:lnTo>
                    <a:pt x="20423" y="5477"/>
                  </a:lnTo>
                  <a:close/>
                  <a:moveTo>
                    <a:pt x="29513" y="5477"/>
                  </a:moveTo>
                  <a:lnTo>
                    <a:pt x="29513" y="13779"/>
                  </a:lnTo>
                  <a:lnTo>
                    <a:pt x="25935" y="13779"/>
                  </a:lnTo>
                  <a:lnTo>
                    <a:pt x="25935" y="5477"/>
                  </a:lnTo>
                  <a:close/>
                  <a:moveTo>
                    <a:pt x="16702" y="21222"/>
                  </a:moveTo>
                  <a:cubicBezTo>
                    <a:pt x="16881" y="21222"/>
                    <a:pt x="17063" y="21257"/>
                    <a:pt x="17235" y="21328"/>
                  </a:cubicBezTo>
                  <a:cubicBezTo>
                    <a:pt x="17757" y="21544"/>
                    <a:pt x="18097" y="22054"/>
                    <a:pt x="18097" y="22619"/>
                  </a:cubicBezTo>
                  <a:cubicBezTo>
                    <a:pt x="18095" y="23389"/>
                    <a:pt x="17472" y="24012"/>
                    <a:pt x="16702" y="24014"/>
                  </a:cubicBezTo>
                  <a:cubicBezTo>
                    <a:pt x="16137" y="24014"/>
                    <a:pt x="15627" y="23674"/>
                    <a:pt x="15411" y="23152"/>
                  </a:cubicBezTo>
                  <a:cubicBezTo>
                    <a:pt x="15195" y="22631"/>
                    <a:pt x="15315" y="22030"/>
                    <a:pt x="15713" y="21630"/>
                  </a:cubicBezTo>
                  <a:cubicBezTo>
                    <a:pt x="15981" y="21364"/>
                    <a:pt x="16338" y="21222"/>
                    <a:pt x="16702" y="21222"/>
                  </a:cubicBezTo>
                  <a:close/>
                  <a:moveTo>
                    <a:pt x="26937" y="21222"/>
                  </a:moveTo>
                  <a:cubicBezTo>
                    <a:pt x="27116" y="21222"/>
                    <a:pt x="27298" y="21257"/>
                    <a:pt x="27470" y="21328"/>
                  </a:cubicBezTo>
                  <a:cubicBezTo>
                    <a:pt x="27992" y="21544"/>
                    <a:pt x="28331" y="22054"/>
                    <a:pt x="28331" y="22619"/>
                  </a:cubicBezTo>
                  <a:cubicBezTo>
                    <a:pt x="28330" y="23388"/>
                    <a:pt x="27706" y="24012"/>
                    <a:pt x="26938" y="24014"/>
                  </a:cubicBezTo>
                  <a:lnTo>
                    <a:pt x="26936" y="24014"/>
                  </a:lnTo>
                  <a:cubicBezTo>
                    <a:pt x="26371" y="24014"/>
                    <a:pt x="25863" y="23674"/>
                    <a:pt x="25646" y="23152"/>
                  </a:cubicBezTo>
                  <a:cubicBezTo>
                    <a:pt x="25430" y="22631"/>
                    <a:pt x="25550" y="22030"/>
                    <a:pt x="25949" y="21630"/>
                  </a:cubicBezTo>
                  <a:cubicBezTo>
                    <a:pt x="26216" y="21364"/>
                    <a:pt x="26573" y="21222"/>
                    <a:pt x="26937" y="21222"/>
                  </a:cubicBezTo>
                  <a:close/>
                  <a:moveTo>
                    <a:pt x="955" y="1"/>
                  </a:moveTo>
                  <a:cubicBezTo>
                    <a:pt x="426" y="7"/>
                    <a:pt x="1" y="437"/>
                    <a:pt x="1" y="966"/>
                  </a:cubicBezTo>
                  <a:cubicBezTo>
                    <a:pt x="1" y="1496"/>
                    <a:pt x="426" y="1927"/>
                    <a:pt x="955" y="1933"/>
                  </a:cubicBezTo>
                  <a:lnTo>
                    <a:pt x="6557" y="1933"/>
                  </a:lnTo>
                  <a:lnTo>
                    <a:pt x="12635" y="20168"/>
                  </a:lnTo>
                  <a:cubicBezTo>
                    <a:pt x="12766" y="20563"/>
                    <a:pt x="13136" y="20829"/>
                    <a:pt x="13552" y="20829"/>
                  </a:cubicBezTo>
                  <a:lnTo>
                    <a:pt x="13903" y="20829"/>
                  </a:lnTo>
                  <a:cubicBezTo>
                    <a:pt x="13571" y="21347"/>
                    <a:pt x="13373" y="21959"/>
                    <a:pt x="13373" y="22617"/>
                  </a:cubicBezTo>
                  <a:cubicBezTo>
                    <a:pt x="13373" y="24454"/>
                    <a:pt x="14866" y="25946"/>
                    <a:pt x="16702" y="25946"/>
                  </a:cubicBezTo>
                  <a:cubicBezTo>
                    <a:pt x="18537" y="25946"/>
                    <a:pt x="20030" y="24454"/>
                    <a:pt x="20030" y="22617"/>
                  </a:cubicBezTo>
                  <a:cubicBezTo>
                    <a:pt x="20029" y="21983"/>
                    <a:pt x="19844" y="21362"/>
                    <a:pt x="19499" y="20829"/>
                  </a:cubicBezTo>
                  <a:lnTo>
                    <a:pt x="24139" y="20829"/>
                  </a:lnTo>
                  <a:cubicBezTo>
                    <a:pt x="23807" y="21347"/>
                    <a:pt x="23608" y="21959"/>
                    <a:pt x="23608" y="22617"/>
                  </a:cubicBezTo>
                  <a:cubicBezTo>
                    <a:pt x="23608" y="24454"/>
                    <a:pt x="25101" y="25946"/>
                    <a:pt x="26936" y="25946"/>
                  </a:cubicBezTo>
                  <a:cubicBezTo>
                    <a:pt x="28772" y="25946"/>
                    <a:pt x="30265" y="24454"/>
                    <a:pt x="30265" y="22617"/>
                  </a:cubicBezTo>
                  <a:cubicBezTo>
                    <a:pt x="30264" y="21983"/>
                    <a:pt x="30079" y="21362"/>
                    <a:pt x="29735" y="20829"/>
                  </a:cubicBezTo>
                  <a:lnTo>
                    <a:pt x="30480" y="20829"/>
                  </a:lnTo>
                  <a:cubicBezTo>
                    <a:pt x="31013" y="20829"/>
                    <a:pt x="31446" y="20396"/>
                    <a:pt x="31446" y="19862"/>
                  </a:cubicBezTo>
                  <a:cubicBezTo>
                    <a:pt x="31446" y="19329"/>
                    <a:pt x="31013" y="18896"/>
                    <a:pt x="30480" y="18896"/>
                  </a:cubicBezTo>
                  <a:lnTo>
                    <a:pt x="14249" y="18896"/>
                  </a:lnTo>
                  <a:lnTo>
                    <a:pt x="13187" y="15711"/>
                  </a:lnTo>
                  <a:lnTo>
                    <a:pt x="31266" y="15711"/>
                  </a:lnTo>
                  <a:cubicBezTo>
                    <a:pt x="31703" y="15711"/>
                    <a:pt x="32086" y="15418"/>
                    <a:pt x="32200" y="14996"/>
                  </a:cubicBezTo>
                  <a:lnTo>
                    <a:pt x="34955" y="4761"/>
                  </a:lnTo>
                  <a:cubicBezTo>
                    <a:pt x="35034" y="4471"/>
                    <a:pt x="34971" y="4160"/>
                    <a:pt x="34789" y="3922"/>
                  </a:cubicBezTo>
                  <a:cubicBezTo>
                    <a:pt x="34606" y="3684"/>
                    <a:pt x="34325" y="3544"/>
                    <a:pt x="34025" y="3544"/>
                  </a:cubicBezTo>
                  <a:cubicBezTo>
                    <a:pt x="34024" y="3544"/>
                    <a:pt x="34023" y="3544"/>
                    <a:pt x="34022" y="3544"/>
                  </a:cubicBezTo>
                  <a:lnTo>
                    <a:pt x="9131" y="3544"/>
                  </a:lnTo>
                  <a:lnTo>
                    <a:pt x="8170" y="662"/>
                  </a:lnTo>
                  <a:cubicBezTo>
                    <a:pt x="8039" y="267"/>
                    <a:pt x="7670" y="1"/>
                    <a:pt x="7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26;p64">
              <a:extLst>
                <a:ext uri="{FF2B5EF4-FFF2-40B4-BE49-F238E27FC236}">
                  <a16:creationId xmlns:a16="http://schemas.microsoft.com/office/drawing/2014/main" id="{64A94A50-A57E-B1C2-75A1-0982681A33B2}"/>
                </a:ext>
              </a:extLst>
            </p:cNvPr>
            <p:cNvSpPr/>
            <p:nvPr/>
          </p:nvSpPr>
          <p:spPr>
            <a:xfrm>
              <a:off x="5604225" y="3056750"/>
              <a:ext cx="696275" cy="696225"/>
            </a:xfrm>
            <a:custGeom>
              <a:avLst/>
              <a:gdLst/>
              <a:ahLst/>
              <a:cxnLst/>
              <a:rect l="l" t="t" r="r" b="b"/>
              <a:pathLst>
                <a:path w="27851" h="27849" extrusionOk="0">
                  <a:moveTo>
                    <a:pt x="10436" y="2243"/>
                  </a:moveTo>
                  <a:lnTo>
                    <a:pt x="10436" y="2243"/>
                  </a:lnTo>
                  <a:cubicBezTo>
                    <a:pt x="9791" y="3179"/>
                    <a:pt x="9237" y="4378"/>
                    <a:pt x="8796" y="5784"/>
                  </a:cubicBezTo>
                  <a:lnTo>
                    <a:pt x="4868" y="5784"/>
                  </a:lnTo>
                  <a:cubicBezTo>
                    <a:pt x="6351" y="4138"/>
                    <a:pt x="8263" y="2893"/>
                    <a:pt x="10436" y="2243"/>
                  </a:cubicBezTo>
                  <a:close/>
                  <a:moveTo>
                    <a:pt x="13925" y="1729"/>
                  </a:moveTo>
                  <a:cubicBezTo>
                    <a:pt x="15095" y="1729"/>
                    <a:pt x="16336" y="3240"/>
                    <a:pt x="17221" y="5784"/>
                  </a:cubicBezTo>
                  <a:lnTo>
                    <a:pt x="10630" y="5784"/>
                  </a:lnTo>
                  <a:cubicBezTo>
                    <a:pt x="11514" y="3241"/>
                    <a:pt x="12756" y="1729"/>
                    <a:pt x="13925" y="1729"/>
                  </a:cubicBezTo>
                  <a:close/>
                  <a:moveTo>
                    <a:pt x="17414" y="2243"/>
                  </a:moveTo>
                  <a:cubicBezTo>
                    <a:pt x="19588" y="2893"/>
                    <a:pt x="21501" y="4138"/>
                    <a:pt x="22981" y="5784"/>
                  </a:cubicBezTo>
                  <a:lnTo>
                    <a:pt x="19053" y="5784"/>
                  </a:lnTo>
                  <a:cubicBezTo>
                    <a:pt x="18614" y="4378"/>
                    <a:pt x="18058" y="3179"/>
                    <a:pt x="17414" y="2243"/>
                  </a:cubicBezTo>
                  <a:close/>
                  <a:moveTo>
                    <a:pt x="8341" y="7512"/>
                  </a:moveTo>
                  <a:cubicBezTo>
                    <a:pt x="7971" y="9176"/>
                    <a:pt x="7746" y="11047"/>
                    <a:pt x="7695" y="13060"/>
                  </a:cubicBezTo>
                  <a:lnTo>
                    <a:pt x="1774" y="13060"/>
                  </a:lnTo>
                  <a:cubicBezTo>
                    <a:pt x="1910" y="11092"/>
                    <a:pt x="2528" y="9188"/>
                    <a:pt x="3570" y="7512"/>
                  </a:cubicBezTo>
                  <a:close/>
                  <a:moveTo>
                    <a:pt x="17724" y="7512"/>
                  </a:moveTo>
                  <a:cubicBezTo>
                    <a:pt x="18111" y="9112"/>
                    <a:pt x="18364" y="10984"/>
                    <a:pt x="18421" y="13060"/>
                  </a:cubicBezTo>
                  <a:lnTo>
                    <a:pt x="9431" y="13060"/>
                  </a:lnTo>
                  <a:cubicBezTo>
                    <a:pt x="9487" y="10984"/>
                    <a:pt x="9740" y="9111"/>
                    <a:pt x="10128" y="7512"/>
                  </a:cubicBezTo>
                  <a:close/>
                  <a:moveTo>
                    <a:pt x="24280" y="7512"/>
                  </a:moveTo>
                  <a:cubicBezTo>
                    <a:pt x="25322" y="9188"/>
                    <a:pt x="25939" y="11093"/>
                    <a:pt x="26077" y="13060"/>
                  </a:cubicBezTo>
                  <a:lnTo>
                    <a:pt x="20155" y="13060"/>
                  </a:lnTo>
                  <a:cubicBezTo>
                    <a:pt x="20105" y="11047"/>
                    <a:pt x="19879" y="9176"/>
                    <a:pt x="19510" y="7512"/>
                  </a:cubicBezTo>
                  <a:close/>
                  <a:moveTo>
                    <a:pt x="7695" y="14789"/>
                  </a:moveTo>
                  <a:cubicBezTo>
                    <a:pt x="7754" y="17158"/>
                    <a:pt x="8055" y="19334"/>
                    <a:pt x="8548" y="21202"/>
                  </a:cubicBezTo>
                  <a:lnTo>
                    <a:pt x="4162" y="21202"/>
                  </a:lnTo>
                  <a:cubicBezTo>
                    <a:pt x="2766" y="19338"/>
                    <a:pt x="1936" y="17112"/>
                    <a:pt x="1772" y="14789"/>
                  </a:cubicBezTo>
                  <a:close/>
                  <a:moveTo>
                    <a:pt x="18421" y="14789"/>
                  </a:moveTo>
                  <a:cubicBezTo>
                    <a:pt x="18355" y="17252"/>
                    <a:pt x="18009" y="19429"/>
                    <a:pt x="17495" y="21202"/>
                  </a:cubicBezTo>
                  <a:lnTo>
                    <a:pt x="10356" y="21202"/>
                  </a:lnTo>
                  <a:cubicBezTo>
                    <a:pt x="9841" y="19429"/>
                    <a:pt x="9497" y="17252"/>
                    <a:pt x="9430" y="14789"/>
                  </a:cubicBezTo>
                  <a:close/>
                  <a:moveTo>
                    <a:pt x="26077" y="14788"/>
                  </a:moveTo>
                  <a:cubicBezTo>
                    <a:pt x="25914" y="17112"/>
                    <a:pt x="25085" y="19338"/>
                    <a:pt x="23689" y="21202"/>
                  </a:cubicBezTo>
                  <a:lnTo>
                    <a:pt x="19302" y="21202"/>
                  </a:lnTo>
                  <a:cubicBezTo>
                    <a:pt x="19795" y="19334"/>
                    <a:pt x="20096" y="17158"/>
                    <a:pt x="20155" y="14788"/>
                  </a:cubicBezTo>
                  <a:close/>
                  <a:moveTo>
                    <a:pt x="9090" y="22930"/>
                  </a:moveTo>
                  <a:cubicBezTo>
                    <a:pt x="9474" y="23968"/>
                    <a:pt x="9926" y="24868"/>
                    <a:pt x="10436" y="25606"/>
                  </a:cubicBezTo>
                  <a:cubicBezTo>
                    <a:pt x="8662" y="25075"/>
                    <a:pt x="7064" y="24146"/>
                    <a:pt x="5729" y="22930"/>
                  </a:cubicBezTo>
                  <a:close/>
                  <a:moveTo>
                    <a:pt x="22121" y="22930"/>
                  </a:moveTo>
                  <a:cubicBezTo>
                    <a:pt x="20786" y="24146"/>
                    <a:pt x="19187" y="25075"/>
                    <a:pt x="17414" y="25606"/>
                  </a:cubicBezTo>
                  <a:cubicBezTo>
                    <a:pt x="17924" y="24868"/>
                    <a:pt x="18376" y="23968"/>
                    <a:pt x="18760" y="22930"/>
                  </a:cubicBezTo>
                  <a:close/>
                  <a:moveTo>
                    <a:pt x="16889" y="22930"/>
                  </a:moveTo>
                  <a:cubicBezTo>
                    <a:pt x="16040" y="24945"/>
                    <a:pt x="14954" y="26121"/>
                    <a:pt x="13925" y="26121"/>
                  </a:cubicBezTo>
                  <a:cubicBezTo>
                    <a:pt x="12895" y="26121"/>
                    <a:pt x="11811" y="24945"/>
                    <a:pt x="10961" y="22930"/>
                  </a:cubicBezTo>
                  <a:close/>
                  <a:moveTo>
                    <a:pt x="13925" y="0"/>
                  </a:moveTo>
                  <a:cubicBezTo>
                    <a:pt x="6248" y="0"/>
                    <a:pt x="1" y="6246"/>
                    <a:pt x="1" y="13925"/>
                  </a:cubicBezTo>
                  <a:cubicBezTo>
                    <a:pt x="1" y="21602"/>
                    <a:pt x="6248" y="27849"/>
                    <a:pt x="13925" y="27849"/>
                  </a:cubicBezTo>
                  <a:cubicBezTo>
                    <a:pt x="21604" y="27849"/>
                    <a:pt x="27851" y="21603"/>
                    <a:pt x="27851" y="13925"/>
                  </a:cubicBezTo>
                  <a:cubicBezTo>
                    <a:pt x="27851" y="6246"/>
                    <a:pt x="21605" y="0"/>
                    <a:pt x="13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B55D53F1-329A-ED64-1408-54E465EDE26D}"/>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spTree>
    <p:extLst>
      <p:ext uri="{BB962C8B-B14F-4D97-AF65-F5344CB8AC3E}">
        <p14:creationId xmlns:p14="http://schemas.microsoft.com/office/powerpoint/2010/main" val="728057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640577" y="21796"/>
            <a:ext cx="7808098"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3600" dirty="0">
                <a:effectLst>
                  <a:outerShdw blurRad="38100" dist="38100" dir="2700000" algn="tl">
                    <a:srgbClr val="000000">
                      <a:alpha val="43137"/>
                    </a:srgbClr>
                  </a:outerShdw>
                </a:effectLst>
              </a:rPr>
              <a:t>METHODOLOGY - SYSTEM DIAGRAM</a:t>
            </a:r>
          </a:p>
        </p:txBody>
      </p:sp>
      <p:sp>
        <p:nvSpPr>
          <p:cNvPr id="11" name="Text Placeholder 26">
            <a:extLst>
              <a:ext uri="{FF2B5EF4-FFF2-40B4-BE49-F238E27FC236}">
                <a16:creationId xmlns:a16="http://schemas.microsoft.com/office/drawing/2014/main" id="{EBC3E4F4-4E43-2F59-9E5C-4D2ECC428114}"/>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Overall System Diagram of Component</a:t>
            </a:r>
          </a:p>
        </p:txBody>
      </p:sp>
      <p:sp>
        <p:nvSpPr>
          <p:cNvPr id="2" name="Rectangle 1">
            <a:extLst>
              <a:ext uri="{FF2B5EF4-FFF2-40B4-BE49-F238E27FC236}">
                <a16:creationId xmlns:a16="http://schemas.microsoft.com/office/drawing/2014/main" id="{12BE2B1B-4944-D5FA-0332-8830902D5597}"/>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pic>
        <p:nvPicPr>
          <p:cNvPr id="5" name="Picture 4" descr="A diagram of a computer&#10;&#10;Description automatically generated">
            <a:extLst>
              <a:ext uri="{FF2B5EF4-FFF2-40B4-BE49-F238E27FC236}">
                <a16:creationId xmlns:a16="http://schemas.microsoft.com/office/drawing/2014/main" id="{BF14DC7A-59EF-A816-2D0A-83E489F6185C}"/>
              </a:ext>
            </a:extLst>
          </p:cNvPr>
          <p:cNvPicPr>
            <a:picLocks noChangeAspect="1"/>
          </p:cNvPicPr>
          <p:nvPr/>
        </p:nvPicPr>
        <p:blipFill>
          <a:blip r:embed="rId3"/>
          <a:stretch>
            <a:fillRect/>
          </a:stretch>
        </p:blipFill>
        <p:spPr>
          <a:xfrm>
            <a:off x="467926" y="1566961"/>
            <a:ext cx="8153400" cy="2705338"/>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6193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6" name="Google Shape;297;p30">
            <a:extLst>
              <a:ext uri="{FF2B5EF4-FFF2-40B4-BE49-F238E27FC236}">
                <a16:creationId xmlns:a16="http://schemas.microsoft.com/office/drawing/2014/main" id="{51D0CA3E-B06B-4DB8-BF73-9C48D9755107}"/>
              </a:ext>
            </a:extLst>
          </p:cNvPr>
          <p:cNvSpPr txBox="1">
            <a:spLocks/>
          </p:cNvSpPr>
          <p:nvPr/>
        </p:nvSpPr>
        <p:spPr>
          <a:xfrm>
            <a:off x="640576" y="21796"/>
            <a:ext cx="8269725"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3600" dirty="0">
                <a:effectLst>
                  <a:outerShdw blurRad="38100" dist="38100" dir="2700000" algn="tl">
                    <a:srgbClr val="000000">
                      <a:alpha val="43137"/>
                    </a:srgbClr>
                  </a:outerShdw>
                </a:effectLst>
              </a:rPr>
              <a:t>METHODOLOGY - PROCESS DIAGRAM</a:t>
            </a:r>
          </a:p>
        </p:txBody>
      </p:sp>
      <p:sp>
        <p:nvSpPr>
          <p:cNvPr id="11" name="Text Placeholder 26">
            <a:extLst>
              <a:ext uri="{FF2B5EF4-FFF2-40B4-BE49-F238E27FC236}">
                <a16:creationId xmlns:a16="http://schemas.microsoft.com/office/drawing/2014/main" id="{EBC3E4F4-4E43-2F59-9E5C-4D2ECC428114}"/>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Overall Process</a:t>
            </a:r>
          </a:p>
        </p:txBody>
      </p:sp>
      <p:sp>
        <p:nvSpPr>
          <p:cNvPr id="2" name="Rectangle 1">
            <a:extLst>
              <a:ext uri="{FF2B5EF4-FFF2-40B4-BE49-F238E27FC236}">
                <a16:creationId xmlns:a16="http://schemas.microsoft.com/office/drawing/2014/main" id="{2427C6CA-6869-433D-D957-F154DA3E2F20}"/>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pic>
        <p:nvPicPr>
          <p:cNvPr id="6" name="Picture 5" descr="A diagram of a software development process&#10;&#10;Description automatically generated">
            <a:extLst>
              <a:ext uri="{FF2B5EF4-FFF2-40B4-BE49-F238E27FC236}">
                <a16:creationId xmlns:a16="http://schemas.microsoft.com/office/drawing/2014/main" id="{70D5D4B0-105D-6087-DB8A-E9C52795FD05}"/>
              </a:ext>
            </a:extLst>
          </p:cNvPr>
          <p:cNvPicPr>
            <a:picLocks noChangeAspect="1"/>
          </p:cNvPicPr>
          <p:nvPr/>
        </p:nvPicPr>
        <p:blipFill>
          <a:blip r:embed="rId3"/>
          <a:stretch>
            <a:fillRect/>
          </a:stretch>
        </p:blipFill>
        <p:spPr>
          <a:xfrm>
            <a:off x="2997687" y="1082040"/>
            <a:ext cx="3324761" cy="3639419"/>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039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User feedback form</a:t>
            </a:r>
          </a:p>
          <a:p>
            <a:pPr algn="l"/>
            <a:endParaRPr lang="en-US" sz="1600" dirty="0">
              <a:latin typeface="Viga" panose="020B0604020202020204" charset="0"/>
            </a:endParaRPr>
          </a:p>
        </p:txBody>
      </p:sp>
      <p:sp>
        <p:nvSpPr>
          <p:cNvPr id="3" name="Rectangle 2">
            <a:extLst>
              <a:ext uri="{FF2B5EF4-FFF2-40B4-BE49-F238E27FC236}">
                <a16:creationId xmlns:a16="http://schemas.microsoft.com/office/drawing/2014/main" id="{59FA8308-658E-9C5B-381C-90311E84AD0C}"/>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pic>
        <p:nvPicPr>
          <p:cNvPr id="12" name="Picture 11">
            <a:extLst>
              <a:ext uri="{FF2B5EF4-FFF2-40B4-BE49-F238E27FC236}">
                <a16:creationId xmlns:a16="http://schemas.microsoft.com/office/drawing/2014/main" id="{7ED3165A-D0D5-1689-963B-B5C5FA6D3083}"/>
              </a:ext>
            </a:extLst>
          </p:cNvPr>
          <p:cNvPicPr>
            <a:picLocks noChangeAspect="1"/>
          </p:cNvPicPr>
          <p:nvPr/>
        </p:nvPicPr>
        <p:blipFill>
          <a:blip r:embed="rId3"/>
          <a:stretch>
            <a:fillRect/>
          </a:stretch>
        </p:blipFill>
        <p:spPr>
          <a:xfrm>
            <a:off x="382529" y="1687778"/>
            <a:ext cx="4288531" cy="2562725"/>
          </a:xfrm>
          <a:prstGeom prst="rect">
            <a:avLst/>
          </a:prstGeom>
          <a:ln>
            <a:solidFill>
              <a:schemeClr val="tx1"/>
            </a:solidFill>
          </a:ln>
        </p:spPr>
      </p:pic>
      <p:pic>
        <p:nvPicPr>
          <p:cNvPr id="13" name="Picture 12">
            <a:extLst>
              <a:ext uri="{FF2B5EF4-FFF2-40B4-BE49-F238E27FC236}">
                <a16:creationId xmlns:a16="http://schemas.microsoft.com/office/drawing/2014/main" id="{D492E0DB-C1F2-1A4C-25D1-2682DED919BE}"/>
              </a:ext>
            </a:extLst>
          </p:cNvPr>
          <p:cNvPicPr>
            <a:picLocks noChangeAspect="1"/>
          </p:cNvPicPr>
          <p:nvPr/>
        </p:nvPicPr>
        <p:blipFill>
          <a:blip r:embed="rId4"/>
          <a:stretch>
            <a:fillRect/>
          </a:stretch>
        </p:blipFill>
        <p:spPr>
          <a:xfrm>
            <a:off x="3693746" y="1256790"/>
            <a:ext cx="5101185" cy="3303290"/>
          </a:xfrm>
          <a:prstGeom prst="rect">
            <a:avLst/>
          </a:prstGeom>
          <a:ln>
            <a:solidFill>
              <a:schemeClr val="tx1"/>
            </a:solidFill>
          </a:ln>
        </p:spPr>
      </p:pic>
    </p:spTree>
    <p:extLst>
      <p:ext uri="{BB962C8B-B14F-4D97-AF65-F5344CB8AC3E}">
        <p14:creationId xmlns:p14="http://schemas.microsoft.com/office/powerpoint/2010/main" val="1971166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Initial Data gathering  form</a:t>
            </a:r>
          </a:p>
          <a:p>
            <a:pPr algn="l"/>
            <a:endParaRPr lang="en-US" sz="1600" dirty="0">
              <a:latin typeface="Viga" panose="020B0604020202020204" charset="0"/>
            </a:endParaRPr>
          </a:p>
        </p:txBody>
      </p:sp>
      <p:sp>
        <p:nvSpPr>
          <p:cNvPr id="3" name="Rectangle 2">
            <a:extLst>
              <a:ext uri="{FF2B5EF4-FFF2-40B4-BE49-F238E27FC236}">
                <a16:creationId xmlns:a16="http://schemas.microsoft.com/office/drawing/2014/main" id="{59FA8308-658E-9C5B-381C-90311E84AD0C}"/>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pic>
        <p:nvPicPr>
          <p:cNvPr id="6" name="Picture 5">
            <a:extLst>
              <a:ext uri="{FF2B5EF4-FFF2-40B4-BE49-F238E27FC236}">
                <a16:creationId xmlns:a16="http://schemas.microsoft.com/office/drawing/2014/main" id="{90E85EC8-59B1-A2BF-4183-603F0010987D}"/>
              </a:ext>
            </a:extLst>
          </p:cNvPr>
          <p:cNvPicPr>
            <a:picLocks noChangeAspect="1"/>
          </p:cNvPicPr>
          <p:nvPr/>
        </p:nvPicPr>
        <p:blipFill>
          <a:blip r:embed="rId3"/>
          <a:stretch>
            <a:fillRect/>
          </a:stretch>
        </p:blipFill>
        <p:spPr>
          <a:xfrm>
            <a:off x="626624" y="1473985"/>
            <a:ext cx="4653127" cy="3223260"/>
          </a:xfrm>
          <a:prstGeom prst="rect">
            <a:avLst/>
          </a:prstGeom>
          <a:ln>
            <a:solidFill>
              <a:schemeClr val="tx1"/>
            </a:solidFill>
          </a:ln>
        </p:spPr>
      </p:pic>
      <p:pic>
        <p:nvPicPr>
          <p:cNvPr id="8" name="Picture 7">
            <a:extLst>
              <a:ext uri="{FF2B5EF4-FFF2-40B4-BE49-F238E27FC236}">
                <a16:creationId xmlns:a16="http://schemas.microsoft.com/office/drawing/2014/main" id="{DA5BD336-AC1D-4354-EEEE-4F69EF96C902}"/>
              </a:ext>
            </a:extLst>
          </p:cNvPr>
          <p:cNvPicPr>
            <a:picLocks noChangeAspect="1"/>
          </p:cNvPicPr>
          <p:nvPr/>
        </p:nvPicPr>
        <p:blipFill>
          <a:blip r:embed="rId4"/>
          <a:stretch>
            <a:fillRect/>
          </a:stretch>
        </p:blipFill>
        <p:spPr>
          <a:xfrm>
            <a:off x="4141804" y="1022082"/>
            <a:ext cx="4653127" cy="1825197"/>
          </a:xfrm>
          <a:prstGeom prst="rect">
            <a:avLst/>
          </a:prstGeom>
          <a:ln>
            <a:solidFill>
              <a:schemeClr val="tx1"/>
            </a:solidFill>
          </a:ln>
        </p:spPr>
      </p:pic>
    </p:spTree>
    <p:extLst>
      <p:ext uri="{BB962C8B-B14F-4D97-AF65-F5344CB8AC3E}">
        <p14:creationId xmlns:p14="http://schemas.microsoft.com/office/powerpoint/2010/main" val="3979187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626624" y="0"/>
            <a:ext cx="76497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IMPLEMENTATION – </a:t>
            </a:r>
            <a:r>
              <a:rPr lang="fr-FR" sz="3600" dirty="0" err="1">
                <a:effectLst>
                  <a:outerShdw blurRad="38100" dist="38100" dir="2700000" algn="tl">
                    <a:srgbClr val="000000">
                      <a:alpha val="43137"/>
                    </a:srgbClr>
                  </a:outerShdw>
                </a:effectLst>
              </a:rPr>
              <a:t>PoC</a:t>
            </a:r>
            <a:endParaRPr lang="en-US" sz="3600" dirty="0">
              <a:effectLst>
                <a:outerShdw blurRad="38100" dist="38100" dir="2700000" algn="tl">
                  <a:srgbClr val="000000">
                    <a:alpha val="43137"/>
                  </a:srgbClr>
                </a:outerShdw>
              </a:effectLst>
            </a:endParaRPr>
          </a:p>
        </p:txBody>
      </p:sp>
      <p:sp>
        <p:nvSpPr>
          <p:cNvPr id="7" name="Text Placeholder 26">
            <a:extLst>
              <a:ext uri="{FF2B5EF4-FFF2-40B4-BE49-F238E27FC236}">
                <a16:creationId xmlns:a16="http://schemas.microsoft.com/office/drawing/2014/main" id="{2628808F-6EBC-6C16-C1BF-6FDA3B599DE6}"/>
              </a:ext>
            </a:extLst>
          </p:cNvPr>
          <p:cNvSpPr txBox="1">
            <a:spLocks/>
          </p:cNvSpPr>
          <p:nvPr/>
        </p:nvSpPr>
        <p:spPr>
          <a:xfrm>
            <a:off x="525206" y="717672"/>
            <a:ext cx="8269725" cy="441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r"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algn="l"/>
            <a:r>
              <a:rPr lang="en-US" sz="1600" dirty="0">
                <a:latin typeface="Viga" panose="020B0604020202020204" charset="0"/>
              </a:rPr>
              <a:t>Eye detection python code</a:t>
            </a:r>
          </a:p>
          <a:p>
            <a:pPr algn="l"/>
            <a:endParaRPr lang="en-US" sz="1600" dirty="0">
              <a:latin typeface="Viga" panose="020B0604020202020204" charset="0"/>
            </a:endParaRPr>
          </a:p>
        </p:txBody>
      </p:sp>
      <p:pic>
        <p:nvPicPr>
          <p:cNvPr id="1026" name="Picture 2" descr="Right Arrow icons for free download | Freepik | Right arrow icon, Free icons,  Vector icon design">
            <a:extLst>
              <a:ext uri="{FF2B5EF4-FFF2-40B4-BE49-F238E27FC236}">
                <a16:creationId xmlns:a16="http://schemas.microsoft.com/office/drawing/2014/main" id="{3251604D-6F01-B835-9E55-0B36775F0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4555186" y="2442992"/>
            <a:ext cx="868680" cy="86868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E528382-920E-C04A-2446-E8DA73A2C9FB}"/>
              </a:ext>
            </a:extLst>
          </p:cNvPr>
          <p:cNvSpPr/>
          <p:nvPr/>
        </p:nvSpPr>
        <p:spPr>
          <a:xfrm>
            <a:off x="4377332" y="2169148"/>
            <a:ext cx="1224388"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RESULTS</a:t>
            </a:r>
          </a:p>
        </p:txBody>
      </p:sp>
      <p:sp>
        <p:nvSpPr>
          <p:cNvPr id="3" name="Rectangle 2">
            <a:extLst>
              <a:ext uri="{FF2B5EF4-FFF2-40B4-BE49-F238E27FC236}">
                <a16:creationId xmlns:a16="http://schemas.microsoft.com/office/drawing/2014/main" id="{D231CBCF-04B5-1DCF-33A5-76D54CABA558}"/>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IT21032974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N.A.G.A.A   |   R24-112</a:t>
            </a:r>
          </a:p>
        </p:txBody>
      </p:sp>
      <p:pic>
        <p:nvPicPr>
          <p:cNvPr id="6" name="Picture 5">
            <a:extLst>
              <a:ext uri="{FF2B5EF4-FFF2-40B4-BE49-F238E27FC236}">
                <a16:creationId xmlns:a16="http://schemas.microsoft.com/office/drawing/2014/main" id="{78486C41-BD51-1422-9E7F-674D0C61295C}"/>
              </a:ext>
            </a:extLst>
          </p:cNvPr>
          <p:cNvPicPr>
            <a:picLocks noChangeAspect="1"/>
          </p:cNvPicPr>
          <p:nvPr/>
        </p:nvPicPr>
        <p:blipFill>
          <a:blip r:embed="rId4"/>
          <a:stretch>
            <a:fillRect/>
          </a:stretch>
        </p:blipFill>
        <p:spPr>
          <a:xfrm>
            <a:off x="506213" y="1539163"/>
            <a:ext cx="3871119" cy="2507058"/>
          </a:xfrm>
          <a:prstGeom prst="rect">
            <a:avLst/>
          </a:prstGeom>
          <a:ln>
            <a:solidFill>
              <a:schemeClr val="tx1"/>
            </a:solidFill>
          </a:ln>
        </p:spPr>
      </p:pic>
      <p:pic>
        <p:nvPicPr>
          <p:cNvPr id="4" name="Picture 3">
            <a:extLst>
              <a:ext uri="{FF2B5EF4-FFF2-40B4-BE49-F238E27FC236}">
                <a16:creationId xmlns:a16="http://schemas.microsoft.com/office/drawing/2014/main" id="{58E3AF54-5F4A-0FCA-74E7-8C2A4C12FBA5}"/>
              </a:ext>
            </a:extLst>
          </p:cNvPr>
          <p:cNvPicPr>
            <a:picLocks noChangeAspect="1"/>
          </p:cNvPicPr>
          <p:nvPr/>
        </p:nvPicPr>
        <p:blipFill>
          <a:blip r:embed="rId5"/>
          <a:stretch>
            <a:fillRect/>
          </a:stretch>
        </p:blipFill>
        <p:spPr>
          <a:xfrm>
            <a:off x="5742076" y="938262"/>
            <a:ext cx="3052855" cy="1687252"/>
          </a:xfrm>
          <a:prstGeom prst="rect">
            <a:avLst/>
          </a:prstGeom>
          <a:ln>
            <a:solidFill>
              <a:schemeClr val="tx1"/>
            </a:solidFill>
          </a:ln>
        </p:spPr>
      </p:pic>
      <p:pic>
        <p:nvPicPr>
          <p:cNvPr id="8" name="Picture 7">
            <a:extLst>
              <a:ext uri="{FF2B5EF4-FFF2-40B4-BE49-F238E27FC236}">
                <a16:creationId xmlns:a16="http://schemas.microsoft.com/office/drawing/2014/main" id="{9D6DCAB5-44B1-976A-5BEA-205AB44DF0E2}"/>
              </a:ext>
            </a:extLst>
          </p:cNvPr>
          <p:cNvPicPr>
            <a:picLocks noChangeAspect="1"/>
          </p:cNvPicPr>
          <p:nvPr/>
        </p:nvPicPr>
        <p:blipFill>
          <a:blip r:embed="rId6"/>
          <a:stretch>
            <a:fillRect/>
          </a:stretch>
        </p:blipFill>
        <p:spPr>
          <a:xfrm>
            <a:off x="5742076" y="2753363"/>
            <a:ext cx="3052855" cy="1876379"/>
          </a:xfrm>
          <a:prstGeom prst="rect">
            <a:avLst/>
          </a:prstGeom>
          <a:ln>
            <a:solidFill>
              <a:schemeClr val="tx1"/>
            </a:solidFill>
          </a:ln>
        </p:spPr>
      </p:pic>
    </p:spTree>
    <p:extLst>
      <p:ext uri="{BB962C8B-B14F-4D97-AF65-F5344CB8AC3E}">
        <p14:creationId xmlns:p14="http://schemas.microsoft.com/office/powerpoint/2010/main" val="1747270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35" name="Picture 34" descr="Cyber security - Free security icons">
            <a:extLst>
              <a:ext uri="{FF2B5EF4-FFF2-40B4-BE49-F238E27FC236}">
                <a16:creationId xmlns:a16="http://schemas.microsoft.com/office/drawing/2014/main" id="{AB2A2DE9-9C35-A736-03C9-BEB78ACA7A47}"/>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rot="19504750">
            <a:off x="7573843" y="2075718"/>
            <a:ext cx="1895476" cy="189547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Cyber security - Free security icons">
            <a:extLst>
              <a:ext uri="{FF2B5EF4-FFF2-40B4-BE49-F238E27FC236}">
                <a16:creationId xmlns:a16="http://schemas.microsoft.com/office/drawing/2014/main" id="{4BE0EA94-6BA5-DC6B-A28A-ED4242D95700}"/>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rot="1959800">
            <a:off x="-423122" y="2065455"/>
            <a:ext cx="1895476" cy="18954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Cyber security - Free security icons">
            <a:extLst>
              <a:ext uri="{FF2B5EF4-FFF2-40B4-BE49-F238E27FC236}">
                <a16:creationId xmlns:a16="http://schemas.microsoft.com/office/drawing/2014/main" id="{03CC526B-0729-D4F4-D000-BF29F7F698D7}"/>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rot="19504750">
            <a:off x="7692350" y="3534106"/>
            <a:ext cx="1895476" cy="18954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Cyber security - Free security icons">
            <a:extLst>
              <a:ext uri="{FF2B5EF4-FFF2-40B4-BE49-F238E27FC236}">
                <a16:creationId xmlns:a16="http://schemas.microsoft.com/office/drawing/2014/main" id="{F38F53E6-C2FA-2596-4BCD-19333BB7C07E}"/>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rot="19504750">
            <a:off x="7569638" y="621022"/>
            <a:ext cx="1895476" cy="189547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yber security - Free security icons">
            <a:extLst>
              <a:ext uri="{FF2B5EF4-FFF2-40B4-BE49-F238E27FC236}">
                <a16:creationId xmlns:a16="http://schemas.microsoft.com/office/drawing/2014/main" id="{56F40FCC-B16E-A860-D9F8-2339D83EDBFB}"/>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rot="1959800">
            <a:off x="-446545" y="3509890"/>
            <a:ext cx="1895476" cy="18954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Cyber security - Free security icons">
            <a:extLst>
              <a:ext uri="{FF2B5EF4-FFF2-40B4-BE49-F238E27FC236}">
                <a16:creationId xmlns:a16="http://schemas.microsoft.com/office/drawing/2014/main" id="{D35B3165-11DF-5545-A242-E20173044A76}"/>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rot="1959800">
            <a:off x="-366342" y="621022"/>
            <a:ext cx="1895476" cy="1895476"/>
          </a:xfrm>
          <a:prstGeom prst="rect">
            <a:avLst/>
          </a:prstGeom>
          <a:noFill/>
          <a:extLst>
            <a:ext uri="{909E8E84-426E-40DD-AFC4-6F175D3DCCD1}">
              <a14:hiddenFill xmlns:a14="http://schemas.microsoft.com/office/drawing/2010/main">
                <a:solidFill>
                  <a:srgbClr val="FFFFFF"/>
                </a:solidFill>
              </a14:hiddenFill>
            </a:ext>
          </a:extLst>
        </p:spPr>
      </p:pic>
      <p:sp>
        <p:nvSpPr>
          <p:cNvPr id="297" name="Google Shape;297;p30"/>
          <p:cNvSpPr txBox="1">
            <a:spLocks noGrp="1"/>
          </p:cNvSpPr>
          <p:nvPr>
            <p:ph type="title"/>
          </p:nvPr>
        </p:nvSpPr>
        <p:spPr>
          <a:xfrm>
            <a:off x="626624" y="0"/>
            <a:ext cx="8174476"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effectLst>
                  <a:outerShdw blurRad="38100" dist="38100" dir="2700000" algn="tl">
                    <a:srgbClr val="000000">
                      <a:alpha val="43137"/>
                    </a:srgbClr>
                  </a:outerShdw>
                </a:effectLst>
              </a:rPr>
              <a:t>COMMERCIALIZATION - </a:t>
            </a:r>
            <a:r>
              <a:rPr lang="en" sz="3600" dirty="0">
                <a:effectLst>
                  <a:outerShdw blurRad="38100" dist="38100" dir="2700000" algn="tl">
                    <a:srgbClr val="000000">
                      <a:alpha val="43137"/>
                    </a:srgbClr>
                  </a:outerShdw>
                </a:effectLst>
              </a:rPr>
              <a:t>OUR PLANS</a:t>
            </a:r>
            <a:endParaRPr lang="en-US" sz="3600" dirty="0">
              <a:effectLst>
                <a:outerShdw blurRad="38100" dist="38100" dir="2700000" algn="tl">
                  <a:srgbClr val="000000">
                    <a:alpha val="43137"/>
                  </a:srgbClr>
                </a:outerShdw>
              </a:effectLst>
            </a:endParaRPr>
          </a:p>
        </p:txBody>
      </p:sp>
      <p:sp>
        <p:nvSpPr>
          <p:cNvPr id="9" name="Google Shape;1907;p47">
            <a:extLst>
              <a:ext uri="{FF2B5EF4-FFF2-40B4-BE49-F238E27FC236}">
                <a16:creationId xmlns:a16="http://schemas.microsoft.com/office/drawing/2014/main" id="{AEC17E52-8776-9C15-67AD-5BFC89F5085D}"/>
              </a:ext>
            </a:extLst>
          </p:cNvPr>
          <p:cNvSpPr/>
          <p:nvPr/>
        </p:nvSpPr>
        <p:spPr>
          <a:xfrm>
            <a:off x="1152600" y="1343025"/>
            <a:ext cx="1962000" cy="3114600"/>
          </a:xfrm>
          <a:prstGeom prst="rect">
            <a:avLst/>
          </a:prstGeom>
          <a:gradFill>
            <a:gsLst>
              <a:gs pos="0">
                <a:srgbClr val="8BE3FF"/>
              </a:gs>
              <a:gs pos="100000">
                <a:srgbClr val="ACFFD9"/>
              </a:gs>
            </a:gsLst>
            <a:lin ang="5400700" scaled="0"/>
          </a:gradFill>
          <a:ln>
            <a:noFill/>
          </a:ln>
          <a:effectLst>
            <a:glow rad="63500">
              <a:schemeClr val="accent1">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08;p47">
            <a:extLst>
              <a:ext uri="{FF2B5EF4-FFF2-40B4-BE49-F238E27FC236}">
                <a16:creationId xmlns:a16="http://schemas.microsoft.com/office/drawing/2014/main" id="{4FD7F593-D30B-4155-9D93-C87470DCB6E0}"/>
              </a:ext>
            </a:extLst>
          </p:cNvPr>
          <p:cNvSpPr/>
          <p:nvPr/>
        </p:nvSpPr>
        <p:spPr>
          <a:xfrm rot="5400000">
            <a:off x="1538400" y="1514475"/>
            <a:ext cx="704700" cy="14763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10;p47">
            <a:extLst>
              <a:ext uri="{FF2B5EF4-FFF2-40B4-BE49-F238E27FC236}">
                <a16:creationId xmlns:a16="http://schemas.microsoft.com/office/drawing/2014/main" id="{A48B4396-588D-0EDA-D9FD-E3560DA99370}"/>
              </a:ext>
            </a:extLst>
          </p:cNvPr>
          <p:cNvSpPr txBox="1">
            <a:spLocks/>
          </p:cNvSpPr>
          <p:nvPr/>
        </p:nvSpPr>
        <p:spPr>
          <a:xfrm>
            <a:off x="992573" y="2658900"/>
            <a:ext cx="2124848" cy="8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indent="-317500">
              <a:buSzPts val="1400"/>
            </a:pPr>
            <a:r>
              <a:rPr lang="en-US" sz="1400" dirty="0"/>
              <a:t>Only Access limited modules on the LMS</a:t>
            </a:r>
          </a:p>
          <a:p>
            <a:pPr indent="-317500">
              <a:buSzPts val="1400"/>
            </a:pPr>
            <a:endParaRPr lang="en-US" sz="1400" dirty="0"/>
          </a:p>
          <a:p>
            <a:pPr indent="-317500">
              <a:buSzPts val="1400"/>
            </a:pPr>
            <a:r>
              <a:rPr lang="en-US" sz="1400" dirty="0"/>
              <a:t>Limited Technical Support</a:t>
            </a:r>
          </a:p>
          <a:p>
            <a:pPr indent="-317500">
              <a:buSzPts val="1400"/>
            </a:pPr>
            <a:endParaRPr lang="en-US" sz="1400" dirty="0"/>
          </a:p>
        </p:txBody>
      </p:sp>
      <p:sp>
        <p:nvSpPr>
          <p:cNvPr id="13" name="Google Shape;1911;p47">
            <a:extLst>
              <a:ext uri="{FF2B5EF4-FFF2-40B4-BE49-F238E27FC236}">
                <a16:creationId xmlns:a16="http://schemas.microsoft.com/office/drawing/2014/main" id="{19911D72-8F29-8A64-1913-BF2AE1458BF7}"/>
              </a:ext>
            </a:extLst>
          </p:cNvPr>
          <p:cNvSpPr txBox="1">
            <a:spLocks/>
          </p:cNvSpPr>
          <p:nvPr/>
        </p:nvSpPr>
        <p:spPr>
          <a:xfrm>
            <a:off x="1427775" y="1446325"/>
            <a:ext cx="1376184" cy="37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sz="1400" dirty="0"/>
              <a:t>ONBOARDING</a:t>
            </a:r>
          </a:p>
        </p:txBody>
      </p:sp>
      <p:sp>
        <p:nvSpPr>
          <p:cNvPr id="14" name="Google Shape;1912;p47">
            <a:extLst>
              <a:ext uri="{FF2B5EF4-FFF2-40B4-BE49-F238E27FC236}">
                <a16:creationId xmlns:a16="http://schemas.microsoft.com/office/drawing/2014/main" id="{0C53632C-5E09-905F-40DB-116882C3F8CB}"/>
              </a:ext>
            </a:extLst>
          </p:cNvPr>
          <p:cNvSpPr txBox="1">
            <a:spLocks/>
          </p:cNvSpPr>
          <p:nvPr/>
        </p:nvSpPr>
        <p:spPr>
          <a:xfrm>
            <a:off x="1407750" y="1982775"/>
            <a:ext cx="1278300"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Viga"/>
              <a:buNone/>
              <a:defRPr sz="2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 sz="2400" dirty="0"/>
              <a:t>FREE</a:t>
            </a:r>
          </a:p>
        </p:txBody>
      </p:sp>
      <p:sp>
        <p:nvSpPr>
          <p:cNvPr id="15" name="Google Shape;1913;p47">
            <a:extLst>
              <a:ext uri="{FF2B5EF4-FFF2-40B4-BE49-F238E27FC236}">
                <a16:creationId xmlns:a16="http://schemas.microsoft.com/office/drawing/2014/main" id="{84CD0B10-D903-31D8-45F5-8188AB38C159}"/>
              </a:ext>
            </a:extLst>
          </p:cNvPr>
          <p:cNvSpPr/>
          <p:nvPr/>
        </p:nvSpPr>
        <p:spPr>
          <a:xfrm>
            <a:off x="3591000" y="1343025"/>
            <a:ext cx="1962000" cy="3114600"/>
          </a:xfrm>
          <a:prstGeom prst="rect">
            <a:avLst/>
          </a:prstGeom>
          <a:gradFill>
            <a:gsLst>
              <a:gs pos="0">
                <a:srgbClr val="8BE3FF"/>
              </a:gs>
              <a:gs pos="100000">
                <a:srgbClr val="ACFFD9"/>
              </a:gs>
            </a:gsLst>
            <a:lin ang="5400700" scaled="0"/>
          </a:gradFill>
          <a:ln>
            <a:noFill/>
          </a:ln>
          <a:effectLst>
            <a:glow rad="63500">
              <a:schemeClr val="accent1">
                <a:satMod val="175000"/>
                <a:alpha val="40000"/>
              </a:schemeClr>
            </a:glow>
          </a:effectLst>
        </p:spPr>
        <p:txBody>
          <a:bodyPr spcFirstLastPara="1" wrap="square" lIns="91425" tIns="91425" rIns="91425" bIns="91425" anchor="ctr" anchorCtr="0">
            <a:noAutofit/>
          </a:bodyPr>
          <a:lstStyle/>
          <a:p>
            <a:endParaRPr/>
          </a:p>
        </p:txBody>
      </p:sp>
      <p:sp>
        <p:nvSpPr>
          <p:cNvPr id="16" name="Google Shape;1914;p47">
            <a:extLst>
              <a:ext uri="{FF2B5EF4-FFF2-40B4-BE49-F238E27FC236}">
                <a16:creationId xmlns:a16="http://schemas.microsoft.com/office/drawing/2014/main" id="{32F61594-6069-AE5B-1F3B-9793E9F7775F}"/>
              </a:ext>
            </a:extLst>
          </p:cNvPr>
          <p:cNvSpPr/>
          <p:nvPr/>
        </p:nvSpPr>
        <p:spPr>
          <a:xfrm rot="5400000">
            <a:off x="3976800" y="1514475"/>
            <a:ext cx="704700" cy="14763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17;p47">
            <a:extLst>
              <a:ext uri="{FF2B5EF4-FFF2-40B4-BE49-F238E27FC236}">
                <a16:creationId xmlns:a16="http://schemas.microsoft.com/office/drawing/2014/main" id="{2DAB4A29-9AB9-626F-0B2E-B1B932B7E33D}"/>
              </a:ext>
            </a:extLst>
          </p:cNvPr>
          <p:cNvSpPr txBox="1">
            <a:spLocks/>
          </p:cNvSpPr>
          <p:nvPr/>
        </p:nvSpPr>
        <p:spPr>
          <a:xfrm>
            <a:off x="3866175" y="1446325"/>
            <a:ext cx="1278300" cy="37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sz="1400" dirty="0"/>
              <a:t>MONTHLY</a:t>
            </a:r>
          </a:p>
        </p:txBody>
      </p:sp>
      <p:sp>
        <p:nvSpPr>
          <p:cNvPr id="20" name="Google Shape;1918;p47">
            <a:extLst>
              <a:ext uri="{FF2B5EF4-FFF2-40B4-BE49-F238E27FC236}">
                <a16:creationId xmlns:a16="http://schemas.microsoft.com/office/drawing/2014/main" id="{BAAF783B-69BF-21B6-E7C3-58D73CC105EA}"/>
              </a:ext>
            </a:extLst>
          </p:cNvPr>
          <p:cNvSpPr txBox="1">
            <a:spLocks/>
          </p:cNvSpPr>
          <p:nvPr/>
        </p:nvSpPr>
        <p:spPr>
          <a:xfrm>
            <a:off x="3846150" y="1982775"/>
            <a:ext cx="1278300"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Viga"/>
              <a:buNone/>
              <a:defRPr sz="2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 sz="2400" dirty="0"/>
              <a:t>$99/mo</a:t>
            </a:r>
          </a:p>
        </p:txBody>
      </p:sp>
      <p:sp>
        <p:nvSpPr>
          <p:cNvPr id="21" name="Google Shape;1919;p47">
            <a:extLst>
              <a:ext uri="{FF2B5EF4-FFF2-40B4-BE49-F238E27FC236}">
                <a16:creationId xmlns:a16="http://schemas.microsoft.com/office/drawing/2014/main" id="{13491B51-2725-2715-4E30-A0AF1D74D863}"/>
              </a:ext>
            </a:extLst>
          </p:cNvPr>
          <p:cNvSpPr/>
          <p:nvPr/>
        </p:nvSpPr>
        <p:spPr>
          <a:xfrm>
            <a:off x="6029400" y="1343025"/>
            <a:ext cx="1962000" cy="3114600"/>
          </a:xfrm>
          <a:prstGeom prst="rect">
            <a:avLst/>
          </a:prstGeom>
          <a:gradFill>
            <a:gsLst>
              <a:gs pos="0">
                <a:srgbClr val="8BE3FF"/>
              </a:gs>
              <a:gs pos="100000">
                <a:srgbClr val="ACFFD9"/>
              </a:gs>
            </a:gsLst>
            <a:lin ang="5400700" scaled="0"/>
          </a:gradFill>
          <a:ln>
            <a:noFill/>
          </a:ln>
          <a:effectLst>
            <a:glow rad="63500">
              <a:schemeClr val="accent1">
                <a:satMod val="175000"/>
                <a:alpha val="40000"/>
              </a:schemeClr>
            </a:glow>
          </a:effectLst>
        </p:spPr>
        <p:txBody>
          <a:bodyPr spcFirstLastPara="1" wrap="square" lIns="91425" tIns="91425" rIns="91425" bIns="91425" anchor="ctr" anchorCtr="0">
            <a:noAutofit/>
          </a:bodyPr>
          <a:lstStyle/>
          <a:p>
            <a:endParaRPr/>
          </a:p>
        </p:txBody>
      </p:sp>
      <p:sp>
        <p:nvSpPr>
          <p:cNvPr id="22" name="Google Shape;1920;p47">
            <a:extLst>
              <a:ext uri="{FF2B5EF4-FFF2-40B4-BE49-F238E27FC236}">
                <a16:creationId xmlns:a16="http://schemas.microsoft.com/office/drawing/2014/main" id="{AE1401B8-8C51-84FC-FADB-2517B87510B6}"/>
              </a:ext>
            </a:extLst>
          </p:cNvPr>
          <p:cNvSpPr/>
          <p:nvPr/>
        </p:nvSpPr>
        <p:spPr>
          <a:xfrm rot="5400000">
            <a:off x="6415200" y="1514475"/>
            <a:ext cx="704700" cy="14763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23;p47">
            <a:extLst>
              <a:ext uri="{FF2B5EF4-FFF2-40B4-BE49-F238E27FC236}">
                <a16:creationId xmlns:a16="http://schemas.microsoft.com/office/drawing/2014/main" id="{98A4FB3D-F946-AE92-548D-69F32823186F}"/>
              </a:ext>
            </a:extLst>
          </p:cNvPr>
          <p:cNvSpPr txBox="1">
            <a:spLocks/>
          </p:cNvSpPr>
          <p:nvPr/>
        </p:nvSpPr>
        <p:spPr>
          <a:xfrm>
            <a:off x="6304575" y="1446325"/>
            <a:ext cx="1278300" cy="37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sz="1400" dirty="0"/>
              <a:t>ANNUALLY</a:t>
            </a:r>
          </a:p>
        </p:txBody>
      </p:sp>
      <p:sp>
        <p:nvSpPr>
          <p:cNvPr id="26" name="Google Shape;1924;p47">
            <a:extLst>
              <a:ext uri="{FF2B5EF4-FFF2-40B4-BE49-F238E27FC236}">
                <a16:creationId xmlns:a16="http://schemas.microsoft.com/office/drawing/2014/main" id="{EC05AAD5-5D8F-29AA-AC63-9FB82BA60C1B}"/>
              </a:ext>
            </a:extLst>
          </p:cNvPr>
          <p:cNvSpPr txBox="1">
            <a:spLocks/>
          </p:cNvSpPr>
          <p:nvPr/>
        </p:nvSpPr>
        <p:spPr>
          <a:xfrm>
            <a:off x="6182234" y="1996555"/>
            <a:ext cx="1451700"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Viga"/>
              <a:buNone/>
              <a:defRPr sz="28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 sz="2400" dirty="0"/>
              <a:t>$999/yr</a:t>
            </a:r>
          </a:p>
        </p:txBody>
      </p:sp>
      <p:sp>
        <p:nvSpPr>
          <p:cNvPr id="2" name="Google Shape;1910;p47">
            <a:extLst>
              <a:ext uri="{FF2B5EF4-FFF2-40B4-BE49-F238E27FC236}">
                <a16:creationId xmlns:a16="http://schemas.microsoft.com/office/drawing/2014/main" id="{4B2C4803-50AE-61D9-A4BA-211A6B34E54A}"/>
              </a:ext>
            </a:extLst>
          </p:cNvPr>
          <p:cNvSpPr txBox="1">
            <a:spLocks/>
          </p:cNvSpPr>
          <p:nvPr/>
        </p:nvSpPr>
        <p:spPr>
          <a:xfrm>
            <a:off x="3478729" y="2650805"/>
            <a:ext cx="2124848" cy="8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indent="-317500">
              <a:buSzPts val="1400"/>
            </a:pPr>
            <a:r>
              <a:rPr lang="en-US" sz="1400" dirty="0"/>
              <a:t>Access limited to only 2 modules modules on the LMS (eye monitor not include)</a:t>
            </a:r>
          </a:p>
          <a:p>
            <a:pPr indent="-317500">
              <a:buSzPts val="1400"/>
            </a:pPr>
            <a:endParaRPr lang="en-US" sz="1400" dirty="0"/>
          </a:p>
          <a:p>
            <a:pPr indent="-317500">
              <a:buSzPts val="1400"/>
            </a:pPr>
            <a:r>
              <a:rPr lang="en-US" sz="1400" dirty="0"/>
              <a:t>Limited Technical Support</a:t>
            </a:r>
          </a:p>
          <a:p>
            <a:pPr indent="-317500">
              <a:buSzPts val="1400"/>
            </a:pPr>
            <a:endParaRPr lang="en-US" sz="1400" dirty="0"/>
          </a:p>
        </p:txBody>
      </p:sp>
      <p:sp>
        <p:nvSpPr>
          <p:cNvPr id="4" name="Google Shape;1910;p47">
            <a:extLst>
              <a:ext uri="{FF2B5EF4-FFF2-40B4-BE49-F238E27FC236}">
                <a16:creationId xmlns:a16="http://schemas.microsoft.com/office/drawing/2014/main" id="{0FB26CAE-1363-1E04-3875-5A1C50B37D7C}"/>
              </a:ext>
            </a:extLst>
          </p:cNvPr>
          <p:cNvSpPr txBox="1">
            <a:spLocks/>
          </p:cNvSpPr>
          <p:nvPr/>
        </p:nvSpPr>
        <p:spPr>
          <a:xfrm>
            <a:off x="5894608" y="2650805"/>
            <a:ext cx="2124848" cy="8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indent="-317500">
              <a:buSzPts val="1400"/>
            </a:pPr>
            <a:r>
              <a:rPr lang="en-US" sz="1400" dirty="0"/>
              <a:t>Unlimited Access to modules on the LMS</a:t>
            </a:r>
          </a:p>
          <a:p>
            <a:pPr indent="-317500">
              <a:buSzPts val="1400"/>
            </a:pPr>
            <a:endParaRPr lang="en-US" sz="1400" dirty="0"/>
          </a:p>
          <a:p>
            <a:pPr indent="-317500">
              <a:buSzPts val="1400"/>
            </a:pPr>
            <a:r>
              <a:rPr lang="en-US" sz="1400" dirty="0"/>
              <a:t>Unlimited Technical Support</a:t>
            </a:r>
          </a:p>
          <a:p>
            <a:pPr indent="-317500">
              <a:buSzPts val="1400"/>
            </a:pPr>
            <a:endParaRPr lang="en-US" sz="1400" dirty="0"/>
          </a:p>
        </p:txBody>
      </p:sp>
    </p:spTree>
    <p:extLst>
      <p:ext uri="{BB962C8B-B14F-4D97-AF65-F5344CB8AC3E}">
        <p14:creationId xmlns:p14="http://schemas.microsoft.com/office/powerpoint/2010/main" val="3163378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9"/>
                                        </p:tgtEl>
                                      </p:cBhvr>
                                    </p:animEffect>
                                    <p:animScale>
                                      <p:cBhvr>
                                        <p:cTn id="7" dur="250" autoRev="1" fill="hold"/>
                                        <p:tgtEl>
                                          <p:spTgt spid="29"/>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31"/>
                                        </p:tgtEl>
                                      </p:cBhvr>
                                    </p:animEffect>
                                    <p:animScale>
                                      <p:cBhvr>
                                        <p:cTn id="10" dur="250" autoRev="1" fill="hold"/>
                                        <p:tgtEl>
                                          <p:spTgt spid="31"/>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32"/>
                                        </p:tgtEl>
                                      </p:cBhvr>
                                    </p:animEffect>
                                    <p:animScale>
                                      <p:cBhvr>
                                        <p:cTn id="13" dur="250" autoRev="1" fill="hold"/>
                                        <p:tgtEl>
                                          <p:spTgt spid="32"/>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33"/>
                                        </p:tgtEl>
                                      </p:cBhvr>
                                    </p:animEffect>
                                    <p:animScale>
                                      <p:cBhvr>
                                        <p:cTn id="16" dur="250" autoRev="1" fill="hold"/>
                                        <p:tgtEl>
                                          <p:spTgt spid="33"/>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34"/>
                                        </p:tgtEl>
                                      </p:cBhvr>
                                    </p:animEffect>
                                    <p:animScale>
                                      <p:cBhvr>
                                        <p:cTn id="19" dur="250" autoRev="1" fill="hold"/>
                                        <p:tgtEl>
                                          <p:spTgt spid="34"/>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35"/>
                                        </p:tgtEl>
                                      </p:cBhvr>
                                    </p:animEffect>
                                    <p:animScale>
                                      <p:cBhvr>
                                        <p:cTn id="22" dur="250" autoRev="1" fill="hold"/>
                                        <p:tgtEl>
                                          <p:spTgt spid="35"/>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9"/>
                                        </p:tgtEl>
                                      </p:cBhvr>
                                    </p:animEffect>
                                    <p:animScale>
                                      <p:cBhvr>
                                        <p:cTn id="27" dur="250" autoRev="1" fill="hold"/>
                                        <p:tgtEl>
                                          <p:spTgt spid="9"/>
                                        </p:tgtEl>
                                      </p:cBhvr>
                                      <p:by x="105000" y="105000"/>
                                    </p:animScale>
                                  </p:childTnLst>
                                </p:cTn>
                              </p:par>
                              <p:par>
                                <p:cTn id="28" presetID="26" presetClass="emph" presetSubtype="0" fill="hold" grpId="0" nodeType="withEffect">
                                  <p:stCondLst>
                                    <p:cond delay="0"/>
                                  </p:stCondLst>
                                  <p:childTnLst>
                                    <p:animEffect transition="out" filter="fade">
                                      <p:cBhvr>
                                        <p:cTn id="29" dur="500" tmFilter="0, 0; .2, .5; .8, .5; 1, 0"/>
                                        <p:tgtEl>
                                          <p:spTgt spid="15"/>
                                        </p:tgtEl>
                                      </p:cBhvr>
                                    </p:animEffect>
                                    <p:animScale>
                                      <p:cBhvr>
                                        <p:cTn id="30" dur="250" autoRev="1" fill="hold"/>
                                        <p:tgtEl>
                                          <p:spTgt spid="15"/>
                                        </p:tgtEl>
                                      </p:cBhvr>
                                      <p:by x="105000" y="105000"/>
                                    </p:animScale>
                                  </p:childTnLst>
                                </p:cTn>
                              </p:par>
                              <p:par>
                                <p:cTn id="31" presetID="26" presetClass="emph" presetSubtype="0" fill="hold" grpId="0" nodeType="withEffect">
                                  <p:stCondLst>
                                    <p:cond delay="0"/>
                                  </p:stCondLst>
                                  <p:childTnLst>
                                    <p:animEffect transition="out" filter="fade">
                                      <p:cBhvr>
                                        <p:cTn id="32" dur="500" tmFilter="0, 0; .2, .5; .8, .5; 1, 0"/>
                                        <p:tgtEl>
                                          <p:spTgt spid="21"/>
                                        </p:tgtEl>
                                      </p:cBhvr>
                                    </p:animEffect>
                                    <p:animScale>
                                      <p:cBhvr>
                                        <p:cTn id="33"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550889" y="644515"/>
            <a:ext cx="8158771"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IT21033032 | </a:t>
            </a:r>
            <a:r>
              <a:rPr lang="en-US" sz="4000" dirty="0" err="1">
                <a:solidFill>
                  <a:schemeClr val="lt2"/>
                </a:solidFill>
                <a:effectLst>
                  <a:outerShdw blurRad="38100" dist="38100" dir="2700000" algn="tl">
                    <a:srgbClr val="000000">
                      <a:alpha val="43137"/>
                    </a:srgbClr>
                  </a:outerShdw>
                </a:effectLst>
              </a:rPr>
              <a:t>Nishshanka</a:t>
            </a:r>
            <a:r>
              <a:rPr lang="en-US" sz="4000" dirty="0">
                <a:solidFill>
                  <a:schemeClr val="lt2"/>
                </a:solidFill>
                <a:effectLst>
                  <a:outerShdw blurRad="38100" dist="38100" dir="2700000" algn="tl">
                    <a:srgbClr val="000000">
                      <a:alpha val="43137"/>
                    </a:srgbClr>
                  </a:outerShdw>
                </a:effectLst>
              </a:rPr>
              <a:t> N.A.P.K.R</a:t>
            </a:r>
          </a:p>
        </p:txBody>
      </p:sp>
      <p:pic>
        <p:nvPicPr>
          <p:cNvPr id="2050" name="Picture 2" descr="No User Image Icon #217631 - Free Icons Library">
            <a:extLst>
              <a:ext uri="{FF2B5EF4-FFF2-40B4-BE49-F238E27FC236}">
                <a16:creationId xmlns:a16="http://schemas.microsoft.com/office/drawing/2014/main" id="{28A889AE-8FD9-B2CB-CB3E-AE464029B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559" y="0"/>
            <a:ext cx="1576441" cy="17716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EDE5E52-4BB8-5F2F-9AB2-B95CF34624CA}"/>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sp>
        <p:nvSpPr>
          <p:cNvPr id="3" name="Text Placeholder 26">
            <a:extLst>
              <a:ext uri="{FF2B5EF4-FFF2-40B4-BE49-F238E27FC236}">
                <a16:creationId xmlns:a16="http://schemas.microsoft.com/office/drawing/2014/main" id="{203C86F6-3975-F90E-E311-84005C12687A}"/>
              </a:ext>
            </a:extLst>
          </p:cNvPr>
          <p:cNvSpPr txBox="1">
            <a:spLocks/>
          </p:cNvSpPr>
          <p:nvPr/>
        </p:nvSpPr>
        <p:spPr>
          <a:xfrm>
            <a:off x="550889" y="1638299"/>
            <a:ext cx="6811936" cy="25826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r>
              <a:rPr lang="en-US" sz="2000" dirty="0">
                <a:latin typeface="Viga" panose="020B0604020202020204" charset="0"/>
              </a:rPr>
              <a:t>Objective : Implementing Student Learning Profiling module for better user profile analysis.</a:t>
            </a:r>
          </a:p>
          <a:p>
            <a:endParaRPr lang="en-US" sz="2000" dirty="0">
              <a:latin typeface="Viga" panose="020B0604020202020204" charset="0"/>
            </a:endParaRPr>
          </a:p>
          <a:p>
            <a:r>
              <a:rPr lang="en-US" sz="2000" dirty="0">
                <a:latin typeface="Viga" panose="020B0604020202020204" charset="0"/>
              </a:rPr>
              <a:t>Specialization: Information Technology</a:t>
            </a:r>
            <a:br>
              <a:rPr lang="en-US" dirty="0">
                <a:latin typeface="Viga" panose="020B0604020202020204" charset="0"/>
              </a:rPr>
            </a:br>
            <a:br>
              <a:rPr lang="en-US" dirty="0">
                <a:latin typeface="Viga" panose="020B0604020202020204" charset="0"/>
              </a:rPr>
            </a:br>
            <a:br>
              <a:rPr lang="en-US" dirty="0">
                <a:latin typeface="Viga" panose="020B0604020202020204" charset="0"/>
              </a:rPr>
            </a:br>
            <a:endParaRPr lang="en-US" dirty="0">
              <a:latin typeface="Viga" panose="020B0604020202020204" charset="0"/>
            </a:endParaRPr>
          </a:p>
          <a:p>
            <a:endParaRPr lang="en-US" dirty="0">
              <a:latin typeface="Viga" panose="020B0604020202020204" charset="0"/>
            </a:endParaRPr>
          </a:p>
        </p:txBody>
      </p:sp>
    </p:spTree>
    <p:extLst>
      <p:ext uri="{BB962C8B-B14F-4D97-AF65-F5344CB8AC3E}">
        <p14:creationId xmlns:p14="http://schemas.microsoft.com/office/powerpoint/2010/main" val="3928297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5916" y="207622"/>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565690" y="2552045"/>
            <a:ext cx="3809817" cy="1223638"/>
          </a:xfrm>
          <a:prstGeom prst="rect">
            <a:avLst/>
          </a:prstGeom>
        </p:spPr>
        <p:txBody>
          <a:bodyPr spcFirstLastPara="1" wrap="square" lIns="91425" tIns="91425" rIns="91425" bIns="91425" anchor="b" anchorCtr="0">
            <a:noAutofit/>
          </a:bodyPr>
          <a:lstStyle/>
          <a:p>
            <a:pPr lvl="0" algn="ctr"/>
            <a:r>
              <a:rPr lang="en-US" sz="8000" dirty="0">
                <a:solidFill>
                  <a:schemeClr val="lt2"/>
                </a:solidFill>
                <a:effectLst>
                  <a:outerShdw blurRad="38100" dist="38100" dir="2700000" algn="tl">
                    <a:srgbClr val="000000">
                      <a:alpha val="43137"/>
                    </a:srgbClr>
                  </a:outerShdw>
                </a:effectLst>
              </a:rPr>
              <a:t>Thank</a:t>
            </a:r>
            <a:br>
              <a:rPr lang="en-US" sz="8000" dirty="0">
                <a:solidFill>
                  <a:schemeClr val="lt2"/>
                </a:solidFill>
                <a:effectLst>
                  <a:outerShdw blurRad="38100" dist="38100" dir="2700000" algn="tl">
                    <a:srgbClr val="000000">
                      <a:alpha val="43137"/>
                    </a:srgbClr>
                  </a:outerShdw>
                </a:effectLst>
              </a:rPr>
            </a:br>
            <a:r>
              <a:rPr lang="en-US" sz="8000" dirty="0">
                <a:solidFill>
                  <a:schemeClr val="lt2"/>
                </a:solidFill>
                <a:effectLst>
                  <a:outerShdw blurRad="38100" dist="38100" dir="2700000" algn="tl">
                    <a:srgbClr val="000000">
                      <a:alpha val="43137"/>
                    </a:srgbClr>
                  </a:outerShdw>
                </a:effectLst>
              </a:rPr>
              <a:t>You</a:t>
            </a:r>
          </a:p>
        </p:txBody>
      </p:sp>
      <p:grpSp>
        <p:nvGrpSpPr>
          <p:cNvPr id="161" name="Google Shape;161;p29"/>
          <p:cNvGrpSpPr/>
          <p:nvPr/>
        </p:nvGrpSpPr>
        <p:grpSpPr>
          <a:xfrm>
            <a:off x="105088" y="-70462"/>
            <a:ext cx="4117010" cy="5284424"/>
            <a:chOff x="196269" y="-35131"/>
            <a:chExt cx="4117010" cy="5284424"/>
          </a:xfrm>
        </p:grpSpPr>
        <p:grpSp>
          <p:nvGrpSpPr>
            <p:cNvPr id="162" name="Google Shape;162;p29"/>
            <p:cNvGrpSpPr/>
            <p:nvPr/>
          </p:nvGrpSpPr>
          <p:grpSpPr>
            <a:xfrm>
              <a:off x="196269" y="-35131"/>
              <a:ext cx="4117010" cy="4393434"/>
              <a:chOff x="43869" y="-35131"/>
              <a:chExt cx="4117010" cy="4393434"/>
            </a:xfrm>
          </p:grpSpPr>
          <p:sp>
            <p:nvSpPr>
              <p:cNvPr id="163" name="Google Shape;163;p29"/>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9"/>
              <p:cNvGrpSpPr/>
              <p:nvPr/>
            </p:nvGrpSpPr>
            <p:grpSpPr>
              <a:xfrm>
                <a:off x="43869" y="-35131"/>
                <a:ext cx="4117010" cy="4393434"/>
                <a:chOff x="-6861500" y="-774675"/>
                <a:chExt cx="4221275" cy="4504700"/>
              </a:xfrm>
            </p:grpSpPr>
            <p:sp>
              <p:nvSpPr>
                <p:cNvPr id="165" name="Google Shape;165;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5245425" y="400600"/>
                  <a:ext cx="908650" cy="1986150"/>
                </a:xfrm>
                <a:custGeom>
                  <a:avLst/>
                  <a:gdLst/>
                  <a:ahLst/>
                  <a:cxnLst/>
                  <a:rect l="l" t="t" r="r" b="b"/>
                  <a:pathLst>
                    <a:path w="36346" h="79446" extrusionOk="0">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336800" y="400600"/>
                  <a:ext cx="908650" cy="1986150"/>
                </a:xfrm>
                <a:custGeom>
                  <a:avLst/>
                  <a:gdLst/>
                  <a:ahLst/>
                  <a:cxnLst/>
                  <a:rect l="l" t="t" r="r" b="b"/>
                  <a:pathLst>
                    <a:path w="36346" h="79446" extrusionOk="0">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5178775" y="480375"/>
                  <a:ext cx="1684000" cy="1826600"/>
                </a:xfrm>
                <a:custGeom>
                  <a:avLst/>
                  <a:gdLst/>
                  <a:ahLst/>
                  <a:cxnLst/>
                  <a:rect l="l" t="t" r="r" b="b"/>
                  <a:pathLst>
                    <a:path w="67360" h="73064" extrusionOk="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336800" y="480375"/>
                  <a:ext cx="842025" cy="1826600"/>
                </a:xfrm>
                <a:custGeom>
                  <a:avLst/>
                  <a:gdLst/>
                  <a:ahLst/>
                  <a:cxnLst/>
                  <a:rect l="l" t="t" r="r" b="b"/>
                  <a:pathLst>
                    <a:path w="33681" h="73064" extrusionOk="0">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4697500" y="656950"/>
                  <a:ext cx="731850" cy="698700"/>
                </a:xfrm>
                <a:custGeom>
                  <a:avLst/>
                  <a:gdLst/>
                  <a:ahLst/>
                  <a:cxnLst/>
                  <a:rect l="l" t="t" r="r" b="b"/>
                  <a:pathLst>
                    <a:path w="29274" h="27948" extrusionOk="0">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4736275" y="1216150"/>
                  <a:ext cx="798975" cy="660900"/>
                </a:xfrm>
                <a:custGeom>
                  <a:avLst/>
                  <a:gdLst/>
                  <a:ahLst/>
                  <a:cxnLst/>
                  <a:rect l="l" t="t" r="r" b="b"/>
                  <a:pathLst>
                    <a:path w="31959" h="26436" extrusionOk="0">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 name="Google Shape;285;p29"/>
            <p:cNvGrpSpPr/>
            <p:nvPr/>
          </p:nvGrpSpPr>
          <p:grpSpPr>
            <a:xfrm rot="10800000">
              <a:off x="3474186" y="4232201"/>
              <a:ext cx="183381" cy="1017092"/>
              <a:chOff x="-5634475" y="-504725"/>
              <a:chExt cx="188025" cy="1042850"/>
            </a:xfrm>
          </p:grpSpPr>
          <p:sp>
            <p:nvSpPr>
              <p:cNvPr id="286" name="Google Shape;286;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9"/>
            <p:cNvGrpSpPr/>
            <p:nvPr/>
          </p:nvGrpSpPr>
          <p:grpSpPr>
            <a:xfrm rot="10800000">
              <a:off x="2618037" y="4358300"/>
              <a:ext cx="72367" cy="518274"/>
              <a:chOff x="-4201325" y="-449025"/>
              <a:chExt cx="74200" cy="531400"/>
            </a:xfrm>
          </p:grpSpPr>
          <p:sp>
            <p:nvSpPr>
              <p:cNvPr id="289" name="Google Shape;289;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64582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p:cTn id="7" dur="500" fill="hold"/>
                                        <p:tgtEl>
                                          <p:spTgt spid="159"/>
                                        </p:tgtEl>
                                        <p:attrNameLst>
                                          <p:attrName>ppt_w</p:attrName>
                                        </p:attrNameLst>
                                      </p:cBhvr>
                                      <p:tavLst>
                                        <p:tav tm="0">
                                          <p:val>
                                            <p:fltVal val="0"/>
                                          </p:val>
                                        </p:tav>
                                        <p:tav tm="100000">
                                          <p:val>
                                            <p:strVal val="#ppt_w"/>
                                          </p:val>
                                        </p:tav>
                                      </p:tavLst>
                                    </p:anim>
                                    <p:anim calcmode="lin" valueType="num">
                                      <p:cBhvr>
                                        <p:cTn id="8" dur="500" fill="hold"/>
                                        <p:tgtEl>
                                          <p:spTgt spid="159"/>
                                        </p:tgtEl>
                                        <p:attrNameLst>
                                          <p:attrName>ppt_h</p:attrName>
                                        </p:attrNameLst>
                                      </p:cBhvr>
                                      <p:tavLst>
                                        <p:tav tm="0">
                                          <p:val>
                                            <p:fltVal val="0"/>
                                          </p:val>
                                        </p:tav>
                                        <p:tav tm="100000">
                                          <p:val>
                                            <p:strVal val="#ppt_h"/>
                                          </p:val>
                                        </p:tav>
                                      </p:tavLst>
                                    </p:anim>
                                    <p:animEffect transition="in" filter="fade">
                                      <p:cBhvr>
                                        <p:cTn id="9"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D48284E2-3C29-A2E8-1738-510CC552F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909" y="322659"/>
            <a:ext cx="4498181" cy="4498181"/>
          </a:xfrm>
          <a:prstGeom prst="rect">
            <a:avLst/>
          </a:prstGeom>
        </p:spPr>
      </p:pic>
    </p:spTree>
    <p:extLst>
      <p:ext uri="{BB962C8B-B14F-4D97-AF65-F5344CB8AC3E}">
        <p14:creationId xmlns:p14="http://schemas.microsoft.com/office/powerpoint/2010/main" val="417791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7104" y="233446"/>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774802" y="2241034"/>
            <a:ext cx="4087797" cy="792797"/>
          </a:xfrm>
          <a:prstGeom prst="rect">
            <a:avLst/>
          </a:prstGeom>
        </p:spPr>
        <p:txBody>
          <a:bodyPr spcFirstLastPara="1" wrap="square" lIns="91425" tIns="91425" rIns="91425" bIns="91425" anchor="b" anchorCtr="0">
            <a:noAutofit/>
          </a:bodyPr>
          <a:lstStyle/>
          <a:p>
            <a:pPr lvl="0"/>
            <a:r>
              <a:rPr lang="en-US" sz="4000" dirty="0">
                <a:solidFill>
                  <a:schemeClr val="lt2"/>
                </a:solidFill>
                <a:effectLst>
                  <a:outerShdw blurRad="38100" dist="38100" dir="2700000" algn="tl">
                    <a:srgbClr val="000000">
                      <a:alpha val="43137"/>
                    </a:srgbClr>
                  </a:outerShdw>
                </a:effectLst>
              </a:rPr>
              <a:t>INTRODUCTION</a:t>
            </a:r>
          </a:p>
        </p:txBody>
      </p:sp>
      <p:grpSp>
        <p:nvGrpSpPr>
          <p:cNvPr id="334" name="Google Shape;3862;p64">
            <a:extLst>
              <a:ext uri="{FF2B5EF4-FFF2-40B4-BE49-F238E27FC236}">
                <a16:creationId xmlns:a16="http://schemas.microsoft.com/office/drawing/2014/main" id="{C5C5D7C6-8167-AC7D-12A5-01E98F71C758}"/>
              </a:ext>
            </a:extLst>
          </p:cNvPr>
          <p:cNvGrpSpPr/>
          <p:nvPr/>
        </p:nvGrpSpPr>
        <p:grpSpPr>
          <a:xfrm>
            <a:off x="313673" y="616904"/>
            <a:ext cx="4061786" cy="3754894"/>
            <a:chOff x="962450" y="238100"/>
            <a:chExt cx="5751300" cy="5238100"/>
          </a:xfrm>
        </p:grpSpPr>
        <p:sp>
          <p:nvSpPr>
            <p:cNvPr id="335" name="Google Shape;3863;p64">
              <a:extLst>
                <a:ext uri="{FF2B5EF4-FFF2-40B4-BE49-F238E27FC236}">
                  <a16:creationId xmlns:a16="http://schemas.microsoft.com/office/drawing/2014/main" id="{6F14ABBD-68CF-76A0-FA3F-6DB96DB4790B}"/>
                </a:ext>
              </a:extLst>
            </p:cNvPr>
            <p:cNvSpPr/>
            <p:nvPr/>
          </p:nvSpPr>
          <p:spPr>
            <a:xfrm>
              <a:off x="962450" y="238100"/>
              <a:ext cx="5751300" cy="5155000"/>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864;p64">
              <a:extLst>
                <a:ext uri="{FF2B5EF4-FFF2-40B4-BE49-F238E27FC236}">
                  <a16:creationId xmlns:a16="http://schemas.microsoft.com/office/drawing/2014/main" id="{ABEE9087-ACB0-58E5-3967-51866A9C9AE4}"/>
                </a:ext>
              </a:extLst>
            </p:cNvPr>
            <p:cNvSpPr/>
            <p:nvPr/>
          </p:nvSpPr>
          <p:spPr>
            <a:xfrm>
              <a:off x="1030525" y="242725"/>
              <a:ext cx="5561175" cy="5150350"/>
            </a:xfrm>
            <a:custGeom>
              <a:avLst/>
              <a:gdLst/>
              <a:ahLst/>
              <a:cxnLst/>
              <a:rect l="l" t="t" r="r" b="b"/>
              <a:pathLst>
                <a:path w="222447" h="206014" extrusionOk="0">
                  <a:moveTo>
                    <a:pt x="110280" y="112230"/>
                  </a:moveTo>
                  <a:lnTo>
                    <a:pt x="110417" y="112549"/>
                  </a:lnTo>
                  <a:lnTo>
                    <a:pt x="110251" y="112325"/>
                  </a:lnTo>
                  <a:lnTo>
                    <a:pt x="110280" y="112230"/>
                  </a:lnTo>
                  <a:close/>
                  <a:moveTo>
                    <a:pt x="109811" y="112342"/>
                  </a:moveTo>
                  <a:lnTo>
                    <a:pt x="110049" y="112595"/>
                  </a:lnTo>
                  <a:lnTo>
                    <a:pt x="109817" y="112440"/>
                  </a:lnTo>
                  <a:lnTo>
                    <a:pt x="109811" y="112342"/>
                  </a:lnTo>
                  <a:close/>
                  <a:moveTo>
                    <a:pt x="110758" y="112287"/>
                  </a:moveTo>
                  <a:lnTo>
                    <a:pt x="110778" y="112633"/>
                  </a:lnTo>
                  <a:lnTo>
                    <a:pt x="110699" y="112366"/>
                  </a:lnTo>
                  <a:lnTo>
                    <a:pt x="110758" y="112287"/>
                  </a:lnTo>
                  <a:close/>
                  <a:moveTo>
                    <a:pt x="109408" y="112607"/>
                  </a:moveTo>
                  <a:lnTo>
                    <a:pt x="109718" y="112763"/>
                  </a:lnTo>
                  <a:lnTo>
                    <a:pt x="109446" y="112698"/>
                  </a:lnTo>
                  <a:lnTo>
                    <a:pt x="109408" y="112607"/>
                  </a:lnTo>
                  <a:close/>
                  <a:moveTo>
                    <a:pt x="111190" y="112504"/>
                  </a:moveTo>
                  <a:lnTo>
                    <a:pt x="111090" y="112836"/>
                  </a:lnTo>
                  <a:lnTo>
                    <a:pt x="111107" y="112558"/>
                  </a:lnTo>
                  <a:lnTo>
                    <a:pt x="111190" y="112504"/>
                  </a:lnTo>
                  <a:close/>
                  <a:moveTo>
                    <a:pt x="109120" y="112994"/>
                  </a:moveTo>
                  <a:lnTo>
                    <a:pt x="109464" y="113034"/>
                  </a:lnTo>
                  <a:lnTo>
                    <a:pt x="109187" y="113066"/>
                  </a:lnTo>
                  <a:lnTo>
                    <a:pt x="109120" y="112994"/>
                  </a:lnTo>
                  <a:close/>
                  <a:moveTo>
                    <a:pt x="111520" y="112854"/>
                  </a:moveTo>
                  <a:lnTo>
                    <a:pt x="111312" y="113133"/>
                  </a:lnTo>
                  <a:lnTo>
                    <a:pt x="111424" y="112877"/>
                  </a:lnTo>
                  <a:lnTo>
                    <a:pt x="111520" y="112854"/>
                  </a:lnTo>
                  <a:close/>
                  <a:moveTo>
                    <a:pt x="111613" y="113286"/>
                  </a:moveTo>
                  <a:lnTo>
                    <a:pt x="111712" y="113297"/>
                  </a:lnTo>
                  <a:lnTo>
                    <a:pt x="111421" y="113488"/>
                  </a:lnTo>
                  <a:lnTo>
                    <a:pt x="111613" y="113286"/>
                  </a:lnTo>
                  <a:close/>
                  <a:moveTo>
                    <a:pt x="109319" y="113376"/>
                  </a:moveTo>
                  <a:lnTo>
                    <a:pt x="109069" y="113500"/>
                  </a:lnTo>
                  <a:lnTo>
                    <a:pt x="108981" y="113456"/>
                  </a:lnTo>
                  <a:lnTo>
                    <a:pt x="109319" y="113376"/>
                  </a:lnTo>
                  <a:close/>
                  <a:moveTo>
                    <a:pt x="111650" y="113734"/>
                  </a:moveTo>
                  <a:lnTo>
                    <a:pt x="111739" y="113779"/>
                  </a:lnTo>
                  <a:lnTo>
                    <a:pt x="111401" y="113859"/>
                  </a:lnTo>
                  <a:lnTo>
                    <a:pt x="111401" y="113859"/>
                  </a:lnTo>
                  <a:lnTo>
                    <a:pt x="111650" y="113734"/>
                  </a:lnTo>
                  <a:close/>
                  <a:moveTo>
                    <a:pt x="109300" y="113746"/>
                  </a:moveTo>
                  <a:lnTo>
                    <a:pt x="109108" y="113949"/>
                  </a:lnTo>
                  <a:lnTo>
                    <a:pt x="109009" y="113937"/>
                  </a:lnTo>
                  <a:lnTo>
                    <a:pt x="109300" y="113746"/>
                  </a:lnTo>
                  <a:close/>
                  <a:moveTo>
                    <a:pt x="110332" y="113136"/>
                  </a:moveTo>
                  <a:lnTo>
                    <a:pt x="110498" y="113155"/>
                  </a:lnTo>
                  <a:lnTo>
                    <a:pt x="110648" y="113231"/>
                  </a:lnTo>
                  <a:lnTo>
                    <a:pt x="110763" y="113352"/>
                  </a:lnTo>
                  <a:lnTo>
                    <a:pt x="110829" y="113505"/>
                  </a:lnTo>
                  <a:lnTo>
                    <a:pt x="110840" y="113673"/>
                  </a:lnTo>
                  <a:lnTo>
                    <a:pt x="110790" y="113834"/>
                  </a:lnTo>
                  <a:lnTo>
                    <a:pt x="110691" y="113968"/>
                  </a:lnTo>
                  <a:lnTo>
                    <a:pt x="110551" y="114059"/>
                  </a:lnTo>
                  <a:lnTo>
                    <a:pt x="110387" y="114099"/>
                  </a:lnTo>
                  <a:lnTo>
                    <a:pt x="110222" y="114080"/>
                  </a:lnTo>
                  <a:lnTo>
                    <a:pt x="110072" y="114004"/>
                  </a:lnTo>
                  <a:lnTo>
                    <a:pt x="109957" y="113882"/>
                  </a:lnTo>
                  <a:lnTo>
                    <a:pt x="109891" y="113728"/>
                  </a:lnTo>
                  <a:lnTo>
                    <a:pt x="109881" y="113562"/>
                  </a:lnTo>
                  <a:lnTo>
                    <a:pt x="109929" y="113401"/>
                  </a:lnTo>
                  <a:lnTo>
                    <a:pt x="110029" y="113267"/>
                  </a:lnTo>
                  <a:lnTo>
                    <a:pt x="110169" y="113174"/>
                  </a:lnTo>
                  <a:lnTo>
                    <a:pt x="110332" y="113136"/>
                  </a:lnTo>
                  <a:close/>
                  <a:moveTo>
                    <a:pt x="111533" y="114169"/>
                  </a:moveTo>
                  <a:lnTo>
                    <a:pt x="111600" y="114241"/>
                  </a:lnTo>
                  <a:lnTo>
                    <a:pt x="111600" y="114241"/>
                  </a:lnTo>
                  <a:lnTo>
                    <a:pt x="111255" y="114200"/>
                  </a:lnTo>
                  <a:lnTo>
                    <a:pt x="111533" y="114169"/>
                  </a:lnTo>
                  <a:close/>
                  <a:moveTo>
                    <a:pt x="109408" y="114101"/>
                  </a:moveTo>
                  <a:lnTo>
                    <a:pt x="109296" y="114358"/>
                  </a:lnTo>
                  <a:lnTo>
                    <a:pt x="109200" y="114381"/>
                  </a:lnTo>
                  <a:lnTo>
                    <a:pt x="109408" y="114101"/>
                  </a:lnTo>
                  <a:close/>
                  <a:moveTo>
                    <a:pt x="111002" y="114471"/>
                  </a:moveTo>
                  <a:lnTo>
                    <a:pt x="111273" y="114537"/>
                  </a:lnTo>
                  <a:lnTo>
                    <a:pt x="111312" y="114628"/>
                  </a:lnTo>
                  <a:lnTo>
                    <a:pt x="111312" y="114628"/>
                  </a:lnTo>
                  <a:lnTo>
                    <a:pt x="111002" y="114471"/>
                  </a:lnTo>
                  <a:close/>
                  <a:moveTo>
                    <a:pt x="109631" y="114398"/>
                  </a:moveTo>
                  <a:lnTo>
                    <a:pt x="109614" y="114677"/>
                  </a:lnTo>
                  <a:lnTo>
                    <a:pt x="109531" y="114731"/>
                  </a:lnTo>
                  <a:lnTo>
                    <a:pt x="109631" y="114398"/>
                  </a:lnTo>
                  <a:close/>
                  <a:moveTo>
                    <a:pt x="110672" y="114640"/>
                  </a:moveTo>
                  <a:lnTo>
                    <a:pt x="110904" y="114793"/>
                  </a:lnTo>
                  <a:lnTo>
                    <a:pt x="110910" y="114893"/>
                  </a:lnTo>
                  <a:lnTo>
                    <a:pt x="110672" y="114640"/>
                  </a:lnTo>
                  <a:close/>
                  <a:moveTo>
                    <a:pt x="109941" y="114600"/>
                  </a:moveTo>
                  <a:lnTo>
                    <a:pt x="110020" y="114868"/>
                  </a:lnTo>
                  <a:lnTo>
                    <a:pt x="109962" y="114948"/>
                  </a:lnTo>
                  <a:lnTo>
                    <a:pt x="109941" y="114600"/>
                  </a:lnTo>
                  <a:close/>
                  <a:moveTo>
                    <a:pt x="110302" y="114684"/>
                  </a:moveTo>
                  <a:lnTo>
                    <a:pt x="110469" y="114910"/>
                  </a:lnTo>
                  <a:lnTo>
                    <a:pt x="110440" y="115003"/>
                  </a:lnTo>
                  <a:lnTo>
                    <a:pt x="110302" y="114684"/>
                  </a:lnTo>
                  <a:close/>
                  <a:moveTo>
                    <a:pt x="104234" y="1"/>
                  </a:moveTo>
                  <a:lnTo>
                    <a:pt x="110755" y="112213"/>
                  </a:lnTo>
                  <a:lnTo>
                    <a:pt x="110678" y="112294"/>
                  </a:lnTo>
                  <a:lnTo>
                    <a:pt x="79198" y="6022"/>
                  </a:lnTo>
                  <a:cubicBezTo>
                    <a:pt x="74748" y="9347"/>
                    <a:pt x="72244" y="13504"/>
                    <a:pt x="69568" y="17815"/>
                  </a:cubicBezTo>
                  <a:lnTo>
                    <a:pt x="110251" y="112163"/>
                  </a:lnTo>
                  <a:lnTo>
                    <a:pt x="110206" y="112265"/>
                  </a:lnTo>
                  <a:lnTo>
                    <a:pt x="52601" y="34415"/>
                  </a:lnTo>
                  <a:cubicBezTo>
                    <a:pt x="48537" y="36485"/>
                    <a:pt x="44514" y="37772"/>
                    <a:pt x="40518" y="38876"/>
                  </a:cubicBezTo>
                  <a:lnTo>
                    <a:pt x="109759" y="112288"/>
                  </a:lnTo>
                  <a:lnTo>
                    <a:pt x="109753" y="112399"/>
                  </a:lnTo>
                  <a:lnTo>
                    <a:pt x="14793" y="49546"/>
                  </a:lnTo>
                  <a:cubicBezTo>
                    <a:pt x="14190" y="50024"/>
                    <a:pt x="13587" y="50518"/>
                    <a:pt x="12983" y="51049"/>
                  </a:cubicBezTo>
                  <a:cubicBezTo>
                    <a:pt x="9931" y="53739"/>
                    <a:pt x="7472" y="56943"/>
                    <a:pt x="5541" y="60425"/>
                  </a:cubicBezTo>
                  <a:lnTo>
                    <a:pt x="109342" y="112575"/>
                  </a:lnTo>
                  <a:lnTo>
                    <a:pt x="109373" y="112680"/>
                  </a:lnTo>
                  <a:lnTo>
                    <a:pt x="1" y="86422"/>
                  </a:lnTo>
                  <a:lnTo>
                    <a:pt x="1" y="86422"/>
                  </a:lnTo>
                  <a:cubicBezTo>
                    <a:pt x="341" y="91335"/>
                    <a:pt x="1449" y="95760"/>
                    <a:pt x="3187" y="99071"/>
                  </a:cubicBezTo>
                  <a:cubicBezTo>
                    <a:pt x="3477" y="99621"/>
                    <a:pt x="3767" y="100163"/>
                    <a:pt x="4058" y="100699"/>
                  </a:cubicBezTo>
                  <a:lnTo>
                    <a:pt x="109045" y="112986"/>
                  </a:lnTo>
                  <a:lnTo>
                    <a:pt x="109111" y="113075"/>
                  </a:lnTo>
                  <a:lnTo>
                    <a:pt x="12288" y="124106"/>
                  </a:lnTo>
                  <a:cubicBezTo>
                    <a:pt x="12327" y="127780"/>
                    <a:pt x="11778" y="131934"/>
                    <a:pt x="10425" y="136800"/>
                  </a:cubicBezTo>
                  <a:lnTo>
                    <a:pt x="108909" y="113473"/>
                  </a:lnTo>
                  <a:lnTo>
                    <a:pt x="109001" y="113534"/>
                  </a:lnTo>
                  <a:lnTo>
                    <a:pt x="7547" y="164117"/>
                  </a:lnTo>
                  <a:cubicBezTo>
                    <a:pt x="8256" y="168831"/>
                    <a:pt x="9754" y="173372"/>
                    <a:pt x="12270" y="177545"/>
                  </a:cubicBezTo>
                  <a:lnTo>
                    <a:pt x="108947" y="113978"/>
                  </a:lnTo>
                  <a:lnTo>
                    <a:pt x="109055" y="114004"/>
                  </a:lnTo>
                  <a:lnTo>
                    <a:pt x="33340" y="193791"/>
                  </a:lnTo>
                  <a:cubicBezTo>
                    <a:pt x="35891" y="194524"/>
                    <a:pt x="38376" y="194840"/>
                    <a:pt x="40798" y="194840"/>
                  </a:cubicBezTo>
                  <a:cubicBezTo>
                    <a:pt x="44116" y="194840"/>
                    <a:pt x="47317" y="194248"/>
                    <a:pt x="50411" y="193326"/>
                  </a:cubicBezTo>
                  <a:lnTo>
                    <a:pt x="109156" y="114440"/>
                  </a:lnTo>
                  <a:lnTo>
                    <a:pt x="109266" y="114428"/>
                  </a:lnTo>
                  <a:lnTo>
                    <a:pt x="79571" y="182722"/>
                  </a:lnTo>
                  <a:cubicBezTo>
                    <a:pt x="81025" y="182729"/>
                    <a:pt x="82452" y="182948"/>
                    <a:pt x="83856" y="183434"/>
                  </a:cubicBezTo>
                  <a:cubicBezTo>
                    <a:pt x="85254" y="183919"/>
                    <a:pt x="86768" y="184558"/>
                    <a:pt x="88389" y="185314"/>
                  </a:cubicBezTo>
                  <a:lnTo>
                    <a:pt x="109509" y="114802"/>
                  </a:lnTo>
                  <a:lnTo>
                    <a:pt x="109609" y="114753"/>
                  </a:lnTo>
                  <a:lnTo>
                    <a:pt x="104776" y="193771"/>
                  </a:lnTo>
                  <a:cubicBezTo>
                    <a:pt x="107955" y="195391"/>
                    <a:pt x="111311" y="197023"/>
                    <a:pt x="114819" y="198543"/>
                  </a:cubicBezTo>
                  <a:lnTo>
                    <a:pt x="109966" y="115021"/>
                  </a:lnTo>
                  <a:lnTo>
                    <a:pt x="110042" y="114941"/>
                  </a:lnTo>
                  <a:lnTo>
                    <a:pt x="136792" y="205246"/>
                  </a:lnTo>
                  <a:cubicBezTo>
                    <a:pt x="139937" y="205738"/>
                    <a:pt x="143144" y="206014"/>
                    <a:pt x="146400" y="206014"/>
                  </a:cubicBezTo>
                  <a:cubicBezTo>
                    <a:pt x="147476" y="206014"/>
                    <a:pt x="148557" y="205983"/>
                    <a:pt x="149643" y="205921"/>
                  </a:cubicBezTo>
                  <a:lnTo>
                    <a:pt x="110470" y="115072"/>
                  </a:lnTo>
                  <a:lnTo>
                    <a:pt x="110515" y="114970"/>
                  </a:lnTo>
                  <a:lnTo>
                    <a:pt x="172423" y="198633"/>
                  </a:lnTo>
                  <a:cubicBezTo>
                    <a:pt x="176323" y="195605"/>
                    <a:pt x="178505" y="191987"/>
                    <a:pt x="180127" y="188277"/>
                  </a:cubicBezTo>
                  <a:lnTo>
                    <a:pt x="110961" y="114947"/>
                  </a:lnTo>
                  <a:lnTo>
                    <a:pt x="110968" y="114835"/>
                  </a:lnTo>
                  <a:lnTo>
                    <a:pt x="192588" y="168858"/>
                  </a:lnTo>
                  <a:cubicBezTo>
                    <a:pt x="193571" y="168359"/>
                    <a:pt x="194591" y="167936"/>
                    <a:pt x="195638" y="167589"/>
                  </a:cubicBezTo>
                  <a:cubicBezTo>
                    <a:pt x="199352" y="166353"/>
                    <a:pt x="202846" y="164531"/>
                    <a:pt x="205986" y="162191"/>
                  </a:cubicBezTo>
                  <a:lnTo>
                    <a:pt x="111379" y="114660"/>
                  </a:lnTo>
                  <a:lnTo>
                    <a:pt x="111347" y="114555"/>
                  </a:lnTo>
                  <a:lnTo>
                    <a:pt x="220545" y="140771"/>
                  </a:lnTo>
                  <a:cubicBezTo>
                    <a:pt x="221794" y="136507"/>
                    <a:pt x="222446" y="131946"/>
                    <a:pt x="222420" y="127209"/>
                  </a:cubicBezTo>
                  <a:lnTo>
                    <a:pt x="111674" y="114249"/>
                  </a:lnTo>
                  <a:lnTo>
                    <a:pt x="111609" y="114159"/>
                  </a:lnTo>
                  <a:lnTo>
                    <a:pt x="216103" y="102253"/>
                  </a:lnTo>
                  <a:cubicBezTo>
                    <a:pt x="213778" y="97725"/>
                    <a:pt x="211166" y="94053"/>
                    <a:pt x="208713" y="90809"/>
                  </a:cubicBezTo>
                  <a:lnTo>
                    <a:pt x="111811" y="113762"/>
                  </a:lnTo>
                  <a:lnTo>
                    <a:pt x="111719" y="113701"/>
                  </a:lnTo>
                  <a:lnTo>
                    <a:pt x="200019" y="69675"/>
                  </a:lnTo>
                  <a:cubicBezTo>
                    <a:pt x="200089" y="69341"/>
                    <a:pt x="200156" y="69006"/>
                    <a:pt x="200247" y="68660"/>
                  </a:cubicBezTo>
                  <a:cubicBezTo>
                    <a:pt x="201661" y="63261"/>
                    <a:pt x="203297" y="57957"/>
                    <a:pt x="203868" y="52703"/>
                  </a:cubicBezTo>
                  <a:lnTo>
                    <a:pt x="203868" y="52703"/>
                  </a:lnTo>
                  <a:lnTo>
                    <a:pt x="111773" y="113257"/>
                  </a:lnTo>
                  <a:lnTo>
                    <a:pt x="111665" y="113231"/>
                  </a:lnTo>
                  <a:lnTo>
                    <a:pt x="193180" y="27331"/>
                  </a:lnTo>
                  <a:cubicBezTo>
                    <a:pt x="189554" y="24030"/>
                    <a:pt x="185444" y="21425"/>
                    <a:pt x="181047" y="19492"/>
                  </a:cubicBezTo>
                  <a:lnTo>
                    <a:pt x="111564" y="112795"/>
                  </a:lnTo>
                  <a:lnTo>
                    <a:pt x="111455" y="112807"/>
                  </a:lnTo>
                  <a:lnTo>
                    <a:pt x="153684" y="15686"/>
                  </a:lnTo>
                  <a:lnTo>
                    <a:pt x="153684" y="15686"/>
                  </a:lnTo>
                  <a:cubicBezTo>
                    <a:pt x="151675" y="15827"/>
                    <a:pt x="149594" y="15920"/>
                    <a:pt x="147490" y="15920"/>
                  </a:cubicBezTo>
                  <a:cubicBezTo>
                    <a:pt x="145081" y="15920"/>
                    <a:pt x="142642" y="15799"/>
                    <a:pt x="140248" y="15493"/>
                  </a:cubicBezTo>
                  <a:lnTo>
                    <a:pt x="111210" y="112433"/>
                  </a:lnTo>
                  <a:lnTo>
                    <a:pt x="111112" y="112482"/>
                  </a:lnTo>
                  <a:lnTo>
                    <a:pt x="117752" y="3918"/>
                  </a:lnTo>
                  <a:cubicBezTo>
                    <a:pt x="113747" y="1703"/>
                    <a:pt x="109031" y="442"/>
                    <a:pt x="104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865;p64">
              <a:extLst>
                <a:ext uri="{FF2B5EF4-FFF2-40B4-BE49-F238E27FC236}">
                  <a16:creationId xmlns:a16="http://schemas.microsoft.com/office/drawing/2014/main" id="{00994F88-9435-7252-F730-C4F26C84B7CC}"/>
                </a:ext>
              </a:extLst>
            </p:cNvPr>
            <p:cNvSpPr/>
            <p:nvPr/>
          </p:nvSpPr>
          <p:spPr>
            <a:xfrm>
              <a:off x="1506350" y="5243875"/>
              <a:ext cx="4508750" cy="232325"/>
            </a:xfrm>
            <a:custGeom>
              <a:avLst/>
              <a:gdLst/>
              <a:ahLst/>
              <a:cxnLst/>
              <a:rect l="l" t="t" r="r" b="b"/>
              <a:pathLst>
                <a:path w="180350" h="9293" extrusionOk="0">
                  <a:moveTo>
                    <a:pt x="90174" y="0"/>
                  </a:moveTo>
                  <a:cubicBezTo>
                    <a:pt x="66259" y="0"/>
                    <a:pt x="43323" y="490"/>
                    <a:pt x="26412" y="1362"/>
                  </a:cubicBezTo>
                  <a:cubicBezTo>
                    <a:pt x="9501" y="2232"/>
                    <a:pt x="0" y="3414"/>
                    <a:pt x="0" y="4646"/>
                  </a:cubicBezTo>
                  <a:cubicBezTo>
                    <a:pt x="0" y="5879"/>
                    <a:pt x="9501" y="7060"/>
                    <a:pt x="26412" y="7931"/>
                  </a:cubicBezTo>
                  <a:cubicBezTo>
                    <a:pt x="43323" y="8803"/>
                    <a:pt x="66259" y="9292"/>
                    <a:pt x="90174" y="9292"/>
                  </a:cubicBezTo>
                  <a:cubicBezTo>
                    <a:pt x="114090" y="9292"/>
                    <a:pt x="137027" y="8803"/>
                    <a:pt x="153938" y="7931"/>
                  </a:cubicBezTo>
                  <a:cubicBezTo>
                    <a:pt x="170849" y="7060"/>
                    <a:pt x="180349" y="5879"/>
                    <a:pt x="180349" y="4646"/>
                  </a:cubicBezTo>
                  <a:cubicBezTo>
                    <a:pt x="180349" y="3414"/>
                    <a:pt x="170849" y="2232"/>
                    <a:pt x="153938" y="1362"/>
                  </a:cubicBezTo>
                  <a:cubicBezTo>
                    <a:pt x="137027" y="490"/>
                    <a:pt x="114090" y="0"/>
                    <a:pt x="90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866;p64">
              <a:extLst>
                <a:ext uri="{FF2B5EF4-FFF2-40B4-BE49-F238E27FC236}">
                  <a16:creationId xmlns:a16="http://schemas.microsoft.com/office/drawing/2014/main" id="{10DD06EA-DA22-E008-2A2A-DB18F5B8565F}"/>
                </a:ext>
              </a:extLst>
            </p:cNvPr>
            <p:cNvSpPr/>
            <p:nvPr/>
          </p:nvSpPr>
          <p:spPr>
            <a:xfrm>
              <a:off x="2371200" y="3301350"/>
              <a:ext cx="2908425" cy="1849500"/>
            </a:xfrm>
            <a:custGeom>
              <a:avLst/>
              <a:gdLst/>
              <a:ahLst/>
              <a:cxnLst/>
              <a:rect l="l" t="t" r="r" b="b"/>
              <a:pathLst>
                <a:path w="116337" h="73980" extrusionOk="0">
                  <a:moveTo>
                    <a:pt x="64" y="0"/>
                  </a:moveTo>
                  <a:cubicBezTo>
                    <a:pt x="29" y="0"/>
                    <a:pt x="1" y="30"/>
                    <a:pt x="1" y="64"/>
                  </a:cubicBezTo>
                  <a:lnTo>
                    <a:pt x="1" y="73979"/>
                  </a:lnTo>
                  <a:lnTo>
                    <a:pt x="116337" y="73979"/>
                  </a:lnTo>
                  <a:lnTo>
                    <a:pt x="116337" y="64"/>
                  </a:lnTo>
                  <a:cubicBezTo>
                    <a:pt x="116337" y="29"/>
                    <a:pt x="116308" y="0"/>
                    <a:pt x="116273" y="0"/>
                  </a:cubicBezTo>
                  <a:lnTo>
                    <a:pt x="67" y="0"/>
                  </a:lnTo>
                  <a:cubicBezTo>
                    <a:pt x="66" y="0"/>
                    <a:pt x="65"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867;p64">
              <a:extLst>
                <a:ext uri="{FF2B5EF4-FFF2-40B4-BE49-F238E27FC236}">
                  <a16:creationId xmlns:a16="http://schemas.microsoft.com/office/drawing/2014/main" id="{E8799B28-2B8E-1960-C31E-146B08CA5CFB}"/>
                </a:ext>
              </a:extLst>
            </p:cNvPr>
            <p:cNvSpPr/>
            <p:nvPr/>
          </p:nvSpPr>
          <p:spPr>
            <a:xfrm>
              <a:off x="2364000" y="3294125"/>
              <a:ext cx="2922825" cy="1863925"/>
            </a:xfrm>
            <a:custGeom>
              <a:avLst/>
              <a:gdLst/>
              <a:ahLst/>
              <a:cxnLst/>
              <a:rect l="l" t="t" r="r" b="b"/>
              <a:pathLst>
                <a:path w="116913" h="74557" extrusionOk="0">
                  <a:moveTo>
                    <a:pt x="114150" y="577"/>
                  </a:moveTo>
                  <a:cubicBezTo>
                    <a:pt x="115356" y="577"/>
                    <a:pt x="116337" y="1557"/>
                    <a:pt x="116337" y="2764"/>
                  </a:cubicBezTo>
                  <a:lnTo>
                    <a:pt x="116337" y="73981"/>
                  </a:lnTo>
                  <a:lnTo>
                    <a:pt x="578" y="73981"/>
                  </a:lnTo>
                  <a:lnTo>
                    <a:pt x="576" y="2764"/>
                  </a:lnTo>
                  <a:cubicBezTo>
                    <a:pt x="576" y="1557"/>
                    <a:pt x="1558" y="577"/>
                    <a:pt x="2764" y="577"/>
                  </a:cubicBezTo>
                  <a:close/>
                  <a:moveTo>
                    <a:pt x="2764" y="0"/>
                  </a:moveTo>
                  <a:cubicBezTo>
                    <a:pt x="1240" y="0"/>
                    <a:pt x="1" y="1240"/>
                    <a:pt x="1" y="2764"/>
                  </a:cubicBezTo>
                  <a:lnTo>
                    <a:pt x="1" y="74268"/>
                  </a:lnTo>
                  <a:cubicBezTo>
                    <a:pt x="1" y="74427"/>
                    <a:pt x="130" y="74556"/>
                    <a:pt x="289" y="74556"/>
                  </a:cubicBezTo>
                  <a:lnTo>
                    <a:pt x="116625" y="74556"/>
                  </a:lnTo>
                  <a:cubicBezTo>
                    <a:pt x="116783" y="74556"/>
                    <a:pt x="116913" y="74427"/>
                    <a:pt x="116913" y="74268"/>
                  </a:cubicBezTo>
                  <a:lnTo>
                    <a:pt x="116913" y="2764"/>
                  </a:lnTo>
                  <a:cubicBezTo>
                    <a:pt x="116913" y="1240"/>
                    <a:pt x="115672" y="0"/>
                    <a:pt x="114149" y="0"/>
                  </a:cubicBezTo>
                  <a:close/>
                </a:path>
              </a:pathLst>
            </a:custGeom>
            <a:solidFill>
              <a:srgbClr val="26323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868;p64">
              <a:extLst>
                <a:ext uri="{FF2B5EF4-FFF2-40B4-BE49-F238E27FC236}">
                  <a16:creationId xmlns:a16="http://schemas.microsoft.com/office/drawing/2014/main" id="{1D5FAD71-876F-ACC2-42D9-B6E61EDAF32A}"/>
                </a:ext>
              </a:extLst>
            </p:cNvPr>
            <p:cNvSpPr/>
            <p:nvPr/>
          </p:nvSpPr>
          <p:spPr>
            <a:xfrm>
              <a:off x="2520625" y="3441725"/>
              <a:ext cx="2609575" cy="1734000"/>
            </a:xfrm>
            <a:custGeom>
              <a:avLst/>
              <a:gdLst/>
              <a:ahLst/>
              <a:cxnLst/>
              <a:rect l="l" t="t" r="r" b="b"/>
              <a:pathLst>
                <a:path w="104383" h="69360" extrusionOk="0">
                  <a:moveTo>
                    <a:pt x="64" y="1"/>
                  </a:moveTo>
                  <a:cubicBezTo>
                    <a:pt x="29" y="1"/>
                    <a:pt x="0" y="30"/>
                    <a:pt x="0" y="65"/>
                  </a:cubicBezTo>
                  <a:lnTo>
                    <a:pt x="0" y="69360"/>
                  </a:lnTo>
                  <a:lnTo>
                    <a:pt x="104383" y="69360"/>
                  </a:lnTo>
                  <a:lnTo>
                    <a:pt x="104383" y="65"/>
                  </a:lnTo>
                  <a:cubicBezTo>
                    <a:pt x="104383" y="30"/>
                    <a:pt x="104354" y="1"/>
                    <a:pt x="104319" y="1"/>
                  </a:cubicBezTo>
                  <a:close/>
                </a:path>
              </a:pathLst>
            </a:custGeom>
            <a:gradFill>
              <a:gsLst>
                <a:gs pos="0">
                  <a:srgbClr val="8BE3FF"/>
                </a:gs>
                <a:gs pos="100000">
                  <a:srgbClr val="ACFFD9"/>
                </a:gs>
              </a:gsLst>
              <a:path path="circle">
                <a:fillToRect l="50000" t="50000" r="50000" b="50000"/>
              </a:path>
              <a:tileRect/>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869;p64">
              <a:extLst>
                <a:ext uri="{FF2B5EF4-FFF2-40B4-BE49-F238E27FC236}">
                  <a16:creationId xmlns:a16="http://schemas.microsoft.com/office/drawing/2014/main" id="{B37BBE51-3E90-1854-17B3-7415C1D0D5CE}"/>
                </a:ext>
              </a:extLst>
            </p:cNvPr>
            <p:cNvSpPr/>
            <p:nvPr/>
          </p:nvSpPr>
          <p:spPr>
            <a:xfrm>
              <a:off x="2017725" y="5114250"/>
              <a:ext cx="3486000" cy="186000"/>
            </a:xfrm>
            <a:custGeom>
              <a:avLst/>
              <a:gdLst/>
              <a:ahLst/>
              <a:cxnLst/>
              <a:rect l="l" t="t" r="r" b="b"/>
              <a:pathLst>
                <a:path w="139440" h="7440" extrusionOk="0">
                  <a:moveTo>
                    <a:pt x="1" y="0"/>
                  </a:moveTo>
                  <a:cubicBezTo>
                    <a:pt x="1" y="4108"/>
                    <a:pt x="4459" y="7439"/>
                    <a:pt x="9959" y="7439"/>
                  </a:cubicBezTo>
                  <a:lnTo>
                    <a:pt x="129479" y="7439"/>
                  </a:lnTo>
                  <a:cubicBezTo>
                    <a:pt x="134980" y="7439"/>
                    <a:pt x="139439" y="4108"/>
                    <a:pt x="139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870;p64">
              <a:extLst>
                <a:ext uri="{FF2B5EF4-FFF2-40B4-BE49-F238E27FC236}">
                  <a16:creationId xmlns:a16="http://schemas.microsoft.com/office/drawing/2014/main" id="{888EE257-24CC-6701-FF5E-A17D6FB02E62}"/>
                </a:ext>
              </a:extLst>
            </p:cNvPr>
            <p:cNvSpPr/>
            <p:nvPr/>
          </p:nvSpPr>
          <p:spPr>
            <a:xfrm>
              <a:off x="2010500" y="5107050"/>
              <a:ext cx="3500400" cy="200425"/>
            </a:xfrm>
            <a:custGeom>
              <a:avLst/>
              <a:gdLst/>
              <a:ahLst/>
              <a:cxnLst/>
              <a:rect l="l" t="t" r="r" b="b"/>
              <a:pathLst>
                <a:path w="140016" h="8017" extrusionOk="0">
                  <a:moveTo>
                    <a:pt x="139432" y="576"/>
                  </a:moveTo>
                  <a:cubicBezTo>
                    <a:pt x="139227" y="4387"/>
                    <a:pt x="134971" y="7439"/>
                    <a:pt x="129768" y="7439"/>
                  </a:cubicBezTo>
                  <a:lnTo>
                    <a:pt x="10248" y="7439"/>
                  </a:lnTo>
                  <a:cubicBezTo>
                    <a:pt x="5047" y="7439"/>
                    <a:pt x="790" y="4387"/>
                    <a:pt x="585" y="576"/>
                  </a:cubicBezTo>
                  <a:close/>
                  <a:moveTo>
                    <a:pt x="290" y="0"/>
                  </a:moveTo>
                  <a:cubicBezTo>
                    <a:pt x="130" y="0"/>
                    <a:pt x="0" y="129"/>
                    <a:pt x="0" y="288"/>
                  </a:cubicBezTo>
                  <a:cubicBezTo>
                    <a:pt x="0" y="4549"/>
                    <a:pt x="4598" y="8016"/>
                    <a:pt x="10248" y="8016"/>
                  </a:cubicBezTo>
                  <a:lnTo>
                    <a:pt x="129768" y="8016"/>
                  </a:lnTo>
                  <a:cubicBezTo>
                    <a:pt x="135420" y="8016"/>
                    <a:pt x="140016" y="4549"/>
                    <a:pt x="140016" y="288"/>
                  </a:cubicBezTo>
                  <a:cubicBezTo>
                    <a:pt x="140016" y="129"/>
                    <a:pt x="139888" y="0"/>
                    <a:pt x="139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871;p64">
              <a:extLst>
                <a:ext uri="{FF2B5EF4-FFF2-40B4-BE49-F238E27FC236}">
                  <a16:creationId xmlns:a16="http://schemas.microsoft.com/office/drawing/2014/main" id="{04A38414-F307-CB5F-4B0C-82CC1E42891B}"/>
                </a:ext>
              </a:extLst>
            </p:cNvPr>
            <p:cNvSpPr/>
            <p:nvPr/>
          </p:nvSpPr>
          <p:spPr>
            <a:xfrm>
              <a:off x="2558025" y="1598375"/>
              <a:ext cx="1254950" cy="2801925"/>
            </a:xfrm>
            <a:custGeom>
              <a:avLst/>
              <a:gdLst/>
              <a:ahLst/>
              <a:cxnLst/>
              <a:rect l="l" t="t" r="r" b="b"/>
              <a:pathLst>
                <a:path w="50198" h="112077" extrusionOk="0">
                  <a:moveTo>
                    <a:pt x="50198" y="0"/>
                  </a:moveTo>
                  <a:cubicBezTo>
                    <a:pt x="42527" y="7305"/>
                    <a:pt x="22893" y="14678"/>
                    <a:pt x="0" y="30321"/>
                  </a:cubicBezTo>
                  <a:cubicBezTo>
                    <a:pt x="0" y="30321"/>
                    <a:pt x="1430" y="83182"/>
                    <a:pt x="50198" y="112076"/>
                  </a:cubicBezTo>
                  <a:lnTo>
                    <a:pt x="5019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872;p64">
              <a:extLst>
                <a:ext uri="{FF2B5EF4-FFF2-40B4-BE49-F238E27FC236}">
                  <a16:creationId xmlns:a16="http://schemas.microsoft.com/office/drawing/2014/main" id="{DD7EDE80-B2D7-92E3-2462-8336597DEE92}"/>
                </a:ext>
              </a:extLst>
            </p:cNvPr>
            <p:cNvSpPr/>
            <p:nvPr/>
          </p:nvSpPr>
          <p:spPr>
            <a:xfrm>
              <a:off x="2550725" y="1591175"/>
              <a:ext cx="1269450" cy="2816325"/>
            </a:xfrm>
            <a:custGeom>
              <a:avLst/>
              <a:gdLst/>
              <a:ahLst/>
              <a:cxnLst/>
              <a:rect l="l" t="t" r="r" b="b"/>
              <a:pathLst>
                <a:path w="50778" h="112653" extrusionOk="0">
                  <a:moveTo>
                    <a:pt x="50202" y="948"/>
                  </a:moveTo>
                  <a:lnTo>
                    <a:pt x="50202" y="111857"/>
                  </a:lnTo>
                  <a:cubicBezTo>
                    <a:pt x="25383" y="96990"/>
                    <a:pt x="13218" y="75784"/>
                    <a:pt x="7380" y="60569"/>
                  </a:cubicBezTo>
                  <a:cubicBezTo>
                    <a:pt x="1386" y="44948"/>
                    <a:pt x="654" y="32294"/>
                    <a:pt x="586" y="30757"/>
                  </a:cubicBezTo>
                  <a:cubicBezTo>
                    <a:pt x="12079" y="22915"/>
                    <a:pt x="22836" y="17111"/>
                    <a:pt x="31485" y="12441"/>
                  </a:cubicBezTo>
                  <a:cubicBezTo>
                    <a:pt x="39724" y="7995"/>
                    <a:pt x="46301" y="4444"/>
                    <a:pt x="50202" y="948"/>
                  </a:cubicBezTo>
                  <a:close/>
                  <a:moveTo>
                    <a:pt x="50487" y="0"/>
                  </a:moveTo>
                  <a:cubicBezTo>
                    <a:pt x="50419" y="0"/>
                    <a:pt x="50349" y="25"/>
                    <a:pt x="50291" y="80"/>
                  </a:cubicBezTo>
                  <a:cubicBezTo>
                    <a:pt x="46521" y="3671"/>
                    <a:pt x="39764" y="7317"/>
                    <a:pt x="31211" y="11934"/>
                  </a:cubicBezTo>
                  <a:cubicBezTo>
                    <a:pt x="22516" y="16627"/>
                    <a:pt x="11696" y="22466"/>
                    <a:pt x="129" y="30372"/>
                  </a:cubicBezTo>
                  <a:cubicBezTo>
                    <a:pt x="49" y="30427"/>
                    <a:pt x="1" y="30519"/>
                    <a:pt x="4" y="30616"/>
                  </a:cubicBezTo>
                  <a:cubicBezTo>
                    <a:pt x="8" y="30749"/>
                    <a:pt x="437" y="44074"/>
                    <a:pt x="6834" y="60755"/>
                  </a:cubicBezTo>
                  <a:cubicBezTo>
                    <a:pt x="12739" y="76150"/>
                    <a:pt x="25080" y="97645"/>
                    <a:pt x="50344" y="112611"/>
                  </a:cubicBezTo>
                  <a:cubicBezTo>
                    <a:pt x="50388" y="112638"/>
                    <a:pt x="50438" y="112652"/>
                    <a:pt x="50490" y="112652"/>
                  </a:cubicBezTo>
                  <a:cubicBezTo>
                    <a:pt x="50649" y="112652"/>
                    <a:pt x="50778" y="112524"/>
                    <a:pt x="50778" y="112364"/>
                  </a:cubicBezTo>
                  <a:lnTo>
                    <a:pt x="50778" y="288"/>
                  </a:lnTo>
                  <a:cubicBezTo>
                    <a:pt x="50778" y="115"/>
                    <a:pt x="50636" y="0"/>
                    <a:pt x="50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873;p64">
              <a:extLst>
                <a:ext uri="{FF2B5EF4-FFF2-40B4-BE49-F238E27FC236}">
                  <a16:creationId xmlns:a16="http://schemas.microsoft.com/office/drawing/2014/main" id="{AFF67CC9-8365-9F1F-1422-873C2B567621}"/>
                </a:ext>
              </a:extLst>
            </p:cNvPr>
            <p:cNvSpPr/>
            <p:nvPr/>
          </p:nvSpPr>
          <p:spPr>
            <a:xfrm>
              <a:off x="3812950" y="1598375"/>
              <a:ext cx="1254975" cy="2801925"/>
            </a:xfrm>
            <a:custGeom>
              <a:avLst/>
              <a:gdLst/>
              <a:ahLst/>
              <a:cxnLst/>
              <a:rect l="l" t="t" r="r" b="b"/>
              <a:pathLst>
                <a:path w="50199" h="112077" extrusionOk="0">
                  <a:moveTo>
                    <a:pt x="1" y="0"/>
                  </a:moveTo>
                  <a:lnTo>
                    <a:pt x="1" y="112076"/>
                  </a:lnTo>
                  <a:cubicBezTo>
                    <a:pt x="48769" y="83182"/>
                    <a:pt x="50199" y="30321"/>
                    <a:pt x="50199" y="30321"/>
                  </a:cubicBezTo>
                  <a:cubicBezTo>
                    <a:pt x="27307" y="14678"/>
                    <a:pt x="7671" y="73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874;p64">
              <a:extLst>
                <a:ext uri="{FF2B5EF4-FFF2-40B4-BE49-F238E27FC236}">
                  <a16:creationId xmlns:a16="http://schemas.microsoft.com/office/drawing/2014/main" id="{DB0B2351-E88D-D2B7-0BB4-B3510F6F15EE}"/>
                </a:ext>
              </a:extLst>
            </p:cNvPr>
            <p:cNvSpPr/>
            <p:nvPr/>
          </p:nvSpPr>
          <p:spPr>
            <a:xfrm>
              <a:off x="3805750" y="1591175"/>
              <a:ext cx="1269475" cy="2816325"/>
            </a:xfrm>
            <a:custGeom>
              <a:avLst/>
              <a:gdLst/>
              <a:ahLst/>
              <a:cxnLst/>
              <a:rect l="l" t="t" r="r" b="b"/>
              <a:pathLst>
                <a:path w="50779" h="112653" extrusionOk="0">
                  <a:moveTo>
                    <a:pt x="577" y="948"/>
                  </a:moveTo>
                  <a:cubicBezTo>
                    <a:pt x="4477" y="4444"/>
                    <a:pt x="11056" y="7995"/>
                    <a:pt x="19294" y="12441"/>
                  </a:cubicBezTo>
                  <a:cubicBezTo>
                    <a:pt x="27943" y="17111"/>
                    <a:pt x="38700" y="22915"/>
                    <a:pt x="50193" y="30758"/>
                  </a:cubicBezTo>
                  <a:cubicBezTo>
                    <a:pt x="50124" y="32296"/>
                    <a:pt x="49394" y="44948"/>
                    <a:pt x="43399" y="60570"/>
                  </a:cubicBezTo>
                  <a:cubicBezTo>
                    <a:pt x="37560" y="75785"/>
                    <a:pt x="25396" y="96991"/>
                    <a:pt x="577" y="111858"/>
                  </a:cubicBezTo>
                  <a:lnTo>
                    <a:pt x="577" y="948"/>
                  </a:lnTo>
                  <a:close/>
                  <a:moveTo>
                    <a:pt x="291" y="0"/>
                  </a:moveTo>
                  <a:cubicBezTo>
                    <a:pt x="143" y="0"/>
                    <a:pt x="1" y="115"/>
                    <a:pt x="1" y="288"/>
                  </a:cubicBezTo>
                  <a:lnTo>
                    <a:pt x="1" y="112364"/>
                  </a:lnTo>
                  <a:cubicBezTo>
                    <a:pt x="1" y="112524"/>
                    <a:pt x="129" y="112652"/>
                    <a:pt x="289" y="112652"/>
                  </a:cubicBezTo>
                  <a:cubicBezTo>
                    <a:pt x="340" y="112652"/>
                    <a:pt x="391" y="112638"/>
                    <a:pt x="435" y="112611"/>
                  </a:cubicBezTo>
                  <a:cubicBezTo>
                    <a:pt x="25699" y="97644"/>
                    <a:pt x="38040" y="76150"/>
                    <a:pt x="43945" y="60755"/>
                  </a:cubicBezTo>
                  <a:cubicBezTo>
                    <a:pt x="50343" y="44074"/>
                    <a:pt x="50772" y="30749"/>
                    <a:pt x="50776" y="30616"/>
                  </a:cubicBezTo>
                  <a:cubicBezTo>
                    <a:pt x="50778" y="30519"/>
                    <a:pt x="50731" y="30427"/>
                    <a:pt x="50650" y="30372"/>
                  </a:cubicBezTo>
                  <a:cubicBezTo>
                    <a:pt x="39082" y="22466"/>
                    <a:pt x="28262" y="16627"/>
                    <a:pt x="19567" y="11934"/>
                  </a:cubicBezTo>
                  <a:cubicBezTo>
                    <a:pt x="11014" y="7317"/>
                    <a:pt x="4258" y="3671"/>
                    <a:pt x="488" y="80"/>
                  </a:cubicBezTo>
                  <a:cubicBezTo>
                    <a:pt x="430" y="25"/>
                    <a:pt x="36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875;p64">
              <a:extLst>
                <a:ext uri="{FF2B5EF4-FFF2-40B4-BE49-F238E27FC236}">
                  <a16:creationId xmlns:a16="http://schemas.microsoft.com/office/drawing/2014/main" id="{BC9CDB5D-696C-8A4F-435D-FCA09CEDD4B0}"/>
                </a:ext>
              </a:extLst>
            </p:cNvPr>
            <p:cNvSpPr/>
            <p:nvPr/>
          </p:nvSpPr>
          <p:spPr>
            <a:xfrm>
              <a:off x="2650050" y="1710875"/>
              <a:ext cx="2325850" cy="2576950"/>
            </a:xfrm>
            <a:custGeom>
              <a:avLst/>
              <a:gdLst/>
              <a:ahLst/>
              <a:cxnLst/>
              <a:rect l="l" t="t" r="r" b="b"/>
              <a:pathLst>
                <a:path w="93034" h="103078" extrusionOk="0">
                  <a:moveTo>
                    <a:pt x="46517" y="1"/>
                  </a:moveTo>
                  <a:cubicBezTo>
                    <a:pt x="37257" y="6566"/>
                    <a:pt x="21213" y="12822"/>
                    <a:pt x="0" y="27317"/>
                  </a:cubicBezTo>
                  <a:cubicBezTo>
                    <a:pt x="0" y="27317"/>
                    <a:pt x="1326" y="76301"/>
                    <a:pt x="46517" y="103077"/>
                  </a:cubicBezTo>
                  <a:cubicBezTo>
                    <a:pt x="91708" y="76302"/>
                    <a:pt x="93034" y="27318"/>
                    <a:pt x="93034" y="27318"/>
                  </a:cubicBezTo>
                  <a:cubicBezTo>
                    <a:pt x="71820" y="12822"/>
                    <a:pt x="55847" y="6566"/>
                    <a:pt x="46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876;p64">
              <a:extLst>
                <a:ext uri="{FF2B5EF4-FFF2-40B4-BE49-F238E27FC236}">
                  <a16:creationId xmlns:a16="http://schemas.microsoft.com/office/drawing/2014/main" id="{DBA8DFF9-741F-41BF-832D-4A10AAB98E70}"/>
                </a:ext>
              </a:extLst>
            </p:cNvPr>
            <p:cNvSpPr/>
            <p:nvPr/>
          </p:nvSpPr>
          <p:spPr>
            <a:xfrm>
              <a:off x="2642775" y="1703675"/>
              <a:ext cx="2340350" cy="2591300"/>
            </a:xfrm>
            <a:custGeom>
              <a:avLst/>
              <a:gdLst/>
              <a:ahLst/>
              <a:cxnLst/>
              <a:rect l="l" t="t" r="r" b="b"/>
              <a:pathLst>
                <a:path w="93614" h="103652" extrusionOk="0">
                  <a:moveTo>
                    <a:pt x="46808" y="641"/>
                  </a:moveTo>
                  <a:cubicBezTo>
                    <a:pt x="50665" y="3330"/>
                    <a:pt x="55728" y="6028"/>
                    <a:pt x="61577" y="9144"/>
                  </a:cubicBezTo>
                  <a:cubicBezTo>
                    <a:pt x="70085" y="13678"/>
                    <a:pt x="80668" y="19317"/>
                    <a:pt x="93029" y="27754"/>
                  </a:cubicBezTo>
                  <a:cubicBezTo>
                    <a:pt x="92964" y="29226"/>
                    <a:pt x="92277" y="40909"/>
                    <a:pt x="86743" y="55341"/>
                  </a:cubicBezTo>
                  <a:cubicBezTo>
                    <a:pt x="81315" y="69495"/>
                    <a:pt x="69983" y="89244"/>
                    <a:pt x="46808" y="103029"/>
                  </a:cubicBezTo>
                  <a:cubicBezTo>
                    <a:pt x="23643" y="89249"/>
                    <a:pt x="12310" y="69509"/>
                    <a:pt x="6880" y="55361"/>
                  </a:cubicBezTo>
                  <a:cubicBezTo>
                    <a:pt x="1341" y="40927"/>
                    <a:pt x="652" y="29228"/>
                    <a:pt x="586" y="27754"/>
                  </a:cubicBezTo>
                  <a:cubicBezTo>
                    <a:pt x="12888" y="19359"/>
                    <a:pt x="23451" y="13733"/>
                    <a:pt x="31946" y="9210"/>
                  </a:cubicBezTo>
                  <a:cubicBezTo>
                    <a:pt x="37846" y="6069"/>
                    <a:pt x="42953" y="3350"/>
                    <a:pt x="46808" y="641"/>
                  </a:cubicBezTo>
                  <a:close/>
                  <a:moveTo>
                    <a:pt x="46807" y="1"/>
                  </a:moveTo>
                  <a:cubicBezTo>
                    <a:pt x="46749" y="1"/>
                    <a:pt x="46691" y="18"/>
                    <a:pt x="46641" y="54"/>
                  </a:cubicBezTo>
                  <a:cubicBezTo>
                    <a:pt x="42796" y="2779"/>
                    <a:pt x="37888" y="5392"/>
                    <a:pt x="31675" y="8702"/>
                  </a:cubicBezTo>
                  <a:cubicBezTo>
                    <a:pt x="23138" y="13247"/>
                    <a:pt x="12513" y="18904"/>
                    <a:pt x="129" y="27367"/>
                  </a:cubicBezTo>
                  <a:cubicBezTo>
                    <a:pt x="48" y="27422"/>
                    <a:pt x="1" y="27515"/>
                    <a:pt x="3" y="27613"/>
                  </a:cubicBezTo>
                  <a:cubicBezTo>
                    <a:pt x="7" y="27736"/>
                    <a:pt x="405" y="40087"/>
                    <a:pt x="6334" y="55547"/>
                  </a:cubicBezTo>
                  <a:cubicBezTo>
                    <a:pt x="11807" y="69817"/>
                    <a:pt x="23246" y="89738"/>
                    <a:pt x="46662" y="103612"/>
                  </a:cubicBezTo>
                  <a:cubicBezTo>
                    <a:pt x="46706" y="103639"/>
                    <a:pt x="46756" y="103652"/>
                    <a:pt x="46808" y="103652"/>
                  </a:cubicBezTo>
                  <a:cubicBezTo>
                    <a:pt x="46859" y="103652"/>
                    <a:pt x="46910" y="103639"/>
                    <a:pt x="46954" y="103612"/>
                  </a:cubicBezTo>
                  <a:cubicBezTo>
                    <a:pt x="70370" y="89740"/>
                    <a:pt x="81808" y="69817"/>
                    <a:pt x="87281" y="55548"/>
                  </a:cubicBezTo>
                  <a:cubicBezTo>
                    <a:pt x="93209" y="40087"/>
                    <a:pt x="93608" y="27737"/>
                    <a:pt x="93611" y="27613"/>
                  </a:cubicBezTo>
                  <a:cubicBezTo>
                    <a:pt x="93614" y="27515"/>
                    <a:pt x="93567" y="27422"/>
                    <a:pt x="93485" y="27367"/>
                  </a:cubicBezTo>
                  <a:cubicBezTo>
                    <a:pt x="81042" y="18864"/>
                    <a:pt x="70398" y="13192"/>
                    <a:pt x="61846" y="8636"/>
                  </a:cubicBezTo>
                  <a:cubicBezTo>
                    <a:pt x="55931" y="5483"/>
                    <a:pt x="50821" y="2761"/>
                    <a:pt x="46973" y="54"/>
                  </a:cubicBezTo>
                  <a:cubicBezTo>
                    <a:pt x="46924" y="18"/>
                    <a:pt x="46865" y="1"/>
                    <a:pt x="46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877;p64">
              <a:extLst>
                <a:ext uri="{FF2B5EF4-FFF2-40B4-BE49-F238E27FC236}">
                  <a16:creationId xmlns:a16="http://schemas.microsoft.com/office/drawing/2014/main" id="{E4515B32-8391-F1A5-F389-C60F4B918139}"/>
                </a:ext>
              </a:extLst>
            </p:cNvPr>
            <p:cNvSpPr/>
            <p:nvPr/>
          </p:nvSpPr>
          <p:spPr>
            <a:xfrm>
              <a:off x="3070950" y="2263700"/>
              <a:ext cx="1904950" cy="2024100"/>
            </a:xfrm>
            <a:custGeom>
              <a:avLst/>
              <a:gdLst/>
              <a:ahLst/>
              <a:cxnLst/>
              <a:rect l="l" t="t" r="r" b="b"/>
              <a:pathLst>
                <a:path w="76198" h="80964" extrusionOk="0">
                  <a:moveTo>
                    <a:pt x="68272" y="1"/>
                  </a:moveTo>
                  <a:cubicBezTo>
                    <a:pt x="35912" y="9790"/>
                    <a:pt x="11201" y="38229"/>
                    <a:pt x="1" y="53227"/>
                  </a:cubicBezTo>
                  <a:cubicBezTo>
                    <a:pt x="6793" y="63187"/>
                    <a:pt x="16319" y="73047"/>
                    <a:pt x="29681" y="80963"/>
                  </a:cubicBezTo>
                  <a:cubicBezTo>
                    <a:pt x="74872" y="54188"/>
                    <a:pt x="76198" y="5204"/>
                    <a:pt x="76198" y="5204"/>
                  </a:cubicBezTo>
                  <a:cubicBezTo>
                    <a:pt x="73466" y="3339"/>
                    <a:pt x="70825" y="1611"/>
                    <a:pt x="682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878;p64">
              <a:extLst>
                <a:ext uri="{FF2B5EF4-FFF2-40B4-BE49-F238E27FC236}">
                  <a16:creationId xmlns:a16="http://schemas.microsoft.com/office/drawing/2014/main" id="{8E74F575-03A2-4C25-388E-1A1C6A72AE18}"/>
                </a:ext>
              </a:extLst>
            </p:cNvPr>
            <p:cNvSpPr/>
            <p:nvPr/>
          </p:nvSpPr>
          <p:spPr>
            <a:xfrm>
              <a:off x="3063275" y="2256475"/>
              <a:ext cx="1919875" cy="2038500"/>
            </a:xfrm>
            <a:custGeom>
              <a:avLst/>
              <a:gdLst/>
              <a:ahLst/>
              <a:cxnLst/>
              <a:rect l="l" t="t" r="r" b="b"/>
              <a:pathLst>
                <a:path w="76795" h="81540" extrusionOk="0">
                  <a:moveTo>
                    <a:pt x="68537" y="604"/>
                  </a:moveTo>
                  <a:cubicBezTo>
                    <a:pt x="71132" y="2242"/>
                    <a:pt x="73712" y="3936"/>
                    <a:pt x="76211" y="5642"/>
                  </a:cubicBezTo>
                  <a:cubicBezTo>
                    <a:pt x="76145" y="7116"/>
                    <a:pt x="75456" y="18815"/>
                    <a:pt x="69916" y="33249"/>
                  </a:cubicBezTo>
                  <a:cubicBezTo>
                    <a:pt x="64487" y="47397"/>
                    <a:pt x="53153" y="67137"/>
                    <a:pt x="29989" y="80917"/>
                  </a:cubicBezTo>
                  <a:cubicBezTo>
                    <a:pt x="18161" y="73883"/>
                    <a:pt x="8297" y="64669"/>
                    <a:pt x="663" y="53523"/>
                  </a:cubicBezTo>
                  <a:cubicBezTo>
                    <a:pt x="27829" y="17217"/>
                    <a:pt x="54790" y="4788"/>
                    <a:pt x="68537" y="604"/>
                  </a:cubicBezTo>
                  <a:close/>
                  <a:moveTo>
                    <a:pt x="68579" y="1"/>
                  </a:moveTo>
                  <a:cubicBezTo>
                    <a:pt x="68551" y="1"/>
                    <a:pt x="68523" y="5"/>
                    <a:pt x="68495" y="14"/>
                  </a:cubicBezTo>
                  <a:cubicBezTo>
                    <a:pt x="54291" y="4310"/>
                    <a:pt x="40100" y="12628"/>
                    <a:pt x="26318" y="24733"/>
                  </a:cubicBezTo>
                  <a:cubicBezTo>
                    <a:pt x="14607" y="35018"/>
                    <a:pt x="5585" y="45969"/>
                    <a:pt x="77" y="53343"/>
                  </a:cubicBezTo>
                  <a:cubicBezTo>
                    <a:pt x="4" y="53442"/>
                    <a:pt x="1" y="53576"/>
                    <a:pt x="70" y="53678"/>
                  </a:cubicBezTo>
                  <a:cubicBezTo>
                    <a:pt x="7802" y="65015"/>
                    <a:pt x="17817" y="74377"/>
                    <a:pt x="29842" y="81500"/>
                  </a:cubicBezTo>
                  <a:cubicBezTo>
                    <a:pt x="29886" y="81527"/>
                    <a:pt x="29936" y="81540"/>
                    <a:pt x="29988" y="81540"/>
                  </a:cubicBezTo>
                  <a:cubicBezTo>
                    <a:pt x="30039" y="81540"/>
                    <a:pt x="30090" y="81527"/>
                    <a:pt x="30134" y="81500"/>
                  </a:cubicBezTo>
                  <a:cubicBezTo>
                    <a:pt x="53550" y="67626"/>
                    <a:pt x="64989" y="47705"/>
                    <a:pt x="70462" y="33435"/>
                  </a:cubicBezTo>
                  <a:cubicBezTo>
                    <a:pt x="76391" y="17975"/>
                    <a:pt x="76789" y="5624"/>
                    <a:pt x="76792" y="5501"/>
                  </a:cubicBezTo>
                  <a:cubicBezTo>
                    <a:pt x="76795" y="5403"/>
                    <a:pt x="76748" y="5310"/>
                    <a:pt x="76666" y="5255"/>
                  </a:cubicBezTo>
                  <a:cubicBezTo>
                    <a:pt x="74085" y="3491"/>
                    <a:pt x="71417" y="1739"/>
                    <a:pt x="68732" y="45"/>
                  </a:cubicBezTo>
                  <a:cubicBezTo>
                    <a:pt x="68686" y="16"/>
                    <a:pt x="68633" y="1"/>
                    <a:pt x="68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879;p64">
              <a:extLst>
                <a:ext uri="{FF2B5EF4-FFF2-40B4-BE49-F238E27FC236}">
                  <a16:creationId xmlns:a16="http://schemas.microsoft.com/office/drawing/2014/main" id="{678769B1-3D94-CD9A-3A6A-5DE5062B80C1}"/>
                </a:ext>
              </a:extLst>
            </p:cNvPr>
            <p:cNvSpPr/>
            <p:nvPr/>
          </p:nvSpPr>
          <p:spPr>
            <a:xfrm>
              <a:off x="3314775" y="1960000"/>
              <a:ext cx="1010750" cy="985675"/>
            </a:xfrm>
            <a:custGeom>
              <a:avLst/>
              <a:gdLst/>
              <a:ahLst/>
              <a:cxnLst/>
              <a:rect l="l" t="t" r="r" b="b"/>
              <a:pathLst>
                <a:path w="40430" h="39427" extrusionOk="0">
                  <a:moveTo>
                    <a:pt x="20215" y="5762"/>
                  </a:moveTo>
                  <a:cubicBezTo>
                    <a:pt x="28185" y="5762"/>
                    <a:pt x="34668" y="12246"/>
                    <a:pt x="34668" y="20215"/>
                  </a:cubicBezTo>
                  <a:lnTo>
                    <a:pt x="34668" y="33664"/>
                  </a:lnTo>
                  <a:lnTo>
                    <a:pt x="5761" y="33664"/>
                  </a:lnTo>
                  <a:lnTo>
                    <a:pt x="5761" y="20215"/>
                  </a:lnTo>
                  <a:cubicBezTo>
                    <a:pt x="5761" y="12246"/>
                    <a:pt x="12245" y="5762"/>
                    <a:pt x="20215" y="5762"/>
                  </a:cubicBezTo>
                  <a:close/>
                  <a:moveTo>
                    <a:pt x="20215" y="1"/>
                  </a:moveTo>
                  <a:cubicBezTo>
                    <a:pt x="9068" y="1"/>
                    <a:pt x="0" y="9070"/>
                    <a:pt x="0" y="20216"/>
                  </a:cubicBezTo>
                  <a:lnTo>
                    <a:pt x="0" y="36545"/>
                  </a:lnTo>
                  <a:cubicBezTo>
                    <a:pt x="0" y="38137"/>
                    <a:pt x="1290" y="39426"/>
                    <a:pt x="2881" y="39426"/>
                  </a:cubicBezTo>
                  <a:lnTo>
                    <a:pt x="37549" y="39426"/>
                  </a:lnTo>
                  <a:cubicBezTo>
                    <a:pt x="39140" y="39426"/>
                    <a:pt x="40430" y="38136"/>
                    <a:pt x="40430" y="36545"/>
                  </a:cubicBezTo>
                  <a:lnTo>
                    <a:pt x="40430" y="20216"/>
                  </a:lnTo>
                  <a:cubicBezTo>
                    <a:pt x="40430" y="9068"/>
                    <a:pt x="31362" y="1"/>
                    <a:pt x="20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880;p64">
              <a:extLst>
                <a:ext uri="{FF2B5EF4-FFF2-40B4-BE49-F238E27FC236}">
                  <a16:creationId xmlns:a16="http://schemas.microsoft.com/office/drawing/2014/main" id="{7BC71C69-3549-A281-5CF5-B05CA00ACD2E}"/>
                </a:ext>
              </a:extLst>
            </p:cNvPr>
            <p:cNvSpPr/>
            <p:nvPr/>
          </p:nvSpPr>
          <p:spPr>
            <a:xfrm>
              <a:off x="3307550" y="1952800"/>
              <a:ext cx="1025175" cy="1000075"/>
            </a:xfrm>
            <a:custGeom>
              <a:avLst/>
              <a:gdLst/>
              <a:ahLst/>
              <a:cxnLst/>
              <a:rect l="l" t="t" r="r" b="b"/>
              <a:pathLst>
                <a:path w="41007" h="40003" extrusionOk="0">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881;p64">
              <a:extLst>
                <a:ext uri="{FF2B5EF4-FFF2-40B4-BE49-F238E27FC236}">
                  <a16:creationId xmlns:a16="http://schemas.microsoft.com/office/drawing/2014/main" id="{64F65381-5F0A-BB4E-5CAE-454AF05508E8}"/>
                </a:ext>
              </a:extLst>
            </p:cNvPr>
            <p:cNvSpPr/>
            <p:nvPr/>
          </p:nvSpPr>
          <p:spPr>
            <a:xfrm>
              <a:off x="3261250" y="2748875"/>
              <a:ext cx="1103450" cy="932375"/>
            </a:xfrm>
            <a:custGeom>
              <a:avLst/>
              <a:gdLst/>
              <a:ahLst/>
              <a:cxnLst/>
              <a:rect l="l" t="t" r="r" b="b"/>
              <a:pathLst>
                <a:path w="44138" h="37295" extrusionOk="0">
                  <a:moveTo>
                    <a:pt x="0" y="1"/>
                  </a:moveTo>
                  <a:lnTo>
                    <a:pt x="0" y="37295"/>
                  </a:lnTo>
                  <a:lnTo>
                    <a:pt x="44137" y="37295"/>
                  </a:lnTo>
                  <a:lnTo>
                    <a:pt x="44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882;p64">
              <a:extLst>
                <a:ext uri="{FF2B5EF4-FFF2-40B4-BE49-F238E27FC236}">
                  <a16:creationId xmlns:a16="http://schemas.microsoft.com/office/drawing/2014/main" id="{A3397D48-2F38-9FF7-D9C1-45302F65DFF9}"/>
                </a:ext>
              </a:extLst>
            </p:cNvPr>
            <p:cNvSpPr/>
            <p:nvPr/>
          </p:nvSpPr>
          <p:spPr>
            <a:xfrm>
              <a:off x="3254025" y="2741675"/>
              <a:ext cx="1117900" cy="946775"/>
            </a:xfrm>
            <a:custGeom>
              <a:avLst/>
              <a:gdLst/>
              <a:ahLst/>
              <a:cxnLst/>
              <a:rect l="l" t="t" r="r" b="b"/>
              <a:pathLst>
                <a:path w="44716" h="37871" extrusionOk="0">
                  <a:moveTo>
                    <a:pt x="44138" y="576"/>
                  </a:moveTo>
                  <a:lnTo>
                    <a:pt x="44138" y="37295"/>
                  </a:lnTo>
                  <a:lnTo>
                    <a:pt x="577" y="37295"/>
                  </a:lnTo>
                  <a:lnTo>
                    <a:pt x="577" y="576"/>
                  </a:lnTo>
                  <a:close/>
                  <a:moveTo>
                    <a:pt x="287" y="1"/>
                  </a:moveTo>
                  <a:cubicBezTo>
                    <a:pt x="129" y="1"/>
                    <a:pt x="0" y="130"/>
                    <a:pt x="1" y="289"/>
                  </a:cubicBezTo>
                  <a:lnTo>
                    <a:pt x="1" y="37583"/>
                  </a:lnTo>
                  <a:cubicBezTo>
                    <a:pt x="0" y="37742"/>
                    <a:pt x="130" y="37871"/>
                    <a:pt x="289" y="37871"/>
                  </a:cubicBezTo>
                  <a:lnTo>
                    <a:pt x="44426" y="37871"/>
                  </a:lnTo>
                  <a:cubicBezTo>
                    <a:pt x="44586" y="37871"/>
                    <a:pt x="44715" y="37742"/>
                    <a:pt x="44714" y="37583"/>
                  </a:cubicBezTo>
                  <a:lnTo>
                    <a:pt x="44714" y="289"/>
                  </a:lnTo>
                  <a:cubicBezTo>
                    <a:pt x="44715" y="129"/>
                    <a:pt x="44586" y="1"/>
                    <a:pt x="44426" y="1"/>
                  </a:cubicBezTo>
                  <a:lnTo>
                    <a:pt x="289" y="1"/>
                  </a:lnTo>
                  <a:cubicBezTo>
                    <a:pt x="289" y="1"/>
                    <a:pt x="288"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883;p64">
              <a:extLst>
                <a:ext uri="{FF2B5EF4-FFF2-40B4-BE49-F238E27FC236}">
                  <a16:creationId xmlns:a16="http://schemas.microsoft.com/office/drawing/2014/main" id="{4AABB47D-914C-391D-B100-763A2A9F38D8}"/>
                </a:ext>
              </a:extLst>
            </p:cNvPr>
            <p:cNvSpPr/>
            <p:nvPr/>
          </p:nvSpPr>
          <p:spPr>
            <a:xfrm>
              <a:off x="3687425" y="3015925"/>
              <a:ext cx="240325" cy="437650"/>
            </a:xfrm>
            <a:custGeom>
              <a:avLst/>
              <a:gdLst/>
              <a:ahLst/>
              <a:cxnLst/>
              <a:rect l="l" t="t" r="r" b="b"/>
              <a:pathLst>
                <a:path w="9613" h="17506" extrusionOk="0">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884;p64">
              <a:extLst>
                <a:ext uri="{FF2B5EF4-FFF2-40B4-BE49-F238E27FC236}">
                  <a16:creationId xmlns:a16="http://schemas.microsoft.com/office/drawing/2014/main" id="{466769C9-10A2-377E-3EF3-D21D179F9BC6}"/>
                </a:ext>
              </a:extLst>
            </p:cNvPr>
            <p:cNvSpPr/>
            <p:nvPr/>
          </p:nvSpPr>
          <p:spPr>
            <a:xfrm>
              <a:off x="3680200" y="3008700"/>
              <a:ext cx="254725" cy="452075"/>
            </a:xfrm>
            <a:custGeom>
              <a:avLst/>
              <a:gdLst/>
              <a:ahLst/>
              <a:cxnLst/>
              <a:rect l="l" t="t" r="r" b="b"/>
              <a:pathLst>
                <a:path w="10189" h="18083" extrusionOk="0">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885;p64">
              <a:extLst>
                <a:ext uri="{FF2B5EF4-FFF2-40B4-BE49-F238E27FC236}">
                  <a16:creationId xmlns:a16="http://schemas.microsoft.com/office/drawing/2014/main" id="{0D919018-E717-B46A-2B7F-F9B45C0A2D0B}"/>
                </a:ext>
              </a:extLst>
            </p:cNvPr>
            <p:cNvSpPr/>
            <p:nvPr/>
          </p:nvSpPr>
          <p:spPr>
            <a:xfrm>
              <a:off x="5977700" y="2926050"/>
              <a:ext cx="16800" cy="36025"/>
            </a:xfrm>
            <a:custGeom>
              <a:avLst/>
              <a:gdLst/>
              <a:ahLst/>
              <a:cxnLst/>
              <a:rect l="l" t="t" r="r" b="b"/>
              <a:pathLst>
                <a:path w="672" h="1441" extrusionOk="0">
                  <a:moveTo>
                    <a:pt x="299" y="0"/>
                  </a:moveTo>
                  <a:cubicBezTo>
                    <a:pt x="292" y="0"/>
                    <a:pt x="284" y="1"/>
                    <a:pt x="277" y="1"/>
                  </a:cubicBezTo>
                  <a:cubicBezTo>
                    <a:pt x="118" y="14"/>
                    <a:pt x="1" y="153"/>
                    <a:pt x="14" y="313"/>
                  </a:cubicBezTo>
                  <a:cubicBezTo>
                    <a:pt x="39" y="600"/>
                    <a:pt x="62" y="886"/>
                    <a:pt x="84" y="1174"/>
                  </a:cubicBezTo>
                  <a:cubicBezTo>
                    <a:pt x="96" y="1324"/>
                    <a:pt x="220" y="1440"/>
                    <a:pt x="372" y="1440"/>
                  </a:cubicBezTo>
                  <a:cubicBezTo>
                    <a:pt x="379" y="1440"/>
                    <a:pt x="386" y="1440"/>
                    <a:pt x="393" y="1439"/>
                  </a:cubicBezTo>
                  <a:cubicBezTo>
                    <a:pt x="553" y="1427"/>
                    <a:pt x="671" y="1289"/>
                    <a:pt x="659" y="1130"/>
                  </a:cubicBezTo>
                  <a:cubicBezTo>
                    <a:pt x="637" y="841"/>
                    <a:pt x="613" y="552"/>
                    <a:pt x="589" y="263"/>
                  </a:cubicBezTo>
                  <a:cubicBezTo>
                    <a:pt x="574" y="113"/>
                    <a:pt x="447"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886;p64">
              <a:extLst>
                <a:ext uri="{FF2B5EF4-FFF2-40B4-BE49-F238E27FC236}">
                  <a16:creationId xmlns:a16="http://schemas.microsoft.com/office/drawing/2014/main" id="{085CF995-25F8-BEA4-AC2D-3E8DA352107A}"/>
                </a:ext>
              </a:extLst>
            </p:cNvPr>
            <p:cNvSpPr/>
            <p:nvPr/>
          </p:nvSpPr>
          <p:spPr>
            <a:xfrm>
              <a:off x="1532575" y="886700"/>
              <a:ext cx="4456100" cy="2011825"/>
            </a:xfrm>
            <a:custGeom>
              <a:avLst/>
              <a:gdLst/>
              <a:ahLst/>
              <a:cxnLst/>
              <a:rect l="l" t="t" r="r" b="b"/>
              <a:pathLst>
                <a:path w="178244" h="80473" extrusionOk="0">
                  <a:moveTo>
                    <a:pt x="88232" y="1"/>
                  </a:moveTo>
                  <a:cubicBezTo>
                    <a:pt x="87652" y="6"/>
                    <a:pt x="87073" y="17"/>
                    <a:pt x="86494" y="33"/>
                  </a:cubicBezTo>
                  <a:cubicBezTo>
                    <a:pt x="86337" y="38"/>
                    <a:pt x="86212" y="169"/>
                    <a:pt x="86214" y="326"/>
                  </a:cubicBezTo>
                  <a:cubicBezTo>
                    <a:pt x="86217" y="483"/>
                    <a:pt x="86344" y="609"/>
                    <a:pt x="86501" y="610"/>
                  </a:cubicBezTo>
                  <a:lnTo>
                    <a:pt x="86509" y="610"/>
                  </a:lnTo>
                  <a:cubicBezTo>
                    <a:pt x="87086" y="593"/>
                    <a:pt x="87662" y="583"/>
                    <a:pt x="88238" y="577"/>
                  </a:cubicBezTo>
                  <a:cubicBezTo>
                    <a:pt x="88394" y="572"/>
                    <a:pt x="88518" y="444"/>
                    <a:pt x="88518" y="288"/>
                  </a:cubicBezTo>
                  <a:cubicBezTo>
                    <a:pt x="88517" y="131"/>
                    <a:pt x="88391" y="3"/>
                    <a:pt x="88235" y="1"/>
                  </a:cubicBezTo>
                  <a:close/>
                  <a:moveTo>
                    <a:pt x="89967" y="1"/>
                  </a:moveTo>
                  <a:cubicBezTo>
                    <a:pt x="89811" y="3"/>
                    <a:pt x="89685" y="131"/>
                    <a:pt x="89684" y="288"/>
                  </a:cubicBezTo>
                  <a:cubicBezTo>
                    <a:pt x="89684" y="444"/>
                    <a:pt x="89808" y="572"/>
                    <a:pt x="89965" y="577"/>
                  </a:cubicBezTo>
                  <a:cubicBezTo>
                    <a:pt x="90541" y="583"/>
                    <a:pt x="91116" y="593"/>
                    <a:pt x="91692" y="610"/>
                  </a:cubicBezTo>
                  <a:lnTo>
                    <a:pt x="91702" y="610"/>
                  </a:lnTo>
                  <a:cubicBezTo>
                    <a:pt x="91859" y="609"/>
                    <a:pt x="91986" y="483"/>
                    <a:pt x="91988" y="326"/>
                  </a:cubicBezTo>
                  <a:cubicBezTo>
                    <a:pt x="91991" y="169"/>
                    <a:pt x="91866" y="38"/>
                    <a:pt x="91710" y="33"/>
                  </a:cubicBezTo>
                  <a:cubicBezTo>
                    <a:pt x="91129" y="17"/>
                    <a:pt x="90550" y="6"/>
                    <a:pt x="89971" y="1"/>
                  </a:cubicBezTo>
                  <a:close/>
                  <a:moveTo>
                    <a:pt x="84784" y="98"/>
                  </a:moveTo>
                  <a:cubicBezTo>
                    <a:pt x="84775" y="98"/>
                    <a:pt x="84766" y="98"/>
                    <a:pt x="84757" y="99"/>
                  </a:cubicBezTo>
                  <a:cubicBezTo>
                    <a:pt x="84178" y="127"/>
                    <a:pt x="83599" y="160"/>
                    <a:pt x="83020" y="199"/>
                  </a:cubicBezTo>
                  <a:cubicBezTo>
                    <a:pt x="82865" y="208"/>
                    <a:pt x="82745" y="340"/>
                    <a:pt x="82751" y="496"/>
                  </a:cubicBezTo>
                  <a:cubicBezTo>
                    <a:pt x="82756" y="651"/>
                    <a:pt x="82885" y="775"/>
                    <a:pt x="83039" y="775"/>
                  </a:cubicBezTo>
                  <a:cubicBezTo>
                    <a:pt x="83046" y="775"/>
                    <a:pt x="83052" y="773"/>
                    <a:pt x="83060" y="773"/>
                  </a:cubicBezTo>
                  <a:cubicBezTo>
                    <a:pt x="83634" y="735"/>
                    <a:pt x="84209" y="703"/>
                    <a:pt x="84784" y="675"/>
                  </a:cubicBezTo>
                  <a:cubicBezTo>
                    <a:pt x="84943" y="667"/>
                    <a:pt x="85065" y="532"/>
                    <a:pt x="85058" y="373"/>
                  </a:cubicBezTo>
                  <a:cubicBezTo>
                    <a:pt x="85051" y="224"/>
                    <a:pt x="84927" y="98"/>
                    <a:pt x="84784" y="98"/>
                  </a:cubicBezTo>
                  <a:close/>
                  <a:moveTo>
                    <a:pt x="93436" y="100"/>
                  </a:moveTo>
                  <a:cubicBezTo>
                    <a:pt x="93282" y="100"/>
                    <a:pt x="93154" y="219"/>
                    <a:pt x="93146" y="374"/>
                  </a:cubicBezTo>
                  <a:cubicBezTo>
                    <a:pt x="93137" y="534"/>
                    <a:pt x="93261" y="668"/>
                    <a:pt x="93419" y="676"/>
                  </a:cubicBezTo>
                  <a:cubicBezTo>
                    <a:pt x="93995" y="703"/>
                    <a:pt x="94569" y="736"/>
                    <a:pt x="95144" y="775"/>
                  </a:cubicBezTo>
                  <a:lnTo>
                    <a:pt x="95163" y="775"/>
                  </a:lnTo>
                  <a:lnTo>
                    <a:pt x="95163" y="776"/>
                  </a:lnTo>
                  <a:cubicBezTo>
                    <a:pt x="95319" y="776"/>
                    <a:pt x="95446" y="652"/>
                    <a:pt x="95452" y="496"/>
                  </a:cubicBezTo>
                  <a:cubicBezTo>
                    <a:pt x="95457" y="342"/>
                    <a:pt x="95338" y="210"/>
                    <a:pt x="95182" y="200"/>
                  </a:cubicBezTo>
                  <a:cubicBezTo>
                    <a:pt x="94605" y="160"/>
                    <a:pt x="94026" y="128"/>
                    <a:pt x="93447" y="101"/>
                  </a:cubicBezTo>
                  <a:cubicBezTo>
                    <a:pt x="93443" y="100"/>
                    <a:pt x="93439" y="100"/>
                    <a:pt x="93436" y="100"/>
                  </a:cubicBezTo>
                  <a:close/>
                  <a:moveTo>
                    <a:pt x="81313" y="331"/>
                  </a:moveTo>
                  <a:cubicBezTo>
                    <a:pt x="81305" y="331"/>
                    <a:pt x="81296" y="331"/>
                    <a:pt x="81287" y="332"/>
                  </a:cubicBezTo>
                  <a:cubicBezTo>
                    <a:pt x="80710" y="381"/>
                    <a:pt x="80133" y="438"/>
                    <a:pt x="79557" y="498"/>
                  </a:cubicBezTo>
                  <a:cubicBezTo>
                    <a:pt x="79405" y="514"/>
                    <a:pt x="79292" y="646"/>
                    <a:pt x="79299" y="800"/>
                  </a:cubicBezTo>
                  <a:cubicBezTo>
                    <a:pt x="79308" y="952"/>
                    <a:pt x="79434" y="1072"/>
                    <a:pt x="79587" y="1072"/>
                  </a:cubicBezTo>
                  <a:lnTo>
                    <a:pt x="79587" y="1072"/>
                  </a:lnTo>
                  <a:cubicBezTo>
                    <a:pt x="79597" y="1072"/>
                    <a:pt x="79608" y="1072"/>
                    <a:pt x="79617" y="1071"/>
                  </a:cubicBezTo>
                  <a:cubicBezTo>
                    <a:pt x="80191" y="1011"/>
                    <a:pt x="80764" y="956"/>
                    <a:pt x="81337" y="905"/>
                  </a:cubicBezTo>
                  <a:cubicBezTo>
                    <a:pt x="81496" y="892"/>
                    <a:pt x="81613" y="752"/>
                    <a:pt x="81599" y="593"/>
                  </a:cubicBezTo>
                  <a:cubicBezTo>
                    <a:pt x="81586" y="444"/>
                    <a:pt x="81461" y="331"/>
                    <a:pt x="81313" y="331"/>
                  </a:cubicBezTo>
                  <a:close/>
                  <a:moveTo>
                    <a:pt x="79587" y="1072"/>
                  </a:moveTo>
                  <a:cubicBezTo>
                    <a:pt x="79587" y="1072"/>
                    <a:pt x="79586" y="1072"/>
                    <a:pt x="79586" y="1072"/>
                  </a:cubicBezTo>
                  <a:lnTo>
                    <a:pt x="79587" y="1072"/>
                  </a:lnTo>
                  <a:cubicBezTo>
                    <a:pt x="79587" y="1072"/>
                    <a:pt x="79587" y="1072"/>
                    <a:pt x="79587" y="1072"/>
                  </a:cubicBezTo>
                  <a:close/>
                  <a:moveTo>
                    <a:pt x="96894" y="331"/>
                  </a:moveTo>
                  <a:cubicBezTo>
                    <a:pt x="96746" y="331"/>
                    <a:pt x="96619" y="443"/>
                    <a:pt x="96603" y="595"/>
                  </a:cubicBezTo>
                  <a:cubicBezTo>
                    <a:pt x="96589" y="753"/>
                    <a:pt x="96707" y="892"/>
                    <a:pt x="96865" y="905"/>
                  </a:cubicBezTo>
                  <a:cubicBezTo>
                    <a:pt x="97439" y="956"/>
                    <a:pt x="98012" y="1010"/>
                    <a:pt x="98585" y="1071"/>
                  </a:cubicBezTo>
                  <a:cubicBezTo>
                    <a:pt x="98595" y="1072"/>
                    <a:pt x="98606" y="1072"/>
                    <a:pt x="98615" y="1072"/>
                  </a:cubicBezTo>
                  <a:lnTo>
                    <a:pt x="98615" y="1073"/>
                  </a:lnTo>
                  <a:cubicBezTo>
                    <a:pt x="98769" y="1073"/>
                    <a:pt x="98896" y="953"/>
                    <a:pt x="98904" y="800"/>
                  </a:cubicBezTo>
                  <a:cubicBezTo>
                    <a:pt x="98911" y="646"/>
                    <a:pt x="98799" y="514"/>
                    <a:pt x="98645" y="499"/>
                  </a:cubicBezTo>
                  <a:cubicBezTo>
                    <a:pt x="98069" y="438"/>
                    <a:pt x="97493" y="382"/>
                    <a:pt x="96914" y="332"/>
                  </a:cubicBezTo>
                  <a:cubicBezTo>
                    <a:pt x="96908" y="332"/>
                    <a:pt x="96901" y="331"/>
                    <a:pt x="96894" y="331"/>
                  </a:cubicBezTo>
                  <a:close/>
                  <a:moveTo>
                    <a:pt x="100344" y="695"/>
                  </a:moveTo>
                  <a:cubicBezTo>
                    <a:pt x="100199" y="695"/>
                    <a:pt x="100076" y="802"/>
                    <a:pt x="100058" y="947"/>
                  </a:cubicBezTo>
                  <a:cubicBezTo>
                    <a:pt x="100039" y="1102"/>
                    <a:pt x="100147" y="1246"/>
                    <a:pt x="100302" y="1268"/>
                  </a:cubicBezTo>
                  <a:cubicBezTo>
                    <a:pt x="100874" y="1340"/>
                    <a:pt x="101445" y="1416"/>
                    <a:pt x="102014" y="1499"/>
                  </a:cubicBezTo>
                  <a:cubicBezTo>
                    <a:pt x="102028" y="1501"/>
                    <a:pt x="102042" y="1503"/>
                    <a:pt x="102056" y="1503"/>
                  </a:cubicBezTo>
                  <a:cubicBezTo>
                    <a:pt x="102208" y="1503"/>
                    <a:pt x="102332" y="1385"/>
                    <a:pt x="102343" y="1234"/>
                  </a:cubicBezTo>
                  <a:cubicBezTo>
                    <a:pt x="102354" y="1084"/>
                    <a:pt x="102246" y="950"/>
                    <a:pt x="102097" y="929"/>
                  </a:cubicBezTo>
                  <a:cubicBezTo>
                    <a:pt x="101523" y="845"/>
                    <a:pt x="100949" y="769"/>
                    <a:pt x="100375" y="697"/>
                  </a:cubicBezTo>
                  <a:cubicBezTo>
                    <a:pt x="100364" y="696"/>
                    <a:pt x="100354" y="695"/>
                    <a:pt x="100344" y="695"/>
                  </a:cubicBezTo>
                  <a:close/>
                  <a:moveTo>
                    <a:pt x="77854" y="697"/>
                  </a:moveTo>
                  <a:cubicBezTo>
                    <a:pt x="77846" y="697"/>
                    <a:pt x="77837" y="697"/>
                    <a:pt x="77829" y="698"/>
                  </a:cubicBezTo>
                  <a:cubicBezTo>
                    <a:pt x="77254" y="770"/>
                    <a:pt x="76680" y="848"/>
                    <a:pt x="76106" y="931"/>
                  </a:cubicBezTo>
                  <a:cubicBezTo>
                    <a:pt x="75957" y="953"/>
                    <a:pt x="75850" y="1086"/>
                    <a:pt x="75861" y="1236"/>
                  </a:cubicBezTo>
                  <a:cubicBezTo>
                    <a:pt x="75871" y="1388"/>
                    <a:pt x="75996" y="1504"/>
                    <a:pt x="76147" y="1504"/>
                  </a:cubicBezTo>
                  <a:cubicBezTo>
                    <a:pt x="76160" y="1504"/>
                    <a:pt x="76175" y="1503"/>
                    <a:pt x="76188" y="1501"/>
                  </a:cubicBezTo>
                  <a:cubicBezTo>
                    <a:pt x="76758" y="1419"/>
                    <a:pt x="77329" y="1341"/>
                    <a:pt x="77901" y="1270"/>
                  </a:cubicBezTo>
                  <a:cubicBezTo>
                    <a:pt x="78053" y="1245"/>
                    <a:pt x="78160" y="1103"/>
                    <a:pt x="78141" y="950"/>
                  </a:cubicBezTo>
                  <a:cubicBezTo>
                    <a:pt x="78123" y="803"/>
                    <a:pt x="77998" y="697"/>
                    <a:pt x="77854" y="697"/>
                  </a:cubicBezTo>
                  <a:close/>
                  <a:moveTo>
                    <a:pt x="103767" y="1190"/>
                  </a:moveTo>
                  <a:cubicBezTo>
                    <a:pt x="103628" y="1190"/>
                    <a:pt x="103506" y="1291"/>
                    <a:pt x="103484" y="1432"/>
                  </a:cubicBezTo>
                  <a:cubicBezTo>
                    <a:pt x="103457" y="1589"/>
                    <a:pt x="103564" y="1737"/>
                    <a:pt x="103721" y="1763"/>
                  </a:cubicBezTo>
                  <a:cubicBezTo>
                    <a:pt x="104289" y="1857"/>
                    <a:pt x="104856" y="1955"/>
                    <a:pt x="105422" y="2060"/>
                  </a:cubicBezTo>
                  <a:cubicBezTo>
                    <a:pt x="105440" y="2063"/>
                    <a:pt x="105458" y="2065"/>
                    <a:pt x="105476" y="2065"/>
                  </a:cubicBezTo>
                  <a:cubicBezTo>
                    <a:pt x="105624" y="2064"/>
                    <a:pt x="105748" y="1950"/>
                    <a:pt x="105761" y="1803"/>
                  </a:cubicBezTo>
                  <a:cubicBezTo>
                    <a:pt x="105775" y="1655"/>
                    <a:pt x="105673" y="1521"/>
                    <a:pt x="105528" y="1493"/>
                  </a:cubicBezTo>
                  <a:cubicBezTo>
                    <a:pt x="104957" y="1388"/>
                    <a:pt x="104386" y="1288"/>
                    <a:pt x="103815" y="1194"/>
                  </a:cubicBezTo>
                  <a:cubicBezTo>
                    <a:pt x="103799" y="1192"/>
                    <a:pt x="103783" y="1190"/>
                    <a:pt x="103767" y="1190"/>
                  </a:cubicBezTo>
                  <a:close/>
                  <a:moveTo>
                    <a:pt x="74440" y="1193"/>
                  </a:moveTo>
                  <a:cubicBezTo>
                    <a:pt x="74423" y="1193"/>
                    <a:pt x="74406" y="1195"/>
                    <a:pt x="74389" y="1198"/>
                  </a:cubicBezTo>
                  <a:cubicBezTo>
                    <a:pt x="73816" y="1292"/>
                    <a:pt x="73245" y="1392"/>
                    <a:pt x="72675" y="1498"/>
                  </a:cubicBezTo>
                  <a:cubicBezTo>
                    <a:pt x="72530" y="1524"/>
                    <a:pt x="72428" y="1659"/>
                    <a:pt x="72441" y="1807"/>
                  </a:cubicBezTo>
                  <a:cubicBezTo>
                    <a:pt x="72455" y="1955"/>
                    <a:pt x="72579" y="2069"/>
                    <a:pt x="72728" y="2069"/>
                  </a:cubicBezTo>
                  <a:cubicBezTo>
                    <a:pt x="72746" y="2069"/>
                    <a:pt x="72764" y="2068"/>
                    <a:pt x="72780" y="2064"/>
                  </a:cubicBezTo>
                  <a:cubicBezTo>
                    <a:pt x="73347" y="1958"/>
                    <a:pt x="73914" y="1860"/>
                    <a:pt x="74482" y="1767"/>
                  </a:cubicBezTo>
                  <a:cubicBezTo>
                    <a:pt x="74640" y="1740"/>
                    <a:pt x="74745" y="1591"/>
                    <a:pt x="74720" y="1434"/>
                  </a:cubicBezTo>
                  <a:cubicBezTo>
                    <a:pt x="74698" y="1294"/>
                    <a:pt x="74577" y="1193"/>
                    <a:pt x="74440" y="1193"/>
                  </a:cubicBezTo>
                  <a:close/>
                  <a:moveTo>
                    <a:pt x="107177" y="1820"/>
                  </a:moveTo>
                  <a:cubicBezTo>
                    <a:pt x="107043" y="1820"/>
                    <a:pt x="106922" y="1913"/>
                    <a:pt x="106894" y="2050"/>
                  </a:cubicBezTo>
                  <a:cubicBezTo>
                    <a:pt x="106863" y="2206"/>
                    <a:pt x="106962" y="2358"/>
                    <a:pt x="107118" y="2390"/>
                  </a:cubicBezTo>
                  <a:cubicBezTo>
                    <a:pt x="107683" y="2505"/>
                    <a:pt x="108246" y="2627"/>
                    <a:pt x="108807" y="2752"/>
                  </a:cubicBezTo>
                  <a:cubicBezTo>
                    <a:pt x="108828" y="2757"/>
                    <a:pt x="108849" y="2760"/>
                    <a:pt x="108870" y="2760"/>
                  </a:cubicBezTo>
                  <a:lnTo>
                    <a:pt x="108870" y="2761"/>
                  </a:lnTo>
                  <a:cubicBezTo>
                    <a:pt x="109018" y="2761"/>
                    <a:pt x="109143" y="2651"/>
                    <a:pt x="109158" y="2504"/>
                  </a:cubicBezTo>
                  <a:cubicBezTo>
                    <a:pt x="109175" y="2358"/>
                    <a:pt x="109078" y="2222"/>
                    <a:pt x="108934" y="2191"/>
                  </a:cubicBezTo>
                  <a:cubicBezTo>
                    <a:pt x="108368" y="2063"/>
                    <a:pt x="107802" y="1942"/>
                    <a:pt x="107234" y="1825"/>
                  </a:cubicBezTo>
                  <a:cubicBezTo>
                    <a:pt x="107215" y="1821"/>
                    <a:pt x="107196" y="1820"/>
                    <a:pt x="107177" y="1820"/>
                  </a:cubicBezTo>
                  <a:close/>
                  <a:moveTo>
                    <a:pt x="71027" y="1824"/>
                  </a:moveTo>
                  <a:cubicBezTo>
                    <a:pt x="71007" y="1824"/>
                    <a:pt x="70988" y="1826"/>
                    <a:pt x="70968" y="1830"/>
                  </a:cubicBezTo>
                  <a:cubicBezTo>
                    <a:pt x="70401" y="1946"/>
                    <a:pt x="69835" y="2069"/>
                    <a:pt x="69270" y="2196"/>
                  </a:cubicBezTo>
                  <a:cubicBezTo>
                    <a:pt x="69125" y="2227"/>
                    <a:pt x="69027" y="2363"/>
                    <a:pt x="69044" y="2509"/>
                  </a:cubicBezTo>
                  <a:cubicBezTo>
                    <a:pt x="69060" y="2656"/>
                    <a:pt x="69183" y="2766"/>
                    <a:pt x="69330" y="2766"/>
                  </a:cubicBezTo>
                  <a:cubicBezTo>
                    <a:pt x="69330" y="2766"/>
                    <a:pt x="69331" y="2766"/>
                    <a:pt x="69332" y="2766"/>
                  </a:cubicBezTo>
                  <a:cubicBezTo>
                    <a:pt x="69354" y="2766"/>
                    <a:pt x="69375" y="2763"/>
                    <a:pt x="69396" y="2758"/>
                  </a:cubicBezTo>
                  <a:cubicBezTo>
                    <a:pt x="69958" y="2631"/>
                    <a:pt x="70521" y="2510"/>
                    <a:pt x="71084" y="2394"/>
                  </a:cubicBezTo>
                  <a:cubicBezTo>
                    <a:pt x="71240" y="2363"/>
                    <a:pt x="71341" y="2210"/>
                    <a:pt x="71309" y="2054"/>
                  </a:cubicBezTo>
                  <a:cubicBezTo>
                    <a:pt x="71280" y="1918"/>
                    <a:pt x="71161" y="1824"/>
                    <a:pt x="71027" y="1824"/>
                  </a:cubicBezTo>
                  <a:close/>
                  <a:moveTo>
                    <a:pt x="110558" y="2580"/>
                  </a:moveTo>
                  <a:cubicBezTo>
                    <a:pt x="110428" y="2580"/>
                    <a:pt x="110310" y="2667"/>
                    <a:pt x="110277" y="2799"/>
                  </a:cubicBezTo>
                  <a:cubicBezTo>
                    <a:pt x="110240" y="2954"/>
                    <a:pt x="110334" y="3110"/>
                    <a:pt x="110488" y="3148"/>
                  </a:cubicBezTo>
                  <a:cubicBezTo>
                    <a:pt x="111047" y="3285"/>
                    <a:pt x="111605" y="3428"/>
                    <a:pt x="112162" y="3577"/>
                  </a:cubicBezTo>
                  <a:cubicBezTo>
                    <a:pt x="112187" y="3583"/>
                    <a:pt x="112211" y="3586"/>
                    <a:pt x="112236" y="3586"/>
                  </a:cubicBezTo>
                  <a:cubicBezTo>
                    <a:pt x="112380" y="3586"/>
                    <a:pt x="112504" y="3479"/>
                    <a:pt x="112522" y="3335"/>
                  </a:cubicBezTo>
                  <a:cubicBezTo>
                    <a:pt x="112541" y="3193"/>
                    <a:pt x="112451" y="3057"/>
                    <a:pt x="112310" y="3020"/>
                  </a:cubicBezTo>
                  <a:cubicBezTo>
                    <a:pt x="111750" y="2870"/>
                    <a:pt x="111189" y="2726"/>
                    <a:pt x="110626" y="2588"/>
                  </a:cubicBezTo>
                  <a:cubicBezTo>
                    <a:pt x="110603" y="2583"/>
                    <a:pt x="110581" y="2580"/>
                    <a:pt x="110558" y="2580"/>
                  </a:cubicBezTo>
                  <a:close/>
                  <a:moveTo>
                    <a:pt x="67646" y="2588"/>
                  </a:moveTo>
                  <a:cubicBezTo>
                    <a:pt x="67623" y="2588"/>
                    <a:pt x="67599" y="2591"/>
                    <a:pt x="67576" y="2597"/>
                  </a:cubicBezTo>
                  <a:cubicBezTo>
                    <a:pt x="67014" y="2736"/>
                    <a:pt x="66452" y="2880"/>
                    <a:pt x="65892" y="3030"/>
                  </a:cubicBezTo>
                  <a:cubicBezTo>
                    <a:pt x="65753" y="3068"/>
                    <a:pt x="65662" y="3202"/>
                    <a:pt x="65681" y="3346"/>
                  </a:cubicBezTo>
                  <a:cubicBezTo>
                    <a:pt x="65700" y="3489"/>
                    <a:pt x="65822" y="3597"/>
                    <a:pt x="65968" y="3597"/>
                  </a:cubicBezTo>
                  <a:cubicBezTo>
                    <a:pt x="65992" y="3596"/>
                    <a:pt x="66017" y="3593"/>
                    <a:pt x="66041" y="3586"/>
                  </a:cubicBezTo>
                  <a:cubicBezTo>
                    <a:pt x="66597" y="3437"/>
                    <a:pt x="67155" y="3295"/>
                    <a:pt x="67714" y="3157"/>
                  </a:cubicBezTo>
                  <a:cubicBezTo>
                    <a:pt x="67869" y="3118"/>
                    <a:pt x="67963" y="2962"/>
                    <a:pt x="67925" y="2808"/>
                  </a:cubicBezTo>
                  <a:cubicBezTo>
                    <a:pt x="67892" y="2676"/>
                    <a:pt x="67775" y="2588"/>
                    <a:pt x="67646" y="2588"/>
                  </a:cubicBezTo>
                  <a:close/>
                  <a:moveTo>
                    <a:pt x="113911" y="3473"/>
                  </a:moveTo>
                  <a:cubicBezTo>
                    <a:pt x="113785" y="3473"/>
                    <a:pt x="113669" y="3555"/>
                    <a:pt x="113633" y="3681"/>
                  </a:cubicBezTo>
                  <a:cubicBezTo>
                    <a:pt x="113589" y="3833"/>
                    <a:pt x="113675" y="3992"/>
                    <a:pt x="113828" y="4037"/>
                  </a:cubicBezTo>
                  <a:cubicBezTo>
                    <a:pt x="114381" y="4197"/>
                    <a:pt x="114932" y="4361"/>
                    <a:pt x="115483" y="4531"/>
                  </a:cubicBezTo>
                  <a:cubicBezTo>
                    <a:pt x="115511" y="4540"/>
                    <a:pt x="115539" y="4543"/>
                    <a:pt x="115568" y="4543"/>
                  </a:cubicBezTo>
                  <a:cubicBezTo>
                    <a:pt x="115711" y="4543"/>
                    <a:pt x="115832" y="4440"/>
                    <a:pt x="115854" y="4299"/>
                  </a:cubicBezTo>
                  <a:cubicBezTo>
                    <a:pt x="115874" y="4158"/>
                    <a:pt x="115789" y="4023"/>
                    <a:pt x="115653" y="3981"/>
                  </a:cubicBezTo>
                  <a:cubicBezTo>
                    <a:pt x="115099" y="3809"/>
                    <a:pt x="114544" y="3644"/>
                    <a:pt x="113987" y="3483"/>
                  </a:cubicBezTo>
                  <a:cubicBezTo>
                    <a:pt x="113962" y="3476"/>
                    <a:pt x="113936" y="3473"/>
                    <a:pt x="113911" y="3473"/>
                  </a:cubicBezTo>
                  <a:close/>
                  <a:moveTo>
                    <a:pt x="64299" y="3485"/>
                  </a:moveTo>
                  <a:cubicBezTo>
                    <a:pt x="64272" y="3485"/>
                    <a:pt x="64245" y="3488"/>
                    <a:pt x="64218" y="3496"/>
                  </a:cubicBezTo>
                  <a:cubicBezTo>
                    <a:pt x="63661" y="3657"/>
                    <a:pt x="63106" y="3824"/>
                    <a:pt x="62552" y="3995"/>
                  </a:cubicBezTo>
                  <a:cubicBezTo>
                    <a:pt x="62416" y="4038"/>
                    <a:pt x="62331" y="4173"/>
                    <a:pt x="62353" y="4314"/>
                  </a:cubicBezTo>
                  <a:cubicBezTo>
                    <a:pt x="62374" y="4455"/>
                    <a:pt x="62495" y="4559"/>
                    <a:pt x="62638" y="4559"/>
                  </a:cubicBezTo>
                  <a:cubicBezTo>
                    <a:pt x="62667" y="4559"/>
                    <a:pt x="62696" y="4554"/>
                    <a:pt x="62723" y="4546"/>
                  </a:cubicBezTo>
                  <a:cubicBezTo>
                    <a:pt x="63272" y="4375"/>
                    <a:pt x="63824" y="4210"/>
                    <a:pt x="64378" y="4049"/>
                  </a:cubicBezTo>
                  <a:cubicBezTo>
                    <a:pt x="64531" y="4005"/>
                    <a:pt x="64619" y="3845"/>
                    <a:pt x="64575" y="3693"/>
                  </a:cubicBezTo>
                  <a:cubicBezTo>
                    <a:pt x="64538" y="3566"/>
                    <a:pt x="64424" y="3485"/>
                    <a:pt x="64299" y="3485"/>
                  </a:cubicBezTo>
                  <a:close/>
                  <a:moveTo>
                    <a:pt x="117224" y="4497"/>
                  </a:moveTo>
                  <a:cubicBezTo>
                    <a:pt x="117103" y="4497"/>
                    <a:pt x="116990" y="4574"/>
                    <a:pt x="116950" y="4694"/>
                  </a:cubicBezTo>
                  <a:cubicBezTo>
                    <a:pt x="116901" y="4843"/>
                    <a:pt x="116980" y="5005"/>
                    <a:pt x="117127" y="5057"/>
                  </a:cubicBezTo>
                  <a:cubicBezTo>
                    <a:pt x="117410" y="5150"/>
                    <a:pt x="117692" y="5245"/>
                    <a:pt x="117974" y="5342"/>
                  </a:cubicBezTo>
                  <a:cubicBezTo>
                    <a:pt x="118238" y="5432"/>
                    <a:pt x="118501" y="5523"/>
                    <a:pt x="118763" y="5616"/>
                  </a:cubicBezTo>
                  <a:cubicBezTo>
                    <a:pt x="118793" y="5626"/>
                    <a:pt x="118826" y="5632"/>
                    <a:pt x="118859" y="5632"/>
                  </a:cubicBezTo>
                  <a:cubicBezTo>
                    <a:pt x="119000" y="5632"/>
                    <a:pt x="119120" y="5532"/>
                    <a:pt x="119144" y="5392"/>
                  </a:cubicBezTo>
                  <a:cubicBezTo>
                    <a:pt x="119166" y="5255"/>
                    <a:pt x="119087" y="5119"/>
                    <a:pt x="118954" y="5072"/>
                  </a:cubicBezTo>
                  <a:cubicBezTo>
                    <a:pt x="118690" y="4979"/>
                    <a:pt x="118425" y="4888"/>
                    <a:pt x="118160" y="4796"/>
                  </a:cubicBezTo>
                  <a:cubicBezTo>
                    <a:pt x="117877" y="4699"/>
                    <a:pt x="117593" y="4604"/>
                    <a:pt x="117308" y="4510"/>
                  </a:cubicBezTo>
                  <a:cubicBezTo>
                    <a:pt x="117280" y="4501"/>
                    <a:pt x="117252" y="4497"/>
                    <a:pt x="117224" y="4497"/>
                  </a:cubicBezTo>
                  <a:close/>
                  <a:moveTo>
                    <a:pt x="60986" y="4513"/>
                  </a:moveTo>
                  <a:cubicBezTo>
                    <a:pt x="60956" y="4513"/>
                    <a:pt x="60925" y="4518"/>
                    <a:pt x="60895" y="4528"/>
                  </a:cubicBezTo>
                  <a:cubicBezTo>
                    <a:pt x="60346" y="4711"/>
                    <a:pt x="59798" y="4899"/>
                    <a:pt x="59251" y="5094"/>
                  </a:cubicBezTo>
                  <a:cubicBezTo>
                    <a:pt x="59119" y="5141"/>
                    <a:pt x="59038" y="5275"/>
                    <a:pt x="59062" y="5414"/>
                  </a:cubicBezTo>
                  <a:cubicBezTo>
                    <a:pt x="59086" y="5552"/>
                    <a:pt x="59206" y="5653"/>
                    <a:pt x="59347" y="5653"/>
                  </a:cubicBezTo>
                  <a:lnTo>
                    <a:pt x="59348" y="5653"/>
                  </a:lnTo>
                  <a:cubicBezTo>
                    <a:pt x="59380" y="5653"/>
                    <a:pt x="59413" y="5647"/>
                    <a:pt x="59443" y="5636"/>
                  </a:cubicBezTo>
                  <a:cubicBezTo>
                    <a:pt x="59986" y="5444"/>
                    <a:pt x="60531" y="5257"/>
                    <a:pt x="61078" y="5075"/>
                  </a:cubicBezTo>
                  <a:cubicBezTo>
                    <a:pt x="61229" y="5024"/>
                    <a:pt x="61310" y="4861"/>
                    <a:pt x="61260" y="4711"/>
                  </a:cubicBezTo>
                  <a:cubicBezTo>
                    <a:pt x="61219" y="4590"/>
                    <a:pt x="61107" y="4513"/>
                    <a:pt x="60986" y="4513"/>
                  </a:cubicBezTo>
                  <a:close/>
                  <a:moveTo>
                    <a:pt x="120485" y="5651"/>
                  </a:moveTo>
                  <a:cubicBezTo>
                    <a:pt x="120368" y="5651"/>
                    <a:pt x="120259" y="5722"/>
                    <a:pt x="120216" y="5837"/>
                  </a:cubicBezTo>
                  <a:cubicBezTo>
                    <a:pt x="120160" y="5986"/>
                    <a:pt x="120235" y="6153"/>
                    <a:pt x="120384" y="6209"/>
                  </a:cubicBezTo>
                  <a:cubicBezTo>
                    <a:pt x="120924" y="6411"/>
                    <a:pt x="121461" y="6619"/>
                    <a:pt x="121995" y="6832"/>
                  </a:cubicBezTo>
                  <a:cubicBezTo>
                    <a:pt x="122029" y="6845"/>
                    <a:pt x="122065" y="6852"/>
                    <a:pt x="122101" y="6852"/>
                  </a:cubicBezTo>
                  <a:cubicBezTo>
                    <a:pt x="122239" y="6852"/>
                    <a:pt x="122358" y="6754"/>
                    <a:pt x="122385" y="6618"/>
                  </a:cubicBezTo>
                  <a:cubicBezTo>
                    <a:pt x="122410" y="6483"/>
                    <a:pt x="122337" y="6347"/>
                    <a:pt x="122208" y="6297"/>
                  </a:cubicBezTo>
                  <a:cubicBezTo>
                    <a:pt x="121670" y="6082"/>
                    <a:pt x="121130" y="5873"/>
                    <a:pt x="120587" y="5670"/>
                  </a:cubicBezTo>
                  <a:cubicBezTo>
                    <a:pt x="120553" y="5657"/>
                    <a:pt x="120519" y="5651"/>
                    <a:pt x="120485" y="5651"/>
                  </a:cubicBezTo>
                  <a:close/>
                  <a:moveTo>
                    <a:pt x="57719" y="5671"/>
                  </a:moveTo>
                  <a:cubicBezTo>
                    <a:pt x="57685" y="5671"/>
                    <a:pt x="57651" y="5677"/>
                    <a:pt x="57617" y="5690"/>
                  </a:cubicBezTo>
                  <a:cubicBezTo>
                    <a:pt x="57075" y="5895"/>
                    <a:pt x="56534" y="6105"/>
                    <a:pt x="55997" y="6320"/>
                  </a:cubicBezTo>
                  <a:cubicBezTo>
                    <a:pt x="55868" y="6371"/>
                    <a:pt x="55794" y="6506"/>
                    <a:pt x="55820" y="6642"/>
                  </a:cubicBezTo>
                  <a:cubicBezTo>
                    <a:pt x="55847" y="6778"/>
                    <a:pt x="55965" y="6876"/>
                    <a:pt x="56103" y="6876"/>
                  </a:cubicBezTo>
                  <a:lnTo>
                    <a:pt x="56103" y="6875"/>
                  </a:lnTo>
                  <a:cubicBezTo>
                    <a:pt x="56141" y="6875"/>
                    <a:pt x="56177" y="6868"/>
                    <a:pt x="56210" y="6855"/>
                  </a:cubicBezTo>
                  <a:cubicBezTo>
                    <a:pt x="56745" y="6641"/>
                    <a:pt x="57281" y="6432"/>
                    <a:pt x="57821" y="6230"/>
                  </a:cubicBezTo>
                  <a:cubicBezTo>
                    <a:pt x="57970" y="6173"/>
                    <a:pt x="58045" y="6008"/>
                    <a:pt x="57989" y="5858"/>
                  </a:cubicBezTo>
                  <a:cubicBezTo>
                    <a:pt x="57945" y="5743"/>
                    <a:pt x="57836" y="5671"/>
                    <a:pt x="57719" y="5671"/>
                  </a:cubicBezTo>
                  <a:close/>
                  <a:moveTo>
                    <a:pt x="123706" y="6933"/>
                  </a:moveTo>
                  <a:cubicBezTo>
                    <a:pt x="123593" y="6933"/>
                    <a:pt x="123486" y="6999"/>
                    <a:pt x="123440" y="7109"/>
                  </a:cubicBezTo>
                  <a:cubicBezTo>
                    <a:pt x="123378" y="7255"/>
                    <a:pt x="123446" y="7424"/>
                    <a:pt x="123594" y="7487"/>
                  </a:cubicBezTo>
                  <a:cubicBezTo>
                    <a:pt x="124124" y="7710"/>
                    <a:pt x="124653" y="7939"/>
                    <a:pt x="125179" y="8173"/>
                  </a:cubicBezTo>
                  <a:cubicBezTo>
                    <a:pt x="125215" y="8190"/>
                    <a:pt x="125256" y="8198"/>
                    <a:pt x="125296" y="8198"/>
                  </a:cubicBezTo>
                  <a:cubicBezTo>
                    <a:pt x="125432" y="8198"/>
                    <a:pt x="125550" y="8102"/>
                    <a:pt x="125577" y="7969"/>
                  </a:cubicBezTo>
                  <a:cubicBezTo>
                    <a:pt x="125606" y="7836"/>
                    <a:pt x="125538" y="7701"/>
                    <a:pt x="125413" y="7646"/>
                  </a:cubicBezTo>
                  <a:cubicBezTo>
                    <a:pt x="124884" y="7411"/>
                    <a:pt x="124352" y="7181"/>
                    <a:pt x="123818" y="6955"/>
                  </a:cubicBezTo>
                  <a:cubicBezTo>
                    <a:pt x="123781" y="6940"/>
                    <a:pt x="123743" y="6933"/>
                    <a:pt x="123706" y="6933"/>
                  </a:cubicBezTo>
                  <a:close/>
                  <a:moveTo>
                    <a:pt x="54506" y="6955"/>
                  </a:moveTo>
                  <a:cubicBezTo>
                    <a:pt x="54466" y="6955"/>
                    <a:pt x="54426" y="6963"/>
                    <a:pt x="54388" y="6981"/>
                  </a:cubicBezTo>
                  <a:cubicBezTo>
                    <a:pt x="53854" y="7206"/>
                    <a:pt x="53323" y="7436"/>
                    <a:pt x="52793" y="7673"/>
                  </a:cubicBezTo>
                  <a:cubicBezTo>
                    <a:pt x="52669" y="7728"/>
                    <a:pt x="52600" y="7863"/>
                    <a:pt x="52629" y="7996"/>
                  </a:cubicBezTo>
                  <a:cubicBezTo>
                    <a:pt x="52657" y="8130"/>
                    <a:pt x="52775" y="8224"/>
                    <a:pt x="52911" y="8224"/>
                  </a:cubicBezTo>
                  <a:lnTo>
                    <a:pt x="52911" y="8223"/>
                  </a:lnTo>
                  <a:cubicBezTo>
                    <a:pt x="52913" y="8223"/>
                    <a:pt x="52916" y="8223"/>
                    <a:pt x="52918" y="8223"/>
                  </a:cubicBezTo>
                  <a:cubicBezTo>
                    <a:pt x="52956" y="8223"/>
                    <a:pt x="52993" y="8215"/>
                    <a:pt x="53028" y="8199"/>
                  </a:cubicBezTo>
                  <a:cubicBezTo>
                    <a:pt x="53555" y="7965"/>
                    <a:pt x="54082" y="7735"/>
                    <a:pt x="54613" y="7511"/>
                  </a:cubicBezTo>
                  <a:cubicBezTo>
                    <a:pt x="54762" y="7452"/>
                    <a:pt x="54834" y="7280"/>
                    <a:pt x="54772" y="7132"/>
                  </a:cubicBezTo>
                  <a:cubicBezTo>
                    <a:pt x="54726" y="7021"/>
                    <a:pt x="54618" y="6955"/>
                    <a:pt x="54506" y="6955"/>
                  </a:cubicBezTo>
                  <a:close/>
                  <a:moveTo>
                    <a:pt x="126877" y="8342"/>
                  </a:moveTo>
                  <a:cubicBezTo>
                    <a:pt x="126769" y="8342"/>
                    <a:pt x="126666" y="8404"/>
                    <a:pt x="126616" y="8509"/>
                  </a:cubicBezTo>
                  <a:cubicBezTo>
                    <a:pt x="126550" y="8650"/>
                    <a:pt x="126609" y="8819"/>
                    <a:pt x="126750" y="8889"/>
                  </a:cubicBezTo>
                  <a:cubicBezTo>
                    <a:pt x="127272" y="9134"/>
                    <a:pt x="127792" y="9383"/>
                    <a:pt x="128307" y="9637"/>
                  </a:cubicBezTo>
                  <a:cubicBezTo>
                    <a:pt x="128347" y="9656"/>
                    <a:pt x="128390" y="9666"/>
                    <a:pt x="128434" y="9667"/>
                  </a:cubicBezTo>
                  <a:lnTo>
                    <a:pt x="128434" y="9666"/>
                  </a:lnTo>
                  <a:cubicBezTo>
                    <a:pt x="128569" y="9666"/>
                    <a:pt x="128685" y="9574"/>
                    <a:pt x="128715" y="9443"/>
                  </a:cubicBezTo>
                  <a:cubicBezTo>
                    <a:pt x="128745" y="9313"/>
                    <a:pt x="128682" y="9179"/>
                    <a:pt x="128562" y="9119"/>
                  </a:cubicBezTo>
                  <a:cubicBezTo>
                    <a:pt x="128042" y="8864"/>
                    <a:pt x="127519" y="8613"/>
                    <a:pt x="126994" y="8367"/>
                  </a:cubicBezTo>
                  <a:cubicBezTo>
                    <a:pt x="126956" y="8350"/>
                    <a:pt x="126917" y="8342"/>
                    <a:pt x="126877" y="8342"/>
                  </a:cubicBezTo>
                  <a:close/>
                  <a:moveTo>
                    <a:pt x="51329" y="8371"/>
                  </a:moveTo>
                  <a:cubicBezTo>
                    <a:pt x="51290" y="8371"/>
                    <a:pt x="51250" y="8379"/>
                    <a:pt x="51212" y="8396"/>
                  </a:cubicBezTo>
                  <a:cubicBezTo>
                    <a:pt x="50687" y="8642"/>
                    <a:pt x="50165" y="8892"/>
                    <a:pt x="49644" y="9149"/>
                  </a:cubicBezTo>
                  <a:cubicBezTo>
                    <a:pt x="49524" y="9208"/>
                    <a:pt x="49461" y="9342"/>
                    <a:pt x="49491" y="9473"/>
                  </a:cubicBezTo>
                  <a:cubicBezTo>
                    <a:pt x="49522" y="9604"/>
                    <a:pt x="49638" y="9696"/>
                    <a:pt x="49773" y="9696"/>
                  </a:cubicBezTo>
                  <a:cubicBezTo>
                    <a:pt x="49816" y="9695"/>
                    <a:pt x="49859" y="9685"/>
                    <a:pt x="49899" y="9666"/>
                  </a:cubicBezTo>
                  <a:cubicBezTo>
                    <a:pt x="50416" y="9412"/>
                    <a:pt x="50935" y="9161"/>
                    <a:pt x="51457" y="8918"/>
                  </a:cubicBezTo>
                  <a:cubicBezTo>
                    <a:pt x="51597" y="8848"/>
                    <a:pt x="51656" y="8679"/>
                    <a:pt x="51590" y="8536"/>
                  </a:cubicBezTo>
                  <a:cubicBezTo>
                    <a:pt x="51541" y="8432"/>
                    <a:pt x="51437" y="8371"/>
                    <a:pt x="51329" y="8371"/>
                  </a:cubicBezTo>
                  <a:close/>
                  <a:moveTo>
                    <a:pt x="129983" y="9870"/>
                  </a:moveTo>
                  <a:cubicBezTo>
                    <a:pt x="129879" y="9870"/>
                    <a:pt x="129778" y="9927"/>
                    <a:pt x="129727" y="10026"/>
                  </a:cubicBezTo>
                  <a:cubicBezTo>
                    <a:pt x="129654" y="10167"/>
                    <a:pt x="129710" y="10341"/>
                    <a:pt x="129851" y="10415"/>
                  </a:cubicBezTo>
                  <a:cubicBezTo>
                    <a:pt x="130362" y="10680"/>
                    <a:pt x="130871" y="10948"/>
                    <a:pt x="131377" y="11222"/>
                  </a:cubicBezTo>
                  <a:cubicBezTo>
                    <a:pt x="131419" y="11245"/>
                    <a:pt x="131467" y="11257"/>
                    <a:pt x="131515" y="11257"/>
                  </a:cubicBezTo>
                  <a:cubicBezTo>
                    <a:pt x="131647" y="11257"/>
                    <a:pt x="131761" y="11167"/>
                    <a:pt x="131793" y="11039"/>
                  </a:cubicBezTo>
                  <a:cubicBezTo>
                    <a:pt x="131825" y="10911"/>
                    <a:pt x="131768" y="10778"/>
                    <a:pt x="131651" y="10716"/>
                  </a:cubicBezTo>
                  <a:cubicBezTo>
                    <a:pt x="131142" y="10440"/>
                    <a:pt x="130629" y="10169"/>
                    <a:pt x="130115" y="9902"/>
                  </a:cubicBezTo>
                  <a:cubicBezTo>
                    <a:pt x="130073" y="9881"/>
                    <a:pt x="130028" y="9870"/>
                    <a:pt x="129983" y="9870"/>
                  </a:cubicBezTo>
                  <a:close/>
                  <a:moveTo>
                    <a:pt x="48228" y="9898"/>
                  </a:moveTo>
                  <a:cubicBezTo>
                    <a:pt x="48182" y="9898"/>
                    <a:pt x="48136" y="9909"/>
                    <a:pt x="48092" y="9932"/>
                  </a:cubicBezTo>
                  <a:cubicBezTo>
                    <a:pt x="47578" y="10199"/>
                    <a:pt x="47066" y="10470"/>
                    <a:pt x="46556" y="10746"/>
                  </a:cubicBezTo>
                  <a:cubicBezTo>
                    <a:pt x="46440" y="10808"/>
                    <a:pt x="46381" y="10942"/>
                    <a:pt x="46413" y="11069"/>
                  </a:cubicBezTo>
                  <a:cubicBezTo>
                    <a:pt x="46446" y="11198"/>
                    <a:pt x="46561" y="11287"/>
                    <a:pt x="46693" y="11287"/>
                  </a:cubicBezTo>
                  <a:cubicBezTo>
                    <a:pt x="46741" y="11287"/>
                    <a:pt x="46787" y="11275"/>
                    <a:pt x="46829" y="11252"/>
                  </a:cubicBezTo>
                  <a:cubicBezTo>
                    <a:pt x="47337" y="10978"/>
                    <a:pt x="47845" y="10708"/>
                    <a:pt x="48356" y="10445"/>
                  </a:cubicBezTo>
                  <a:cubicBezTo>
                    <a:pt x="48500" y="10373"/>
                    <a:pt x="48558" y="10196"/>
                    <a:pt x="48483" y="10054"/>
                  </a:cubicBezTo>
                  <a:cubicBezTo>
                    <a:pt x="48433" y="9955"/>
                    <a:pt x="48332" y="9898"/>
                    <a:pt x="48228" y="9898"/>
                  </a:cubicBezTo>
                  <a:close/>
                  <a:moveTo>
                    <a:pt x="133027" y="11519"/>
                  </a:moveTo>
                  <a:cubicBezTo>
                    <a:pt x="132927" y="11519"/>
                    <a:pt x="132828" y="11571"/>
                    <a:pt x="132775" y="11666"/>
                  </a:cubicBezTo>
                  <a:cubicBezTo>
                    <a:pt x="132696" y="11805"/>
                    <a:pt x="132746" y="11982"/>
                    <a:pt x="132888" y="12059"/>
                  </a:cubicBezTo>
                  <a:cubicBezTo>
                    <a:pt x="133389" y="12343"/>
                    <a:pt x="133887" y="12632"/>
                    <a:pt x="134383" y="12926"/>
                  </a:cubicBezTo>
                  <a:cubicBezTo>
                    <a:pt x="134427" y="12953"/>
                    <a:pt x="134477" y="12966"/>
                    <a:pt x="134529" y="12966"/>
                  </a:cubicBezTo>
                  <a:cubicBezTo>
                    <a:pt x="134658" y="12966"/>
                    <a:pt x="134772" y="12879"/>
                    <a:pt x="134807" y="12755"/>
                  </a:cubicBezTo>
                  <a:cubicBezTo>
                    <a:pt x="134841" y="12629"/>
                    <a:pt x="134788" y="12497"/>
                    <a:pt x="134676" y="12430"/>
                  </a:cubicBezTo>
                  <a:cubicBezTo>
                    <a:pt x="134177" y="12135"/>
                    <a:pt x="133676" y="11844"/>
                    <a:pt x="133171" y="11558"/>
                  </a:cubicBezTo>
                  <a:cubicBezTo>
                    <a:pt x="133126" y="11531"/>
                    <a:pt x="133076" y="11519"/>
                    <a:pt x="133027" y="11519"/>
                  </a:cubicBezTo>
                  <a:close/>
                  <a:moveTo>
                    <a:pt x="45177" y="11550"/>
                  </a:moveTo>
                  <a:cubicBezTo>
                    <a:pt x="45128" y="11550"/>
                    <a:pt x="45080" y="11562"/>
                    <a:pt x="45035" y="11588"/>
                  </a:cubicBezTo>
                  <a:cubicBezTo>
                    <a:pt x="44531" y="11874"/>
                    <a:pt x="44030" y="12165"/>
                    <a:pt x="43531" y="12460"/>
                  </a:cubicBezTo>
                  <a:cubicBezTo>
                    <a:pt x="43419" y="12527"/>
                    <a:pt x="43365" y="12659"/>
                    <a:pt x="43400" y="12785"/>
                  </a:cubicBezTo>
                  <a:cubicBezTo>
                    <a:pt x="43434" y="12909"/>
                    <a:pt x="43548" y="12996"/>
                    <a:pt x="43677" y="12996"/>
                  </a:cubicBezTo>
                  <a:cubicBezTo>
                    <a:pt x="43730" y="12996"/>
                    <a:pt x="43780" y="12983"/>
                    <a:pt x="43825" y="12956"/>
                  </a:cubicBezTo>
                  <a:cubicBezTo>
                    <a:pt x="44320" y="12662"/>
                    <a:pt x="44819" y="12373"/>
                    <a:pt x="45319" y="12089"/>
                  </a:cubicBezTo>
                  <a:cubicBezTo>
                    <a:pt x="45458" y="12011"/>
                    <a:pt x="45506" y="11835"/>
                    <a:pt x="45428" y="11697"/>
                  </a:cubicBezTo>
                  <a:cubicBezTo>
                    <a:pt x="45375" y="11603"/>
                    <a:pt x="45277" y="11550"/>
                    <a:pt x="45177" y="11550"/>
                  </a:cubicBezTo>
                  <a:close/>
                  <a:moveTo>
                    <a:pt x="136012" y="13287"/>
                  </a:moveTo>
                  <a:cubicBezTo>
                    <a:pt x="135916" y="13287"/>
                    <a:pt x="135821" y="13336"/>
                    <a:pt x="135767" y="13424"/>
                  </a:cubicBezTo>
                  <a:cubicBezTo>
                    <a:pt x="135683" y="13559"/>
                    <a:pt x="135725" y="13737"/>
                    <a:pt x="135860" y="13821"/>
                  </a:cubicBezTo>
                  <a:cubicBezTo>
                    <a:pt x="136350" y="14124"/>
                    <a:pt x="136837" y="14431"/>
                    <a:pt x="137320" y="14743"/>
                  </a:cubicBezTo>
                  <a:cubicBezTo>
                    <a:pt x="137367" y="14775"/>
                    <a:pt x="137421" y="14790"/>
                    <a:pt x="137477" y="14790"/>
                  </a:cubicBezTo>
                  <a:cubicBezTo>
                    <a:pt x="137604" y="14790"/>
                    <a:pt x="137717" y="14706"/>
                    <a:pt x="137753" y="14584"/>
                  </a:cubicBezTo>
                  <a:cubicBezTo>
                    <a:pt x="137789" y="14461"/>
                    <a:pt x="137741" y="14330"/>
                    <a:pt x="137633" y="14260"/>
                  </a:cubicBezTo>
                  <a:cubicBezTo>
                    <a:pt x="137146" y="13946"/>
                    <a:pt x="136657" y="13636"/>
                    <a:pt x="136164" y="13330"/>
                  </a:cubicBezTo>
                  <a:cubicBezTo>
                    <a:pt x="136116" y="13301"/>
                    <a:pt x="136064" y="13287"/>
                    <a:pt x="136012" y="13287"/>
                  </a:cubicBezTo>
                  <a:close/>
                  <a:moveTo>
                    <a:pt x="42195" y="13317"/>
                  </a:moveTo>
                  <a:cubicBezTo>
                    <a:pt x="42143" y="13317"/>
                    <a:pt x="42091" y="13331"/>
                    <a:pt x="42044" y="13360"/>
                  </a:cubicBezTo>
                  <a:cubicBezTo>
                    <a:pt x="41551" y="13665"/>
                    <a:pt x="41061" y="13976"/>
                    <a:pt x="40574" y="14290"/>
                  </a:cubicBezTo>
                  <a:cubicBezTo>
                    <a:pt x="40466" y="14360"/>
                    <a:pt x="40418" y="14491"/>
                    <a:pt x="40454" y="14614"/>
                  </a:cubicBezTo>
                  <a:cubicBezTo>
                    <a:pt x="40490" y="14736"/>
                    <a:pt x="40603" y="14820"/>
                    <a:pt x="40730" y="14820"/>
                  </a:cubicBezTo>
                  <a:cubicBezTo>
                    <a:pt x="40787" y="14820"/>
                    <a:pt x="40841" y="14803"/>
                    <a:pt x="40886" y="14773"/>
                  </a:cubicBezTo>
                  <a:cubicBezTo>
                    <a:pt x="41371" y="14461"/>
                    <a:pt x="41856" y="14153"/>
                    <a:pt x="42347" y="13851"/>
                  </a:cubicBezTo>
                  <a:cubicBezTo>
                    <a:pt x="42483" y="13767"/>
                    <a:pt x="42523" y="13589"/>
                    <a:pt x="42441" y="13454"/>
                  </a:cubicBezTo>
                  <a:cubicBezTo>
                    <a:pt x="42386" y="13366"/>
                    <a:pt x="42292" y="13317"/>
                    <a:pt x="42195" y="13317"/>
                  </a:cubicBezTo>
                  <a:close/>
                  <a:moveTo>
                    <a:pt x="138924" y="15168"/>
                  </a:moveTo>
                  <a:cubicBezTo>
                    <a:pt x="138831" y="15168"/>
                    <a:pt x="138740" y="15213"/>
                    <a:pt x="138685" y="15295"/>
                  </a:cubicBezTo>
                  <a:cubicBezTo>
                    <a:pt x="138596" y="15427"/>
                    <a:pt x="138631" y="15606"/>
                    <a:pt x="138763" y="15694"/>
                  </a:cubicBezTo>
                  <a:cubicBezTo>
                    <a:pt x="139241" y="16017"/>
                    <a:pt x="139715" y="16343"/>
                    <a:pt x="140187" y="16673"/>
                  </a:cubicBezTo>
                  <a:cubicBezTo>
                    <a:pt x="140235" y="16708"/>
                    <a:pt x="140292" y="16726"/>
                    <a:pt x="140351" y="16726"/>
                  </a:cubicBezTo>
                  <a:lnTo>
                    <a:pt x="140352" y="16726"/>
                  </a:lnTo>
                  <a:cubicBezTo>
                    <a:pt x="140478" y="16726"/>
                    <a:pt x="140590" y="16644"/>
                    <a:pt x="140627" y="16525"/>
                  </a:cubicBezTo>
                  <a:cubicBezTo>
                    <a:pt x="140664" y="16405"/>
                    <a:pt x="140620" y="16274"/>
                    <a:pt x="140518" y="16202"/>
                  </a:cubicBezTo>
                  <a:cubicBezTo>
                    <a:pt x="140044" y="15870"/>
                    <a:pt x="139567" y="15541"/>
                    <a:pt x="139084" y="15217"/>
                  </a:cubicBezTo>
                  <a:cubicBezTo>
                    <a:pt x="139035" y="15184"/>
                    <a:pt x="138979" y="15168"/>
                    <a:pt x="138924" y="15168"/>
                  </a:cubicBezTo>
                  <a:close/>
                  <a:moveTo>
                    <a:pt x="39286" y="15197"/>
                  </a:moveTo>
                  <a:cubicBezTo>
                    <a:pt x="39230" y="15197"/>
                    <a:pt x="39173" y="15214"/>
                    <a:pt x="39123" y="15248"/>
                  </a:cubicBezTo>
                  <a:cubicBezTo>
                    <a:pt x="38643" y="15571"/>
                    <a:pt x="38166" y="15900"/>
                    <a:pt x="37691" y="16233"/>
                  </a:cubicBezTo>
                  <a:cubicBezTo>
                    <a:pt x="37461" y="16395"/>
                    <a:pt x="37574" y="16756"/>
                    <a:pt x="37856" y="16757"/>
                  </a:cubicBezTo>
                  <a:lnTo>
                    <a:pt x="37856" y="16756"/>
                  </a:lnTo>
                  <a:cubicBezTo>
                    <a:pt x="37915" y="16756"/>
                    <a:pt x="37973" y="16738"/>
                    <a:pt x="38021" y="16704"/>
                  </a:cubicBezTo>
                  <a:cubicBezTo>
                    <a:pt x="38493" y="16373"/>
                    <a:pt x="38968" y="16047"/>
                    <a:pt x="39446" y="15726"/>
                  </a:cubicBezTo>
                  <a:cubicBezTo>
                    <a:pt x="39579" y="15637"/>
                    <a:pt x="39615" y="15457"/>
                    <a:pt x="39525" y="15324"/>
                  </a:cubicBezTo>
                  <a:cubicBezTo>
                    <a:pt x="39470" y="15242"/>
                    <a:pt x="39379" y="15197"/>
                    <a:pt x="39286" y="15197"/>
                  </a:cubicBezTo>
                  <a:close/>
                  <a:moveTo>
                    <a:pt x="141751" y="17151"/>
                  </a:moveTo>
                  <a:cubicBezTo>
                    <a:pt x="141663" y="17151"/>
                    <a:pt x="141575" y="17192"/>
                    <a:pt x="141518" y="17269"/>
                  </a:cubicBezTo>
                  <a:cubicBezTo>
                    <a:pt x="141421" y="17402"/>
                    <a:pt x="141454" y="17588"/>
                    <a:pt x="141590" y="17680"/>
                  </a:cubicBezTo>
                  <a:cubicBezTo>
                    <a:pt x="142057" y="18019"/>
                    <a:pt x="142518" y="18363"/>
                    <a:pt x="142975" y="18712"/>
                  </a:cubicBezTo>
                  <a:cubicBezTo>
                    <a:pt x="143026" y="18749"/>
                    <a:pt x="143087" y="18771"/>
                    <a:pt x="143150" y="18771"/>
                  </a:cubicBezTo>
                  <a:cubicBezTo>
                    <a:pt x="143274" y="18771"/>
                    <a:pt x="143384" y="18693"/>
                    <a:pt x="143424" y="18576"/>
                  </a:cubicBezTo>
                  <a:cubicBezTo>
                    <a:pt x="143463" y="18458"/>
                    <a:pt x="143423" y="18328"/>
                    <a:pt x="143324" y="18254"/>
                  </a:cubicBezTo>
                  <a:cubicBezTo>
                    <a:pt x="142864" y="17903"/>
                    <a:pt x="142400" y="17557"/>
                    <a:pt x="141931" y="17214"/>
                  </a:cubicBezTo>
                  <a:cubicBezTo>
                    <a:pt x="141877" y="17172"/>
                    <a:pt x="141814" y="17151"/>
                    <a:pt x="141751" y="17151"/>
                  </a:cubicBezTo>
                  <a:close/>
                  <a:moveTo>
                    <a:pt x="36436" y="17196"/>
                  </a:moveTo>
                  <a:cubicBezTo>
                    <a:pt x="36381" y="17196"/>
                    <a:pt x="36326" y="17212"/>
                    <a:pt x="36277" y="17244"/>
                  </a:cubicBezTo>
                  <a:cubicBezTo>
                    <a:pt x="35809" y="17586"/>
                    <a:pt x="35344" y="17933"/>
                    <a:pt x="34883" y="18283"/>
                  </a:cubicBezTo>
                  <a:cubicBezTo>
                    <a:pt x="34663" y="18451"/>
                    <a:pt x="34782" y="18801"/>
                    <a:pt x="35058" y="18801"/>
                  </a:cubicBezTo>
                  <a:cubicBezTo>
                    <a:pt x="35120" y="18801"/>
                    <a:pt x="35182" y="18779"/>
                    <a:pt x="35232" y="18741"/>
                  </a:cubicBezTo>
                  <a:cubicBezTo>
                    <a:pt x="35690" y="18393"/>
                    <a:pt x="36152" y="18049"/>
                    <a:pt x="36617" y="17708"/>
                  </a:cubicBezTo>
                  <a:cubicBezTo>
                    <a:pt x="36737" y="17612"/>
                    <a:pt x="36760" y="17438"/>
                    <a:pt x="36669" y="17314"/>
                  </a:cubicBezTo>
                  <a:cubicBezTo>
                    <a:pt x="36612" y="17237"/>
                    <a:pt x="36525" y="17196"/>
                    <a:pt x="36436" y="17196"/>
                  </a:cubicBezTo>
                  <a:close/>
                  <a:moveTo>
                    <a:pt x="144520" y="19256"/>
                  </a:moveTo>
                  <a:cubicBezTo>
                    <a:pt x="144435" y="19256"/>
                    <a:pt x="144350" y="19294"/>
                    <a:pt x="144294" y="19366"/>
                  </a:cubicBezTo>
                  <a:cubicBezTo>
                    <a:pt x="144195" y="19491"/>
                    <a:pt x="144217" y="19672"/>
                    <a:pt x="144341" y="19770"/>
                  </a:cubicBezTo>
                  <a:cubicBezTo>
                    <a:pt x="144792" y="20128"/>
                    <a:pt x="145241" y="20489"/>
                    <a:pt x="145686" y="20856"/>
                  </a:cubicBezTo>
                  <a:cubicBezTo>
                    <a:pt x="145738" y="20898"/>
                    <a:pt x="145802" y="20920"/>
                    <a:pt x="145870" y="20920"/>
                  </a:cubicBezTo>
                  <a:cubicBezTo>
                    <a:pt x="146139" y="20920"/>
                    <a:pt x="146261" y="20582"/>
                    <a:pt x="146052" y="20411"/>
                  </a:cubicBezTo>
                  <a:cubicBezTo>
                    <a:pt x="145604" y="20042"/>
                    <a:pt x="145153" y="19678"/>
                    <a:pt x="144698" y="19318"/>
                  </a:cubicBezTo>
                  <a:cubicBezTo>
                    <a:pt x="144645" y="19276"/>
                    <a:pt x="144582" y="19256"/>
                    <a:pt x="144520" y="19256"/>
                  </a:cubicBezTo>
                  <a:close/>
                  <a:moveTo>
                    <a:pt x="33689" y="19287"/>
                  </a:moveTo>
                  <a:cubicBezTo>
                    <a:pt x="33626" y="19287"/>
                    <a:pt x="33563" y="19307"/>
                    <a:pt x="33510" y="19349"/>
                  </a:cubicBezTo>
                  <a:cubicBezTo>
                    <a:pt x="33055" y="19709"/>
                    <a:pt x="32604" y="20072"/>
                    <a:pt x="32157" y="20441"/>
                  </a:cubicBezTo>
                  <a:cubicBezTo>
                    <a:pt x="31948" y="20613"/>
                    <a:pt x="32069" y="20952"/>
                    <a:pt x="32340" y="20952"/>
                  </a:cubicBezTo>
                  <a:cubicBezTo>
                    <a:pt x="32406" y="20952"/>
                    <a:pt x="32471" y="20929"/>
                    <a:pt x="32522" y="20886"/>
                  </a:cubicBezTo>
                  <a:cubicBezTo>
                    <a:pt x="32967" y="20520"/>
                    <a:pt x="33416" y="20158"/>
                    <a:pt x="33867" y="19801"/>
                  </a:cubicBezTo>
                  <a:cubicBezTo>
                    <a:pt x="33992" y="19702"/>
                    <a:pt x="34013" y="19521"/>
                    <a:pt x="33915" y="19396"/>
                  </a:cubicBezTo>
                  <a:cubicBezTo>
                    <a:pt x="33858" y="19324"/>
                    <a:pt x="33774" y="19287"/>
                    <a:pt x="33689" y="19287"/>
                  </a:cubicBezTo>
                  <a:close/>
                  <a:moveTo>
                    <a:pt x="147197" y="21459"/>
                  </a:moveTo>
                  <a:cubicBezTo>
                    <a:pt x="147115" y="21459"/>
                    <a:pt x="147034" y="21493"/>
                    <a:pt x="146977" y="21560"/>
                  </a:cubicBezTo>
                  <a:cubicBezTo>
                    <a:pt x="146873" y="21680"/>
                    <a:pt x="146888" y="21862"/>
                    <a:pt x="147009" y="21965"/>
                  </a:cubicBezTo>
                  <a:cubicBezTo>
                    <a:pt x="147447" y="22341"/>
                    <a:pt x="147881" y="22718"/>
                    <a:pt x="148312" y="23101"/>
                  </a:cubicBezTo>
                  <a:cubicBezTo>
                    <a:pt x="148363" y="23148"/>
                    <a:pt x="148432" y="23174"/>
                    <a:pt x="148502" y="23174"/>
                  </a:cubicBezTo>
                  <a:cubicBezTo>
                    <a:pt x="148767" y="23174"/>
                    <a:pt x="148891" y="22847"/>
                    <a:pt x="148694" y="22670"/>
                  </a:cubicBezTo>
                  <a:cubicBezTo>
                    <a:pt x="148261" y="22285"/>
                    <a:pt x="147823" y="21904"/>
                    <a:pt x="147383" y="21527"/>
                  </a:cubicBezTo>
                  <a:cubicBezTo>
                    <a:pt x="147329" y="21481"/>
                    <a:pt x="147263" y="21459"/>
                    <a:pt x="147197" y="21459"/>
                  </a:cubicBezTo>
                  <a:close/>
                  <a:moveTo>
                    <a:pt x="31012" y="21490"/>
                  </a:moveTo>
                  <a:cubicBezTo>
                    <a:pt x="30946" y="21490"/>
                    <a:pt x="30879" y="21512"/>
                    <a:pt x="30825" y="21559"/>
                  </a:cubicBezTo>
                  <a:cubicBezTo>
                    <a:pt x="30385" y="21936"/>
                    <a:pt x="29948" y="22317"/>
                    <a:pt x="29515" y="22703"/>
                  </a:cubicBezTo>
                  <a:cubicBezTo>
                    <a:pt x="29318" y="22879"/>
                    <a:pt x="29442" y="23205"/>
                    <a:pt x="29707" y="23205"/>
                  </a:cubicBezTo>
                  <a:cubicBezTo>
                    <a:pt x="29778" y="23205"/>
                    <a:pt x="29845" y="23180"/>
                    <a:pt x="29898" y="23133"/>
                  </a:cubicBezTo>
                  <a:cubicBezTo>
                    <a:pt x="30329" y="22750"/>
                    <a:pt x="30763" y="22372"/>
                    <a:pt x="31199" y="21996"/>
                  </a:cubicBezTo>
                  <a:cubicBezTo>
                    <a:pt x="31321" y="21893"/>
                    <a:pt x="31335" y="21711"/>
                    <a:pt x="31231" y="21591"/>
                  </a:cubicBezTo>
                  <a:cubicBezTo>
                    <a:pt x="31174" y="21524"/>
                    <a:pt x="31093" y="21490"/>
                    <a:pt x="31012" y="21490"/>
                  </a:cubicBezTo>
                  <a:close/>
                  <a:moveTo>
                    <a:pt x="149788" y="23763"/>
                  </a:moveTo>
                  <a:cubicBezTo>
                    <a:pt x="149710" y="23763"/>
                    <a:pt x="149633" y="23794"/>
                    <a:pt x="149577" y="23856"/>
                  </a:cubicBezTo>
                  <a:cubicBezTo>
                    <a:pt x="149469" y="23972"/>
                    <a:pt x="149475" y="24154"/>
                    <a:pt x="149591" y="24262"/>
                  </a:cubicBezTo>
                  <a:cubicBezTo>
                    <a:pt x="150015" y="24653"/>
                    <a:pt x="150433" y="25048"/>
                    <a:pt x="150848" y="25447"/>
                  </a:cubicBezTo>
                  <a:cubicBezTo>
                    <a:pt x="150902" y="25499"/>
                    <a:pt x="150973" y="25528"/>
                    <a:pt x="151049" y="25528"/>
                  </a:cubicBezTo>
                  <a:cubicBezTo>
                    <a:pt x="151308" y="25528"/>
                    <a:pt x="151435" y="25212"/>
                    <a:pt x="151248" y="25032"/>
                  </a:cubicBezTo>
                  <a:cubicBezTo>
                    <a:pt x="150830" y="24630"/>
                    <a:pt x="150408" y="24233"/>
                    <a:pt x="149982" y="23839"/>
                  </a:cubicBezTo>
                  <a:cubicBezTo>
                    <a:pt x="149927" y="23788"/>
                    <a:pt x="149858" y="23763"/>
                    <a:pt x="149788" y="23763"/>
                  </a:cubicBezTo>
                  <a:close/>
                  <a:moveTo>
                    <a:pt x="28420" y="23798"/>
                  </a:moveTo>
                  <a:cubicBezTo>
                    <a:pt x="28352" y="23798"/>
                    <a:pt x="28284" y="23822"/>
                    <a:pt x="28228" y="23871"/>
                  </a:cubicBezTo>
                  <a:cubicBezTo>
                    <a:pt x="27804" y="24265"/>
                    <a:pt x="27382" y="24662"/>
                    <a:pt x="26964" y="25065"/>
                  </a:cubicBezTo>
                  <a:cubicBezTo>
                    <a:pt x="26777" y="25244"/>
                    <a:pt x="26904" y="25560"/>
                    <a:pt x="27165" y="25560"/>
                  </a:cubicBezTo>
                  <a:cubicBezTo>
                    <a:pt x="27239" y="25560"/>
                    <a:pt x="27310" y="25531"/>
                    <a:pt x="27364" y="25480"/>
                  </a:cubicBezTo>
                  <a:cubicBezTo>
                    <a:pt x="27779" y="25080"/>
                    <a:pt x="28197" y="24684"/>
                    <a:pt x="28619" y="24294"/>
                  </a:cubicBezTo>
                  <a:cubicBezTo>
                    <a:pt x="28733" y="24185"/>
                    <a:pt x="28738" y="24005"/>
                    <a:pt x="28631" y="23890"/>
                  </a:cubicBezTo>
                  <a:cubicBezTo>
                    <a:pt x="28575" y="23829"/>
                    <a:pt x="28498" y="23798"/>
                    <a:pt x="28420" y="23798"/>
                  </a:cubicBezTo>
                  <a:close/>
                  <a:moveTo>
                    <a:pt x="152285" y="26163"/>
                  </a:moveTo>
                  <a:cubicBezTo>
                    <a:pt x="152212" y="26163"/>
                    <a:pt x="152139" y="26191"/>
                    <a:pt x="152083" y="26247"/>
                  </a:cubicBezTo>
                  <a:cubicBezTo>
                    <a:pt x="151970" y="26360"/>
                    <a:pt x="151970" y="26543"/>
                    <a:pt x="152083" y="26656"/>
                  </a:cubicBezTo>
                  <a:cubicBezTo>
                    <a:pt x="152489" y="27063"/>
                    <a:pt x="152893" y="27473"/>
                    <a:pt x="153293" y="27888"/>
                  </a:cubicBezTo>
                  <a:cubicBezTo>
                    <a:pt x="153347" y="27944"/>
                    <a:pt x="153422" y="27977"/>
                    <a:pt x="153500" y="27977"/>
                  </a:cubicBezTo>
                  <a:lnTo>
                    <a:pt x="153502" y="27977"/>
                  </a:lnTo>
                  <a:cubicBezTo>
                    <a:pt x="153755" y="27977"/>
                    <a:pt x="153885" y="27671"/>
                    <a:pt x="153709" y="27489"/>
                  </a:cubicBezTo>
                  <a:cubicBezTo>
                    <a:pt x="153306" y="27071"/>
                    <a:pt x="152901" y="26657"/>
                    <a:pt x="152490" y="26248"/>
                  </a:cubicBezTo>
                  <a:cubicBezTo>
                    <a:pt x="152434" y="26192"/>
                    <a:pt x="152360" y="26163"/>
                    <a:pt x="152285" y="26163"/>
                  </a:cubicBezTo>
                  <a:close/>
                  <a:moveTo>
                    <a:pt x="25927" y="26197"/>
                  </a:moveTo>
                  <a:cubicBezTo>
                    <a:pt x="25853" y="26197"/>
                    <a:pt x="25779" y="26226"/>
                    <a:pt x="25723" y="26282"/>
                  </a:cubicBezTo>
                  <a:cubicBezTo>
                    <a:pt x="25314" y="26691"/>
                    <a:pt x="24907" y="27105"/>
                    <a:pt x="24505" y="27523"/>
                  </a:cubicBezTo>
                  <a:cubicBezTo>
                    <a:pt x="24329" y="27706"/>
                    <a:pt x="24459" y="28010"/>
                    <a:pt x="24713" y="28010"/>
                  </a:cubicBezTo>
                  <a:cubicBezTo>
                    <a:pt x="24791" y="28010"/>
                    <a:pt x="24866" y="27979"/>
                    <a:pt x="24920" y="27923"/>
                  </a:cubicBezTo>
                  <a:cubicBezTo>
                    <a:pt x="25320" y="27507"/>
                    <a:pt x="25723" y="27096"/>
                    <a:pt x="26129" y="26689"/>
                  </a:cubicBezTo>
                  <a:cubicBezTo>
                    <a:pt x="26242" y="26576"/>
                    <a:pt x="26242" y="26394"/>
                    <a:pt x="26129" y="26282"/>
                  </a:cubicBezTo>
                  <a:cubicBezTo>
                    <a:pt x="26074" y="26226"/>
                    <a:pt x="26000" y="26197"/>
                    <a:pt x="25927" y="26197"/>
                  </a:cubicBezTo>
                  <a:close/>
                  <a:moveTo>
                    <a:pt x="154687" y="28655"/>
                  </a:moveTo>
                  <a:cubicBezTo>
                    <a:pt x="154617" y="28655"/>
                    <a:pt x="154547" y="28681"/>
                    <a:pt x="154491" y="28732"/>
                  </a:cubicBezTo>
                  <a:cubicBezTo>
                    <a:pt x="154372" y="28843"/>
                    <a:pt x="154368" y="29028"/>
                    <a:pt x="154480" y="29144"/>
                  </a:cubicBezTo>
                  <a:cubicBezTo>
                    <a:pt x="154871" y="29567"/>
                    <a:pt x="155259" y="29993"/>
                    <a:pt x="155641" y="30422"/>
                  </a:cubicBezTo>
                  <a:cubicBezTo>
                    <a:pt x="155697" y="30484"/>
                    <a:pt x="155775" y="30520"/>
                    <a:pt x="155857" y="30520"/>
                  </a:cubicBezTo>
                  <a:cubicBezTo>
                    <a:pt x="156106" y="30520"/>
                    <a:pt x="156238" y="30225"/>
                    <a:pt x="156072" y="30040"/>
                  </a:cubicBezTo>
                  <a:cubicBezTo>
                    <a:pt x="155686" y="29607"/>
                    <a:pt x="155296" y="29177"/>
                    <a:pt x="154903" y="28753"/>
                  </a:cubicBezTo>
                  <a:cubicBezTo>
                    <a:pt x="154846" y="28688"/>
                    <a:pt x="154766" y="28655"/>
                    <a:pt x="154687" y="28655"/>
                  </a:cubicBezTo>
                  <a:close/>
                  <a:moveTo>
                    <a:pt x="23524" y="28695"/>
                  </a:moveTo>
                  <a:cubicBezTo>
                    <a:pt x="23447" y="28695"/>
                    <a:pt x="23370" y="28726"/>
                    <a:pt x="23313" y="28788"/>
                  </a:cubicBezTo>
                  <a:cubicBezTo>
                    <a:pt x="22946" y="29185"/>
                    <a:pt x="22581" y="29585"/>
                    <a:pt x="22222" y="29989"/>
                  </a:cubicBezTo>
                  <a:lnTo>
                    <a:pt x="22145" y="30075"/>
                  </a:lnTo>
                  <a:cubicBezTo>
                    <a:pt x="21979" y="30261"/>
                    <a:pt x="22111" y="30554"/>
                    <a:pt x="22361" y="30554"/>
                  </a:cubicBezTo>
                  <a:cubicBezTo>
                    <a:pt x="22442" y="30554"/>
                    <a:pt x="22520" y="30520"/>
                    <a:pt x="22575" y="30458"/>
                  </a:cubicBezTo>
                  <a:lnTo>
                    <a:pt x="22651" y="30373"/>
                  </a:lnTo>
                  <a:cubicBezTo>
                    <a:pt x="23010" y="29971"/>
                    <a:pt x="23371" y="29573"/>
                    <a:pt x="23735" y="29179"/>
                  </a:cubicBezTo>
                  <a:cubicBezTo>
                    <a:pt x="23844" y="29062"/>
                    <a:pt x="23837" y="28880"/>
                    <a:pt x="23720" y="28772"/>
                  </a:cubicBezTo>
                  <a:cubicBezTo>
                    <a:pt x="23665" y="28721"/>
                    <a:pt x="23594" y="28695"/>
                    <a:pt x="23524" y="28695"/>
                  </a:cubicBezTo>
                  <a:close/>
                  <a:moveTo>
                    <a:pt x="156997" y="31247"/>
                  </a:moveTo>
                  <a:cubicBezTo>
                    <a:pt x="156931" y="31247"/>
                    <a:pt x="156864" y="31270"/>
                    <a:pt x="156810" y="31317"/>
                  </a:cubicBezTo>
                  <a:cubicBezTo>
                    <a:pt x="156689" y="31420"/>
                    <a:pt x="156674" y="31603"/>
                    <a:pt x="156778" y="31723"/>
                  </a:cubicBezTo>
                  <a:cubicBezTo>
                    <a:pt x="157153" y="32160"/>
                    <a:pt x="157523" y="32602"/>
                    <a:pt x="157890" y="33046"/>
                  </a:cubicBezTo>
                  <a:cubicBezTo>
                    <a:pt x="157944" y="33113"/>
                    <a:pt x="158026" y="33151"/>
                    <a:pt x="158112" y="33151"/>
                  </a:cubicBezTo>
                  <a:cubicBezTo>
                    <a:pt x="158356" y="33151"/>
                    <a:pt x="158490" y="32867"/>
                    <a:pt x="158334" y="32680"/>
                  </a:cubicBezTo>
                  <a:cubicBezTo>
                    <a:pt x="157966" y="32232"/>
                    <a:pt x="157593" y="31789"/>
                    <a:pt x="157216" y="31348"/>
                  </a:cubicBezTo>
                  <a:cubicBezTo>
                    <a:pt x="157159" y="31282"/>
                    <a:pt x="157078" y="31247"/>
                    <a:pt x="156997" y="31247"/>
                  </a:cubicBezTo>
                  <a:close/>
                  <a:moveTo>
                    <a:pt x="21221" y="31286"/>
                  </a:moveTo>
                  <a:cubicBezTo>
                    <a:pt x="21140" y="31286"/>
                    <a:pt x="21060" y="31320"/>
                    <a:pt x="21003" y="31387"/>
                  </a:cubicBezTo>
                  <a:cubicBezTo>
                    <a:pt x="20625" y="31827"/>
                    <a:pt x="20253" y="32272"/>
                    <a:pt x="19885" y="32719"/>
                  </a:cubicBezTo>
                  <a:cubicBezTo>
                    <a:pt x="19732" y="32908"/>
                    <a:pt x="19865" y="33190"/>
                    <a:pt x="20108" y="33191"/>
                  </a:cubicBezTo>
                  <a:cubicBezTo>
                    <a:pt x="20193" y="33191"/>
                    <a:pt x="20276" y="33152"/>
                    <a:pt x="20331" y="33086"/>
                  </a:cubicBezTo>
                  <a:cubicBezTo>
                    <a:pt x="20696" y="32641"/>
                    <a:pt x="21067" y="32199"/>
                    <a:pt x="21441" y="31761"/>
                  </a:cubicBezTo>
                  <a:cubicBezTo>
                    <a:pt x="21544" y="31640"/>
                    <a:pt x="21530" y="31459"/>
                    <a:pt x="21408" y="31356"/>
                  </a:cubicBezTo>
                  <a:cubicBezTo>
                    <a:pt x="21354" y="31309"/>
                    <a:pt x="21287" y="31286"/>
                    <a:pt x="21221" y="31286"/>
                  </a:cubicBezTo>
                  <a:close/>
                  <a:moveTo>
                    <a:pt x="159203" y="33927"/>
                  </a:moveTo>
                  <a:cubicBezTo>
                    <a:pt x="159140" y="33927"/>
                    <a:pt x="159077" y="33948"/>
                    <a:pt x="159025" y="33990"/>
                  </a:cubicBezTo>
                  <a:cubicBezTo>
                    <a:pt x="158901" y="34088"/>
                    <a:pt x="158879" y="34267"/>
                    <a:pt x="158976" y="34391"/>
                  </a:cubicBezTo>
                  <a:lnTo>
                    <a:pt x="159259" y="34750"/>
                  </a:lnTo>
                  <a:cubicBezTo>
                    <a:pt x="159519" y="35083"/>
                    <a:pt x="159778" y="35419"/>
                    <a:pt x="160034" y="35756"/>
                  </a:cubicBezTo>
                  <a:cubicBezTo>
                    <a:pt x="160088" y="35828"/>
                    <a:pt x="160173" y="35870"/>
                    <a:pt x="160263" y="35870"/>
                  </a:cubicBezTo>
                  <a:cubicBezTo>
                    <a:pt x="160502" y="35869"/>
                    <a:pt x="160636" y="35597"/>
                    <a:pt x="160492" y="35407"/>
                  </a:cubicBezTo>
                  <a:cubicBezTo>
                    <a:pt x="160234" y="35068"/>
                    <a:pt x="159974" y="34731"/>
                    <a:pt x="159711" y="34395"/>
                  </a:cubicBezTo>
                  <a:lnTo>
                    <a:pt x="159427" y="34033"/>
                  </a:lnTo>
                  <a:cubicBezTo>
                    <a:pt x="159370" y="33963"/>
                    <a:pt x="159287" y="33927"/>
                    <a:pt x="159203" y="33927"/>
                  </a:cubicBezTo>
                  <a:close/>
                  <a:moveTo>
                    <a:pt x="19021" y="33965"/>
                  </a:moveTo>
                  <a:cubicBezTo>
                    <a:pt x="18936" y="33965"/>
                    <a:pt x="18851" y="34002"/>
                    <a:pt x="18795" y="34075"/>
                  </a:cubicBezTo>
                  <a:cubicBezTo>
                    <a:pt x="18436" y="34529"/>
                    <a:pt x="18081" y="34988"/>
                    <a:pt x="17731" y="35449"/>
                  </a:cubicBezTo>
                  <a:cubicBezTo>
                    <a:pt x="17587" y="35639"/>
                    <a:pt x="17723" y="35911"/>
                    <a:pt x="17960" y="35912"/>
                  </a:cubicBezTo>
                  <a:cubicBezTo>
                    <a:pt x="18051" y="35912"/>
                    <a:pt x="18136" y="35870"/>
                    <a:pt x="18190" y="35798"/>
                  </a:cubicBezTo>
                  <a:cubicBezTo>
                    <a:pt x="18538" y="35339"/>
                    <a:pt x="18891" y="34883"/>
                    <a:pt x="19247" y="34431"/>
                  </a:cubicBezTo>
                  <a:cubicBezTo>
                    <a:pt x="19345" y="34306"/>
                    <a:pt x="19325" y="34125"/>
                    <a:pt x="19199" y="34027"/>
                  </a:cubicBezTo>
                  <a:cubicBezTo>
                    <a:pt x="19146" y="33985"/>
                    <a:pt x="19083" y="33965"/>
                    <a:pt x="19021" y="33965"/>
                  </a:cubicBezTo>
                  <a:close/>
                  <a:moveTo>
                    <a:pt x="161297" y="36683"/>
                  </a:moveTo>
                  <a:cubicBezTo>
                    <a:pt x="161238" y="36683"/>
                    <a:pt x="161179" y="36701"/>
                    <a:pt x="161128" y="36739"/>
                  </a:cubicBezTo>
                  <a:cubicBezTo>
                    <a:pt x="160999" y="36832"/>
                    <a:pt x="160971" y="37012"/>
                    <a:pt x="161064" y="37141"/>
                  </a:cubicBezTo>
                  <a:cubicBezTo>
                    <a:pt x="161405" y="37606"/>
                    <a:pt x="161739" y="38075"/>
                    <a:pt x="162069" y="38546"/>
                  </a:cubicBezTo>
                  <a:cubicBezTo>
                    <a:pt x="162123" y="38624"/>
                    <a:pt x="162211" y="38670"/>
                    <a:pt x="162306" y="38670"/>
                  </a:cubicBezTo>
                  <a:cubicBezTo>
                    <a:pt x="162364" y="38670"/>
                    <a:pt x="162422" y="38652"/>
                    <a:pt x="162470" y="38617"/>
                  </a:cubicBezTo>
                  <a:cubicBezTo>
                    <a:pt x="162601" y="38527"/>
                    <a:pt x="162632" y="38347"/>
                    <a:pt x="162541" y="38216"/>
                  </a:cubicBezTo>
                  <a:cubicBezTo>
                    <a:pt x="162208" y="37741"/>
                    <a:pt x="161871" y="37270"/>
                    <a:pt x="161531" y="36802"/>
                  </a:cubicBezTo>
                  <a:cubicBezTo>
                    <a:pt x="161474" y="36724"/>
                    <a:pt x="161387" y="36683"/>
                    <a:pt x="161297" y="36683"/>
                  </a:cubicBezTo>
                  <a:close/>
                  <a:moveTo>
                    <a:pt x="16925" y="36729"/>
                  </a:moveTo>
                  <a:cubicBezTo>
                    <a:pt x="16837" y="36729"/>
                    <a:pt x="16750" y="36769"/>
                    <a:pt x="16693" y="36845"/>
                  </a:cubicBezTo>
                  <a:cubicBezTo>
                    <a:pt x="16353" y="37314"/>
                    <a:pt x="16016" y="37786"/>
                    <a:pt x="15685" y="38261"/>
                  </a:cubicBezTo>
                  <a:cubicBezTo>
                    <a:pt x="15552" y="38452"/>
                    <a:pt x="15687" y="38714"/>
                    <a:pt x="15920" y="38714"/>
                  </a:cubicBezTo>
                  <a:cubicBezTo>
                    <a:pt x="16015" y="38714"/>
                    <a:pt x="16102" y="38669"/>
                    <a:pt x="16156" y="38592"/>
                  </a:cubicBezTo>
                  <a:cubicBezTo>
                    <a:pt x="16486" y="38119"/>
                    <a:pt x="16821" y="37650"/>
                    <a:pt x="17160" y="37185"/>
                  </a:cubicBezTo>
                  <a:cubicBezTo>
                    <a:pt x="17251" y="37057"/>
                    <a:pt x="17222" y="36878"/>
                    <a:pt x="17094" y="36784"/>
                  </a:cubicBezTo>
                  <a:cubicBezTo>
                    <a:pt x="17043" y="36747"/>
                    <a:pt x="16984" y="36729"/>
                    <a:pt x="16925" y="36729"/>
                  </a:cubicBezTo>
                  <a:close/>
                  <a:moveTo>
                    <a:pt x="163285" y="39523"/>
                  </a:moveTo>
                  <a:cubicBezTo>
                    <a:pt x="163230" y="39523"/>
                    <a:pt x="163173" y="39539"/>
                    <a:pt x="163124" y="39572"/>
                  </a:cubicBezTo>
                  <a:cubicBezTo>
                    <a:pt x="162992" y="39661"/>
                    <a:pt x="162957" y="39839"/>
                    <a:pt x="163046" y="39971"/>
                  </a:cubicBezTo>
                  <a:cubicBezTo>
                    <a:pt x="163366" y="40450"/>
                    <a:pt x="163682" y="40931"/>
                    <a:pt x="163993" y="41415"/>
                  </a:cubicBezTo>
                  <a:cubicBezTo>
                    <a:pt x="164046" y="41497"/>
                    <a:pt x="164138" y="41547"/>
                    <a:pt x="164235" y="41547"/>
                  </a:cubicBezTo>
                  <a:cubicBezTo>
                    <a:pt x="164463" y="41547"/>
                    <a:pt x="164601" y="41295"/>
                    <a:pt x="164479" y="41104"/>
                  </a:cubicBezTo>
                  <a:cubicBezTo>
                    <a:pt x="164165" y="40617"/>
                    <a:pt x="163847" y="40132"/>
                    <a:pt x="163524" y="39650"/>
                  </a:cubicBezTo>
                  <a:cubicBezTo>
                    <a:pt x="163469" y="39567"/>
                    <a:pt x="163378" y="39523"/>
                    <a:pt x="163285" y="39523"/>
                  </a:cubicBezTo>
                  <a:close/>
                  <a:moveTo>
                    <a:pt x="14941" y="39570"/>
                  </a:moveTo>
                  <a:cubicBezTo>
                    <a:pt x="14849" y="39570"/>
                    <a:pt x="14758" y="39614"/>
                    <a:pt x="14702" y="39698"/>
                  </a:cubicBezTo>
                  <a:cubicBezTo>
                    <a:pt x="14380" y="40179"/>
                    <a:pt x="14062" y="40663"/>
                    <a:pt x="13749" y="41151"/>
                  </a:cubicBezTo>
                  <a:cubicBezTo>
                    <a:pt x="13625" y="41343"/>
                    <a:pt x="13763" y="41595"/>
                    <a:pt x="13991" y="41595"/>
                  </a:cubicBezTo>
                  <a:cubicBezTo>
                    <a:pt x="14089" y="41595"/>
                    <a:pt x="14181" y="41545"/>
                    <a:pt x="14233" y="41462"/>
                  </a:cubicBezTo>
                  <a:cubicBezTo>
                    <a:pt x="14545" y="40978"/>
                    <a:pt x="14861" y="40497"/>
                    <a:pt x="15181" y="40018"/>
                  </a:cubicBezTo>
                  <a:cubicBezTo>
                    <a:pt x="15270" y="39886"/>
                    <a:pt x="15235" y="39706"/>
                    <a:pt x="15102" y="39619"/>
                  </a:cubicBezTo>
                  <a:cubicBezTo>
                    <a:pt x="15052" y="39585"/>
                    <a:pt x="14997" y="39570"/>
                    <a:pt x="14941" y="39570"/>
                  </a:cubicBezTo>
                  <a:close/>
                  <a:moveTo>
                    <a:pt x="165160" y="42437"/>
                  </a:moveTo>
                  <a:cubicBezTo>
                    <a:pt x="165109" y="42437"/>
                    <a:pt x="165056" y="42451"/>
                    <a:pt x="165009" y="42480"/>
                  </a:cubicBezTo>
                  <a:cubicBezTo>
                    <a:pt x="164874" y="42563"/>
                    <a:pt x="164832" y="42741"/>
                    <a:pt x="164914" y="42876"/>
                  </a:cubicBezTo>
                  <a:cubicBezTo>
                    <a:pt x="165217" y="43367"/>
                    <a:pt x="165514" y="43860"/>
                    <a:pt x="165805" y="44356"/>
                  </a:cubicBezTo>
                  <a:cubicBezTo>
                    <a:pt x="165857" y="44444"/>
                    <a:pt x="165952" y="44498"/>
                    <a:pt x="166054" y="44498"/>
                  </a:cubicBezTo>
                  <a:lnTo>
                    <a:pt x="166054" y="44499"/>
                  </a:lnTo>
                  <a:cubicBezTo>
                    <a:pt x="166277" y="44499"/>
                    <a:pt x="166416" y="44256"/>
                    <a:pt x="166302" y="44064"/>
                  </a:cubicBezTo>
                  <a:cubicBezTo>
                    <a:pt x="166008" y="43565"/>
                    <a:pt x="165710" y="43068"/>
                    <a:pt x="165405" y="42574"/>
                  </a:cubicBezTo>
                  <a:cubicBezTo>
                    <a:pt x="165351" y="42486"/>
                    <a:pt x="165257" y="42437"/>
                    <a:pt x="165160" y="42437"/>
                  </a:cubicBezTo>
                  <a:close/>
                  <a:moveTo>
                    <a:pt x="13072" y="42480"/>
                  </a:moveTo>
                  <a:cubicBezTo>
                    <a:pt x="12973" y="42480"/>
                    <a:pt x="12877" y="42531"/>
                    <a:pt x="12824" y="42622"/>
                  </a:cubicBezTo>
                  <a:cubicBezTo>
                    <a:pt x="12519" y="43116"/>
                    <a:pt x="12221" y="43613"/>
                    <a:pt x="11927" y="44112"/>
                  </a:cubicBezTo>
                  <a:cubicBezTo>
                    <a:pt x="11813" y="44304"/>
                    <a:pt x="11951" y="44547"/>
                    <a:pt x="12174" y="44547"/>
                  </a:cubicBezTo>
                  <a:cubicBezTo>
                    <a:pt x="12277" y="44547"/>
                    <a:pt x="12371" y="44493"/>
                    <a:pt x="12422" y="44404"/>
                  </a:cubicBezTo>
                  <a:cubicBezTo>
                    <a:pt x="12716" y="43908"/>
                    <a:pt x="13012" y="43415"/>
                    <a:pt x="13313" y="42924"/>
                  </a:cubicBezTo>
                  <a:cubicBezTo>
                    <a:pt x="13401" y="42789"/>
                    <a:pt x="13360" y="42608"/>
                    <a:pt x="13223" y="42524"/>
                  </a:cubicBezTo>
                  <a:cubicBezTo>
                    <a:pt x="13176" y="42494"/>
                    <a:pt x="13123" y="42480"/>
                    <a:pt x="13072" y="42480"/>
                  </a:cubicBezTo>
                  <a:close/>
                  <a:moveTo>
                    <a:pt x="166919" y="45423"/>
                  </a:moveTo>
                  <a:cubicBezTo>
                    <a:pt x="166871" y="45423"/>
                    <a:pt x="166823" y="45435"/>
                    <a:pt x="166778" y="45460"/>
                  </a:cubicBezTo>
                  <a:cubicBezTo>
                    <a:pt x="166639" y="45539"/>
                    <a:pt x="166590" y="45714"/>
                    <a:pt x="166669" y="45853"/>
                  </a:cubicBezTo>
                  <a:cubicBezTo>
                    <a:pt x="166951" y="46355"/>
                    <a:pt x="167229" y="46858"/>
                    <a:pt x="167501" y="47366"/>
                  </a:cubicBezTo>
                  <a:cubicBezTo>
                    <a:pt x="167552" y="47459"/>
                    <a:pt x="167649" y="47517"/>
                    <a:pt x="167755" y="47517"/>
                  </a:cubicBezTo>
                  <a:cubicBezTo>
                    <a:pt x="167973" y="47517"/>
                    <a:pt x="168112" y="47284"/>
                    <a:pt x="168009" y="47092"/>
                  </a:cubicBezTo>
                  <a:cubicBezTo>
                    <a:pt x="167734" y="46583"/>
                    <a:pt x="167455" y="46074"/>
                    <a:pt x="167170" y="45570"/>
                  </a:cubicBezTo>
                  <a:cubicBezTo>
                    <a:pt x="167118" y="45476"/>
                    <a:pt x="167019" y="45423"/>
                    <a:pt x="166919" y="45423"/>
                  </a:cubicBezTo>
                  <a:close/>
                  <a:moveTo>
                    <a:pt x="11312" y="45469"/>
                  </a:moveTo>
                  <a:cubicBezTo>
                    <a:pt x="11210" y="45469"/>
                    <a:pt x="11112" y="45523"/>
                    <a:pt x="11060" y="45619"/>
                  </a:cubicBezTo>
                  <a:cubicBezTo>
                    <a:pt x="10774" y="46124"/>
                    <a:pt x="10495" y="46632"/>
                    <a:pt x="10220" y="47143"/>
                  </a:cubicBezTo>
                  <a:cubicBezTo>
                    <a:pt x="10117" y="47335"/>
                    <a:pt x="10256" y="47567"/>
                    <a:pt x="10473" y="47567"/>
                  </a:cubicBezTo>
                  <a:cubicBezTo>
                    <a:pt x="10580" y="47567"/>
                    <a:pt x="10677" y="47509"/>
                    <a:pt x="10727" y="47415"/>
                  </a:cubicBezTo>
                  <a:cubicBezTo>
                    <a:pt x="11001" y="46908"/>
                    <a:pt x="11278" y="46404"/>
                    <a:pt x="11561" y="45902"/>
                  </a:cubicBezTo>
                  <a:cubicBezTo>
                    <a:pt x="11643" y="45763"/>
                    <a:pt x="11593" y="45585"/>
                    <a:pt x="11454" y="45507"/>
                  </a:cubicBezTo>
                  <a:cubicBezTo>
                    <a:pt x="11409" y="45481"/>
                    <a:pt x="11360" y="45469"/>
                    <a:pt x="11312" y="45469"/>
                  </a:cubicBezTo>
                  <a:close/>
                  <a:moveTo>
                    <a:pt x="168562" y="48476"/>
                  </a:moveTo>
                  <a:cubicBezTo>
                    <a:pt x="168518" y="48476"/>
                    <a:pt x="168473" y="48486"/>
                    <a:pt x="168431" y="48508"/>
                  </a:cubicBezTo>
                  <a:cubicBezTo>
                    <a:pt x="168288" y="48580"/>
                    <a:pt x="168233" y="48754"/>
                    <a:pt x="168305" y="48895"/>
                  </a:cubicBezTo>
                  <a:cubicBezTo>
                    <a:pt x="168568" y="49407"/>
                    <a:pt x="168827" y="49922"/>
                    <a:pt x="169079" y="50439"/>
                  </a:cubicBezTo>
                  <a:cubicBezTo>
                    <a:pt x="169128" y="50538"/>
                    <a:pt x="169227" y="50601"/>
                    <a:pt x="169338" y="50601"/>
                  </a:cubicBezTo>
                  <a:cubicBezTo>
                    <a:pt x="169382" y="50601"/>
                    <a:pt x="169425" y="50591"/>
                    <a:pt x="169465" y="50572"/>
                  </a:cubicBezTo>
                  <a:cubicBezTo>
                    <a:pt x="169608" y="50502"/>
                    <a:pt x="169668" y="50330"/>
                    <a:pt x="169598" y="50187"/>
                  </a:cubicBezTo>
                  <a:cubicBezTo>
                    <a:pt x="169343" y="49666"/>
                    <a:pt x="169084" y="49148"/>
                    <a:pt x="168818" y="48632"/>
                  </a:cubicBezTo>
                  <a:cubicBezTo>
                    <a:pt x="168767" y="48533"/>
                    <a:pt x="168667" y="48476"/>
                    <a:pt x="168562" y="48476"/>
                  </a:cubicBezTo>
                  <a:close/>
                  <a:moveTo>
                    <a:pt x="9667" y="48525"/>
                  </a:moveTo>
                  <a:cubicBezTo>
                    <a:pt x="9562" y="48525"/>
                    <a:pt x="9462" y="48581"/>
                    <a:pt x="9412" y="48680"/>
                  </a:cubicBezTo>
                  <a:cubicBezTo>
                    <a:pt x="9145" y="49196"/>
                    <a:pt x="8886" y="49714"/>
                    <a:pt x="8632" y="50235"/>
                  </a:cubicBezTo>
                  <a:cubicBezTo>
                    <a:pt x="8537" y="50427"/>
                    <a:pt x="8676" y="50650"/>
                    <a:pt x="8890" y="50650"/>
                  </a:cubicBezTo>
                  <a:cubicBezTo>
                    <a:pt x="9000" y="50650"/>
                    <a:pt x="9101" y="50588"/>
                    <a:pt x="9149" y="50488"/>
                  </a:cubicBezTo>
                  <a:cubicBezTo>
                    <a:pt x="9402" y="49971"/>
                    <a:pt x="9660" y="49456"/>
                    <a:pt x="9924" y="48944"/>
                  </a:cubicBezTo>
                  <a:cubicBezTo>
                    <a:pt x="9997" y="48803"/>
                    <a:pt x="9941" y="48629"/>
                    <a:pt x="9799" y="48557"/>
                  </a:cubicBezTo>
                  <a:cubicBezTo>
                    <a:pt x="9757" y="48535"/>
                    <a:pt x="9711" y="48525"/>
                    <a:pt x="9667" y="48525"/>
                  </a:cubicBezTo>
                  <a:close/>
                  <a:moveTo>
                    <a:pt x="170086" y="51593"/>
                  </a:moveTo>
                  <a:cubicBezTo>
                    <a:pt x="170045" y="51593"/>
                    <a:pt x="170004" y="51602"/>
                    <a:pt x="169964" y="51620"/>
                  </a:cubicBezTo>
                  <a:cubicBezTo>
                    <a:pt x="169821" y="51686"/>
                    <a:pt x="169759" y="51854"/>
                    <a:pt x="169822" y="51998"/>
                  </a:cubicBezTo>
                  <a:cubicBezTo>
                    <a:pt x="170066" y="52520"/>
                    <a:pt x="170305" y="53044"/>
                    <a:pt x="170537" y="53571"/>
                  </a:cubicBezTo>
                  <a:cubicBezTo>
                    <a:pt x="170583" y="53675"/>
                    <a:pt x="170686" y="53742"/>
                    <a:pt x="170800" y="53742"/>
                  </a:cubicBezTo>
                  <a:lnTo>
                    <a:pt x="170800" y="53743"/>
                  </a:lnTo>
                  <a:cubicBezTo>
                    <a:pt x="171009" y="53743"/>
                    <a:pt x="171149" y="53529"/>
                    <a:pt x="171064" y="53338"/>
                  </a:cubicBezTo>
                  <a:cubicBezTo>
                    <a:pt x="170829" y="52808"/>
                    <a:pt x="170590" y="52280"/>
                    <a:pt x="170345" y="51755"/>
                  </a:cubicBezTo>
                  <a:cubicBezTo>
                    <a:pt x="170295" y="51652"/>
                    <a:pt x="170193" y="51593"/>
                    <a:pt x="170086" y="51593"/>
                  </a:cubicBezTo>
                  <a:close/>
                  <a:moveTo>
                    <a:pt x="8144" y="51638"/>
                  </a:moveTo>
                  <a:cubicBezTo>
                    <a:pt x="8035" y="51638"/>
                    <a:pt x="7931" y="51699"/>
                    <a:pt x="7884" y="51804"/>
                  </a:cubicBezTo>
                  <a:cubicBezTo>
                    <a:pt x="7638" y="52330"/>
                    <a:pt x="7398" y="52858"/>
                    <a:pt x="7164" y="53387"/>
                  </a:cubicBezTo>
                  <a:cubicBezTo>
                    <a:pt x="7079" y="53578"/>
                    <a:pt x="7218" y="53791"/>
                    <a:pt x="7427" y="53792"/>
                  </a:cubicBezTo>
                  <a:cubicBezTo>
                    <a:pt x="7540" y="53792"/>
                    <a:pt x="7645" y="53725"/>
                    <a:pt x="7690" y="53621"/>
                  </a:cubicBezTo>
                  <a:cubicBezTo>
                    <a:pt x="7924" y="53093"/>
                    <a:pt x="8162" y="52569"/>
                    <a:pt x="8405" y="52047"/>
                  </a:cubicBezTo>
                  <a:cubicBezTo>
                    <a:pt x="8472" y="51903"/>
                    <a:pt x="8410" y="51732"/>
                    <a:pt x="8265" y="51665"/>
                  </a:cubicBezTo>
                  <a:cubicBezTo>
                    <a:pt x="8226" y="51646"/>
                    <a:pt x="8184" y="51638"/>
                    <a:pt x="8144" y="51638"/>
                  </a:cubicBezTo>
                  <a:close/>
                  <a:moveTo>
                    <a:pt x="171485" y="54757"/>
                  </a:moveTo>
                  <a:cubicBezTo>
                    <a:pt x="171448" y="54757"/>
                    <a:pt x="171411" y="54764"/>
                    <a:pt x="171374" y="54780"/>
                  </a:cubicBezTo>
                  <a:cubicBezTo>
                    <a:pt x="171228" y="54842"/>
                    <a:pt x="171159" y="55010"/>
                    <a:pt x="171220" y="55157"/>
                  </a:cubicBezTo>
                  <a:cubicBezTo>
                    <a:pt x="171443" y="55689"/>
                    <a:pt x="171660" y="56221"/>
                    <a:pt x="171872" y="56757"/>
                  </a:cubicBezTo>
                  <a:cubicBezTo>
                    <a:pt x="171917" y="56867"/>
                    <a:pt x="172022" y="56939"/>
                    <a:pt x="172141" y="56939"/>
                  </a:cubicBezTo>
                  <a:cubicBezTo>
                    <a:pt x="172344" y="56939"/>
                    <a:pt x="172484" y="56733"/>
                    <a:pt x="172408" y="56544"/>
                  </a:cubicBezTo>
                  <a:cubicBezTo>
                    <a:pt x="172194" y="56005"/>
                    <a:pt x="171975" y="55469"/>
                    <a:pt x="171751" y="54934"/>
                  </a:cubicBezTo>
                  <a:cubicBezTo>
                    <a:pt x="171705" y="54824"/>
                    <a:pt x="171598" y="54757"/>
                    <a:pt x="171485" y="54757"/>
                  </a:cubicBezTo>
                  <a:close/>
                  <a:moveTo>
                    <a:pt x="6741" y="54808"/>
                  </a:moveTo>
                  <a:cubicBezTo>
                    <a:pt x="6628" y="54808"/>
                    <a:pt x="6521" y="54874"/>
                    <a:pt x="6475" y="54985"/>
                  </a:cubicBezTo>
                  <a:cubicBezTo>
                    <a:pt x="6251" y="55518"/>
                    <a:pt x="6033" y="56055"/>
                    <a:pt x="5818" y="56594"/>
                  </a:cubicBezTo>
                  <a:cubicBezTo>
                    <a:pt x="5743" y="56782"/>
                    <a:pt x="5882" y="56988"/>
                    <a:pt x="6084" y="56988"/>
                  </a:cubicBezTo>
                  <a:cubicBezTo>
                    <a:pt x="6084" y="56988"/>
                    <a:pt x="6085" y="56988"/>
                    <a:pt x="6086" y="56988"/>
                  </a:cubicBezTo>
                  <a:cubicBezTo>
                    <a:pt x="6204" y="56988"/>
                    <a:pt x="6310" y="56916"/>
                    <a:pt x="6354" y="56807"/>
                  </a:cubicBezTo>
                  <a:cubicBezTo>
                    <a:pt x="6567" y="56270"/>
                    <a:pt x="6784" y="55738"/>
                    <a:pt x="7007" y="55207"/>
                  </a:cubicBezTo>
                  <a:cubicBezTo>
                    <a:pt x="7068" y="55060"/>
                    <a:pt x="7000" y="54891"/>
                    <a:pt x="6852" y="54830"/>
                  </a:cubicBezTo>
                  <a:cubicBezTo>
                    <a:pt x="6816" y="54815"/>
                    <a:pt x="6778" y="54808"/>
                    <a:pt x="6741" y="54808"/>
                  </a:cubicBezTo>
                  <a:close/>
                  <a:moveTo>
                    <a:pt x="172761" y="57973"/>
                  </a:moveTo>
                  <a:cubicBezTo>
                    <a:pt x="172727" y="57973"/>
                    <a:pt x="172693" y="57979"/>
                    <a:pt x="172660" y="57992"/>
                  </a:cubicBezTo>
                  <a:cubicBezTo>
                    <a:pt x="172509" y="58049"/>
                    <a:pt x="172434" y="58218"/>
                    <a:pt x="172495" y="58368"/>
                  </a:cubicBezTo>
                  <a:cubicBezTo>
                    <a:pt x="172696" y="58908"/>
                    <a:pt x="172893" y="59449"/>
                    <a:pt x="173085" y="59992"/>
                  </a:cubicBezTo>
                  <a:cubicBezTo>
                    <a:pt x="173126" y="60107"/>
                    <a:pt x="173234" y="60184"/>
                    <a:pt x="173356" y="60184"/>
                  </a:cubicBezTo>
                  <a:lnTo>
                    <a:pt x="173356" y="60185"/>
                  </a:lnTo>
                  <a:cubicBezTo>
                    <a:pt x="173555" y="60185"/>
                    <a:pt x="173694" y="59989"/>
                    <a:pt x="173628" y="59802"/>
                  </a:cubicBezTo>
                  <a:cubicBezTo>
                    <a:pt x="173435" y="59255"/>
                    <a:pt x="173237" y="58709"/>
                    <a:pt x="173033" y="58167"/>
                  </a:cubicBezTo>
                  <a:cubicBezTo>
                    <a:pt x="172991" y="58048"/>
                    <a:pt x="172879" y="57973"/>
                    <a:pt x="172761" y="57973"/>
                  </a:cubicBezTo>
                  <a:close/>
                  <a:moveTo>
                    <a:pt x="5461" y="58028"/>
                  </a:moveTo>
                  <a:cubicBezTo>
                    <a:pt x="5345" y="58028"/>
                    <a:pt x="5236" y="58099"/>
                    <a:pt x="5192" y="58215"/>
                  </a:cubicBezTo>
                  <a:cubicBezTo>
                    <a:pt x="4989" y="58758"/>
                    <a:pt x="4790" y="59303"/>
                    <a:pt x="4597" y="59850"/>
                  </a:cubicBezTo>
                  <a:cubicBezTo>
                    <a:pt x="4544" y="60000"/>
                    <a:pt x="4623" y="60164"/>
                    <a:pt x="4773" y="60218"/>
                  </a:cubicBezTo>
                  <a:cubicBezTo>
                    <a:pt x="4805" y="60227"/>
                    <a:pt x="4837" y="60233"/>
                    <a:pt x="4869" y="60233"/>
                  </a:cubicBezTo>
                  <a:cubicBezTo>
                    <a:pt x="4992" y="60233"/>
                    <a:pt x="5101" y="60157"/>
                    <a:pt x="5142" y="60042"/>
                  </a:cubicBezTo>
                  <a:cubicBezTo>
                    <a:pt x="5332" y="59498"/>
                    <a:pt x="5529" y="58957"/>
                    <a:pt x="5732" y="58417"/>
                  </a:cubicBezTo>
                  <a:cubicBezTo>
                    <a:pt x="5788" y="58269"/>
                    <a:pt x="5713" y="58102"/>
                    <a:pt x="5563" y="58047"/>
                  </a:cubicBezTo>
                  <a:cubicBezTo>
                    <a:pt x="5529" y="58034"/>
                    <a:pt x="5495" y="58028"/>
                    <a:pt x="5461" y="58028"/>
                  </a:cubicBezTo>
                  <a:close/>
                  <a:moveTo>
                    <a:pt x="173919" y="61254"/>
                  </a:moveTo>
                  <a:cubicBezTo>
                    <a:pt x="173889" y="61254"/>
                    <a:pt x="173858" y="61259"/>
                    <a:pt x="173829" y="61269"/>
                  </a:cubicBezTo>
                  <a:cubicBezTo>
                    <a:pt x="173680" y="61318"/>
                    <a:pt x="173598" y="61477"/>
                    <a:pt x="173644" y="61627"/>
                  </a:cubicBezTo>
                  <a:cubicBezTo>
                    <a:pt x="173825" y="62174"/>
                    <a:pt x="174001" y="62722"/>
                    <a:pt x="174172" y="63273"/>
                  </a:cubicBezTo>
                  <a:cubicBezTo>
                    <a:pt x="174209" y="63393"/>
                    <a:pt x="174320" y="63476"/>
                    <a:pt x="174446" y="63476"/>
                  </a:cubicBezTo>
                  <a:cubicBezTo>
                    <a:pt x="174641" y="63476"/>
                    <a:pt x="174778" y="63287"/>
                    <a:pt x="174722" y="63103"/>
                  </a:cubicBezTo>
                  <a:cubicBezTo>
                    <a:pt x="174551" y="62548"/>
                    <a:pt x="174373" y="61995"/>
                    <a:pt x="174191" y="61446"/>
                  </a:cubicBezTo>
                  <a:cubicBezTo>
                    <a:pt x="174149" y="61328"/>
                    <a:pt x="174038" y="61254"/>
                    <a:pt x="173919" y="61254"/>
                  </a:cubicBezTo>
                  <a:close/>
                  <a:moveTo>
                    <a:pt x="4309" y="61297"/>
                  </a:moveTo>
                  <a:cubicBezTo>
                    <a:pt x="4188" y="61297"/>
                    <a:pt x="4075" y="61374"/>
                    <a:pt x="4036" y="61495"/>
                  </a:cubicBezTo>
                  <a:cubicBezTo>
                    <a:pt x="3853" y="62045"/>
                    <a:pt x="3676" y="62598"/>
                    <a:pt x="3504" y="63150"/>
                  </a:cubicBezTo>
                  <a:cubicBezTo>
                    <a:pt x="3459" y="63303"/>
                    <a:pt x="3543" y="63464"/>
                    <a:pt x="3695" y="63510"/>
                  </a:cubicBezTo>
                  <a:cubicBezTo>
                    <a:pt x="3723" y="63519"/>
                    <a:pt x="3751" y="63524"/>
                    <a:pt x="3780" y="63524"/>
                  </a:cubicBezTo>
                  <a:cubicBezTo>
                    <a:pt x="3906" y="63524"/>
                    <a:pt x="4018" y="63442"/>
                    <a:pt x="4055" y="63321"/>
                  </a:cubicBezTo>
                  <a:cubicBezTo>
                    <a:pt x="4225" y="62771"/>
                    <a:pt x="4402" y="62223"/>
                    <a:pt x="4583" y="61676"/>
                  </a:cubicBezTo>
                  <a:cubicBezTo>
                    <a:pt x="4632" y="61525"/>
                    <a:pt x="4550" y="61362"/>
                    <a:pt x="4399" y="61312"/>
                  </a:cubicBezTo>
                  <a:cubicBezTo>
                    <a:pt x="4369" y="61302"/>
                    <a:pt x="4339" y="61297"/>
                    <a:pt x="4309" y="61297"/>
                  </a:cubicBezTo>
                  <a:close/>
                  <a:moveTo>
                    <a:pt x="174942" y="64555"/>
                  </a:moveTo>
                  <a:cubicBezTo>
                    <a:pt x="174916" y="64555"/>
                    <a:pt x="174889" y="64558"/>
                    <a:pt x="174862" y="64566"/>
                  </a:cubicBezTo>
                  <a:cubicBezTo>
                    <a:pt x="174708" y="64610"/>
                    <a:pt x="174620" y="64773"/>
                    <a:pt x="174667" y="64927"/>
                  </a:cubicBezTo>
                  <a:cubicBezTo>
                    <a:pt x="174826" y="65481"/>
                    <a:pt x="174981" y="66035"/>
                    <a:pt x="175130" y="66592"/>
                  </a:cubicBezTo>
                  <a:cubicBezTo>
                    <a:pt x="175165" y="66718"/>
                    <a:pt x="175279" y="66805"/>
                    <a:pt x="175408" y="66805"/>
                  </a:cubicBezTo>
                  <a:cubicBezTo>
                    <a:pt x="175598" y="66805"/>
                    <a:pt x="175736" y="66625"/>
                    <a:pt x="175688" y="66443"/>
                  </a:cubicBezTo>
                  <a:cubicBezTo>
                    <a:pt x="175538" y="65883"/>
                    <a:pt x="175382" y="65324"/>
                    <a:pt x="175221" y="64767"/>
                  </a:cubicBezTo>
                  <a:cubicBezTo>
                    <a:pt x="175186" y="64639"/>
                    <a:pt x="175069" y="64555"/>
                    <a:pt x="174942" y="64555"/>
                  </a:cubicBezTo>
                  <a:close/>
                  <a:moveTo>
                    <a:pt x="3281" y="64611"/>
                  </a:moveTo>
                  <a:cubicBezTo>
                    <a:pt x="3157" y="64611"/>
                    <a:pt x="3043" y="64691"/>
                    <a:pt x="3005" y="64815"/>
                  </a:cubicBezTo>
                  <a:cubicBezTo>
                    <a:pt x="2845" y="65373"/>
                    <a:pt x="2690" y="65931"/>
                    <a:pt x="2541" y="66491"/>
                  </a:cubicBezTo>
                  <a:cubicBezTo>
                    <a:pt x="2500" y="66644"/>
                    <a:pt x="2592" y="66803"/>
                    <a:pt x="2745" y="66844"/>
                  </a:cubicBezTo>
                  <a:cubicBezTo>
                    <a:pt x="2769" y="66850"/>
                    <a:pt x="2794" y="66853"/>
                    <a:pt x="2819" y="66853"/>
                  </a:cubicBezTo>
                  <a:cubicBezTo>
                    <a:pt x="2950" y="66853"/>
                    <a:pt x="3063" y="66766"/>
                    <a:pt x="3097" y="66640"/>
                  </a:cubicBezTo>
                  <a:cubicBezTo>
                    <a:pt x="3245" y="66083"/>
                    <a:pt x="3400" y="65528"/>
                    <a:pt x="3560" y="64976"/>
                  </a:cubicBezTo>
                  <a:cubicBezTo>
                    <a:pt x="3602" y="64824"/>
                    <a:pt x="3513" y="64665"/>
                    <a:pt x="3362" y="64622"/>
                  </a:cubicBezTo>
                  <a:cubicBezTo>
                    <a:pt x="3335" y="64614"/>
                    <a:pt x="3307" y="64611"/>
                    <a:pt x="3281" y="64611"/>
                  </a:cubicBezTo>
                  <a:close/>
                  <a:moveTo>
                    <a:pt x="175845" y="67906"/>
                  </a:moveTo>
                  <a:cubicBezTo>
                    <a:pt x="175821" y="67906"/>
                    <a:pt x="175796" y="67909"/>
                    <a:pt x="175772" y="67916"/>
                  </a:cubicBezTo>
                  <a:cubicBezTo>
                    <a:pt x="175618" y="67953"/>
                    <a:pt x="175523" y="68110"/>
                    <a:pt x="175562" y="68264"/>
                  </a:cubicBezTo>
                  <a:cubicBezTo>
                    <a:pt x="175700" y="68823"/>
                    <a:pt x="175833" y="69384"/>
                    <a:pt x="175960" y="69945"/>
                  </a:cubicBezTo>
                  <a:cubicBezTo>
                    <a:pt x="175990" y="70076"/>
                    <a:pt x="176106" y="70170"/>
                    <a:pt x="176241" y="70170"/>
                  </a:cubicBezTo>
                  <a:cubicBezTo>
                    <a:pt x="176425" y="70170"/>
                    <a:pt x="176562" y="69998"/>
                    <a:pt x="176521" y="69818"/>
                  </a:cubicBezTo>
                  <a:cubicBezTo>
                    <a:pt x="176393" y="69252"/>
                    <a:pt x="176260" y="68688"/>
                    <a:pt x="176121" y="68126"/>
                  </a:cubicBezTo>
                  <a:cubicBezTo>
                    <a:pt x="176090" y="67995"/>
                    <a:pt x="175974" y="67906"/>
                    <a:pt x="175845" y="67906"/>
                  </a:cubicBezTo>
                  <a:close/>
                  <a:moveTo>
                    <a:pt x="2390" y="67951"/>
                  </a:moveTo>
                  <a:cubicBezTo>
                    <a:pt x="2259" y="67951"/>
                    <a:pt x="2140" y="68041"/>
                    <a:pt x="2109" y="68175"/>
                  </a:cubicBezTo>
                  <a:cubicBezTo>
                    <a:pt x="1970" y="68737"/>
                    <a:pt x="1837" y="69301"/>
                    <a:pt x="1709" y="69866"/>
                  </a:cubicBezTo>
                  <a:cubicBezTo>
                    <a:pt x="1668" y="70047"/>
                    <a:pt x="1806" y="70219"/>
                    <a:pt x="1991" y="70219"/>
                  </a:cubicBezTo>
                  <a:cubicBezTo>
                    <a:pt x="2125" y="70218"/>
                    <a:pt x="2241" y="70125"/>
                    <a:pt x="2271" y="69993"/>
                  </a:cubicBezTo>
                  <a:cubicBezTo>
                    <a:pt x="2398" y="69432"/>
                    <a:pt x="2530" y="68872"/>
                    <a:pt x="2668" y="68313"/>
                  </a:cubicBezTo>
                  <a:cubicBezTo>
                    <a:pt x="2709" y="68157"/>
                    <a:pt x="2614" y="67997"/>
                    <a:pt x="2458" y="67959"/>
                  </a:cubicBezTo>
                  <a:cubicBezTo>
                    <a:pt x="2435" y="67953"/>
                    <a:pt x="2412" y="67951"/>
                    <a:pt x="2390" y="67951"/>
                  </a:cubicBezTo>
                  <a:close/>
                  <a:moveTo>
                    <a:pt x="176608" y="71289"/>
                  </a:moveTo>
                  <a:cubicBezTo>
                    <a:pt x="176588" y="71289"/>
                    <a:pt x="176569" y="71291"/>
                    <a:pt x="176549" y="71295"/>
                  </a:cubicBezTo>
                  <a:cubicBezTo>
                    <a:pt x="176393" y="71326"/>
                    <a:pt x="176292" y="71478"/>
                    <a:pt x="176325" y="71634"/>
                  </a:cubicBezTo>
                  <a:cubicBezTo>
                    <a:pt x="176441" y="72199"/>
                    <a:pt x="176551" y="72764"/>
                    <a:pt x="176657" y="73330"/>
                  </a:cubicBezTo>
                  <a:cubicBezTo>
                    <a:pt x="176683" y="73467"/>
                    <a:pt x="176801" y="73565"/>
                    <a:pt x="176940" y="73566"/>
                  </a:cubicBezTo>
                  <a:cubicBezTo>
                    <a:pt x="176958" y="73565"/>
                    <a:pt x="176976" y="73564"/>
                    <a:pt x="176994" y="73562"/>
                  </a:cubicBezTo>
                  <a:cubicBezTo>
                    <a:pt x="177150" y="73532"/>
                    <a:pt x="177253" y="73382"/>
                    <a:pt x="177223" y="73225"/>
                  </a:cubicBezTo>
                  <a:cubicBezTo>
                    <a:pt x="177117" y="72655"/>
                    <a:pt x="177006" y="72086"/>
                    <a:pt x="176888" y="71519"/>
                  </a:cubicBezTo>
                  <a:cubicBezTo>
                    <a:pt x="176861" y="71383"/>
                    <a:pt x="176741" y="71289"/>
                    <a:pt x="176608" y="71289"/>
                  </a:cubicBezTo>
                  <a:close/>
                  <a:moveTo>
                    <a:pt x="1625" y="71335"/>
                  </a:moveTo>
                  <a:cubicBezTo>
                    <a:pt x="1492" y="71335"/>
                    <a:pt x="1371" y="71428"/>
                    <a:pt x="1343" y="71565"/>
                  </a:cubicBezTo>
                  <a:cubicBezTo>
                    <a:pt x="1227" y="72132"/>
                    <a:pt x="1115" y="72702"/>
                    <a:pt x="1011" y="73271"/>
                  </a:cubicBezTo>
                  <a:cubicBezTo>
                    <a:pt x="981" y="73427"/>
                    <a:pt x="1085" y="73578"/>
                    <a:pt x="1241" y="73607"/>
                  </a:cubicBezTo>
                  <a:cubicBezTo>
                    <a:pt x="1259" y="73610"/>
                    <a:pt x="1276" y="73612"/>
                    <a:pt x="1294" y="73612"/>
                  </a:cubicBezTo>
                  <a:cubicBezTo>
                    <a:pt x="1433" y="73612"/>
                    <a:pt x="1552" y="73512"/>
                    <a:pt x="1577" y="73376"/>
                  </a:cubicBezTo>
                  <a:cubicBezTo>
                    <a:pt x="1682" y="72810"/>
                    <a:pt x="1792" y="72245"/>
                    <a:pt x="1907" y="71681"/>
                  </a:cubicBezTo>
                  <a:cubicBezTo>
                    <a:pt x="1939" y="71525"/>
                    <a:pt x="1838" y="71373"/>
                    <a:pt x="1682" y="71340"/>
                  </a:cubicBezTo>
                  <a:cubicBezTo>
                    <a:pt x="1663" y="71336"/>
                    <a:pt x="1644" y="71335"/>
                    <a:pt x="1625" y="71335"/>
                  </a:cubicBezTo>
                  <a:close/>
                  <a:moveTo>
                    <a:pt x="177241" y="74696"/>
                  </a:moveTo>
                  <a:cubicBezTo>
                    <a:pt x="177225" y="74696"/>
                    <a:pt x="177209" y="74697"/>
                    <a:pt x="177193" y="74700"/>
                  </a:cubicBezTo>
                  <a:cubicBezTo>
                    <a:pt x="177036" y="74726"/>
                    <a:pt x="176930" y="74875"/>
                    <a:pt x="176957" y="75032"/>
                  </a:cubicBezTo>
                  <a:cubicBezTo>
                    <a:pt x="177051" y="75600"/>
                    <a:pt x="177140" y="76169"/>
                    <a:pt x="177223" y="76739"/>
                  </a:cubicBezTo>
                  <a:cubicBezTo>
                    <a:pt x="177243" y="76881"/>
                    <a:pt x="177364" y="76985"/>
                    <a:pt x="177507" y="76985"/>
                  </a:cubicBezTo>
                  <a:cubicBezTo>
                    <a:pt x="177522" y="76985"/>
                    <a:pt x="177536" y="76984"/>
                    <a:pt x="177549" y="76982"/>
                  </a:cubicBezTo>
                  <a:cubicBezTo>
                    <a:pt x="177708" y="76958"/>
                    <a:pt x="177815" y="76813"/>
                    <a:pt x="177794" y="76655"/>
                  </a:cubicBezTo>
                  <a:cubicBezTo>
                    <a:pt x="177710" y="76082"/>
                    <a:pt x="177620" y="75508"/>
                    <a:pt x="177525" y="74936"/>
                  </a:cubicBezTo>
                  <a:cubicBezTo>
                    <a:pt x="177502" y="74796"/>
                    <a:pt x="177379" y="74696"/>
                    <a:pt x="177241" y="74696"/>
                  </a:cubicBezTo>
                  <a:close/>
                  <a:moveTo>
                    <a:pt x="997" y="74743"/>
                  </a:moveTo>
                  <a:cubicBezTo>
                    <a:pt x="858" y="74743"/>
                    <a:pt x="736" y="74843"/>
                    <a:pt x="712" y="74984"/>
                  </a:cubicBezTo>
                  <a:cubicBezTo>
                    <a:pt x="650" y="75363"/>
                    <a:pt x="590" y="75742"/>
                    <a:pt x="532" y="76122"/>
                  </a:cubicBezTo>
                  <a:lnTo>
                    <a:pt x="447" y="76703"/>
                  </a:lnTo>
                  <a:cubicBezTo>
                    <a:pt x="424" y="76861"/>
                    <a:pt x="533" y="77006"/>
                    <a:pt x="690" y="77029"/>
                  </a:cubicBezTo>
                  <a:cubicBezTo>
                    <a:pt x="705" y="77032"/>
                    <a:pt x="718" y="77033"/>
                    <a:pt x="732" y="77033"/>
                  </a:cubicBezTo>
                  <a:cubicBezTo>
                    <a:pt x="875" y="77033"/>
                    <a:pt x="998" y="76927"/>
                    <a:pt x="1018" y="76786"/>
                  </a:cubicBezTo>
                  <a:lnTo>
                    <a:pt x="1103" y="76209"/>
                  </a:lnTo>
                  <a:cubicBezTo>
                    <a:pt x="1159" y="75831"/>
                    <a:pt x="1219" y="75454"/>
                    <a:pt x="1281" y="75078"/>
                  </a:cubicBezTo>
                  <a:cubicBezTo>
                    <a:pt x="1307" y="74921"/>
                    <a:pt x="1200" y="74773"/>
                    <a:pt x="1043" y="74747"/>
                  </a:cubicBezTo>
                  <a:cubicBezTo>
                    <a:pt x="1027" y="74744"/>
                    <a:pt x="1012" y="74743"/>
                    <a:pt x="997" y="74743"/>
                  </a:cubicBezTo>
                  <a:close/>
                  <a:moveTo>
                    <a:pt x="177742" y="78132"/>
                  </a:moveTo>
                  <a:cubicBezTo>
                    <a:pt x="177730" y="78132"/>
                    <a:pt x="177718" y="78132"/>
                    <a:pt x="177706" y="78134"/>
                  </a:cubicBezTo>
                  <a:cubicBezTo>
                    <a:pt x="177550" y="78154"/>
                    <a:pt x="177439" y="78295"/>
                    <a:pt x="177456" y="78451"/>
                  </a:cubicBezTo>
                  <a:cubicBezTo>
                    <a:pt x="177528" y="79022"/>
                    <a:pt x="177594" y="79594"/>
                    <a:pt x="177655" y="80167"/>
                  </a:cubicBezTo>
                  <a:cubicBezTo>
                    <a:pt x="177670" y="80313"/>
                    <a:pt x="177793" y="80424"/>
                    <a:pt x="177940" y="80425"/>
                  </a:cubicBezTo>
                  <a:cubicBezTo>
                    <a:pt x="177951" y="80425"/>
                    <a:pt x="177961" y="80424"/>
                    <a:pt x="177971" y="80422"/>
                  </a:cubicBezTo>
                  <a:cubicBezTo>
                    <a:pt x="178130" y="80406"/>
                    <a:pt x="178244" y="80264"/>
                    <a:pt x="178227" y="80106"/>
                  </a:cubicBezTo>
                  <a:cubicBezTo>
                    <a:pt x="178166" y="79530"/>
                    <a:pt x="178100" y="78954"/>
                    <a:pt x="178028" y="78379"/>
                  </a:cubicBezTo>
                  <a:cubicBezTo>
                    <a:pt x="178007" y="78235"/>
                    <a:pt x="177884" y="78132"/>
                    <a:pt x="177742" y="78132"/>
                  </a:cubicBezTo>
                  <a:close/>
                  <a:moveTo>
                    <a:pt x="501" y="78180"/>
                  </a:moveTo>
                  <a:cubicBezTo>
                    <a:pt x="360" y="78180"/>
                    <a:pt x="237" y="78283"/>
                    <a:pt x="215" y="78427"/>
                  </a:cubicBezTo>
                  <a:cubicBezTo>
                    <a:pt x="145" y="79001"/>
                    <a:pt x="79" y="79577"/>
                    <a:pt x="19" y="80154"/>
                  </a:cubicBezTo>
                  <a:cubicBezTo>
                    <a:pt x="1" y="80312"/>
                    <a:pt x="116" y="80455"/>
                    <a:pt x="274" y="80470"/>
                  </a:cubicBezTo>
                  <a:cubicBezTo>
                    <a:pt x="285" y="80472"/>
                    <a:pt x="295" y="80473"/>
                    <a:pt x="304" y="80473"/>
                  </a:cubicBezTo>
                  <a:cubicBezTo>
                    <a:pt x="452" y="80473"/>
                    <a:pt x="575" y="80361"/>
                    <a:pt x="591" y="80215"/>
                  </a:cubicBezTo>
                  <a:cubicBezTo>
                    <a:pt x="651" y="79642"/>
                    <a:pt x="717" y="79069"/>
                    <a:pt x="788" y="78497"/>
                  </a:cubicBezTo>
                  <a:cubicBezTo>
                    <a:pt x="804" y="78341"/>
                    <a:pt x="693" y="78201"/>
                    <a:pt x="537" y="78182"/>
                  </a:cubicBezTo>
                  <a:cubicBezTo>
                    <a:pt x="525" y="78180"/>
                    <a:pt x="513" y="78180"/>
                    <a:pt x="501" y="781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887;p64">
              <a:extLst>
                <a:ext uri="{FF2B5EF4-FFF2-40B4-BE49-F238E27FC236}">
                  <a16:creationId xmlns:a16="http://schemas.microsoft.com/office/drawing/2014/main" id="{A3451633-DFF0-655A-71AE-84398561DB5E}"/>
                </a:ext>
              </a:extLst>
            </p:cNvPr>
            <p:cNvSpPr/>
            <p:nvPr/>
          </p:nvSpPr>
          <p:spPr>
            <a:xfrm>
              <a:off x="1526800" y="2928150"/>
              <a:ext cx="16750" cy="35925"/>
            </a:xfrm>
            <a:custGeom>
              <a:avLst/>
              <a:gdLst/>
              <a:ahLst/>
              <a:cxnLst/>
              <a:rect l="l" t="t" r="r" b="b"/>
              <a:pathLst>
                <a:path w="670" h="1437" extrusionOk="0">
                  <a:moveTo>
                    <a:pt x="370" y="0"/>
                  </a:moveTo>
                  <a:cubicBezTo>
                    <a:pt x="215" y="0"/>
                    <a:pt x="94" y="113"/>
                    <a:pt x="82" y="264"/>
                  </a:cubicBezTo>
                  <a:cubicBezTo>
                    <a:pt x="58" y="552"/>
                    <a:pt x="34" y="840"/>
                    <a:pt x="12" y="1127"/>
                  </a:cubicBezTo>
                  <a:cubicBezTo>
                    <a:pt x="0" y="1287"/>
                    <a:pt x="119" y="1425"/>
                    <a:pt x="279" y="1437"/>
                  </a:cubicBezTo>
                  <a:lnTo>
                    <a:pt x="300" y="1437"/>
                  </a:lnTo>
                  <a:cubicBezTo>
                    <a:pt x="450" y="1437"/>
                    <a:pt x="575" y="1322"/>
                    <a:pt x="587" y="1172"/>
                  </a:cubicBezTo>
                  <a:cubicBezTo>
                    <a:pt x="608" y="885"/>
                    <a:pt x="631" y="598"/>
                    <a:pt x="655" y="313"/>
                  </a:cubicBezTo>
                  <a:cubicBezTo>
                    <a:pt x="670" y="155"/>
                    <a:pt x="552" y="14"/>
                    <a:pt x="394" y="1"/>
                  </a:cubicBezTo>
                  <a:cubicBezTo>
                    <a:pt x="386" y="1"/>
                    <a:pt x="378"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888;p64">
              <a:extLst>
                <a:ext uri="{FF2B5EF4-FFF2-40B4-BE49-F238E27FC236}">
                  <a16:creationId xmlns:a16="http://schemas.microsoft.com/office/drawing/2014/main" id="{A63E4735-8486-0270-9F3F-BFFF54577F74}"/>
                </a:ext>
              </a:extLst>
            </p:cNvPr>
            <p:cNvSpPr/>
            <p:nvPr/>
          </p:nvSpPr>
          <p:spPr>
            <a:xfrm>
              <a:off x="1772350" y="2060100"/>
              <a:ext cx="387300" cy="519325"/>
            </a:xfrm>
            <a:custGeom>
              <a:avLst/>
              <a:gdLst/>
              <a:ahLst/>
              <a:cxnLst/>
              <a:rect l="l" t="t" r="r" b="b"/>
              <a:pathLst>
                <a:path w="15492" h="20773" extrusionOk="0">
                  <a:moveTo>
                    <a:pt x="1" y="0"/>
                  </a:moveTo>
                  <a:lnTo>
                    <a:pt x="10386" y="20772"/>
                  </a:lnTo>
                  <a:lnTo>
                    <a:pt x="15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889;p64">
              <a:extLst>
                <a:ext uri="{FF2B5EF4-FFF2-40B4-BE49-F238E27FC236}">
                  <a16:creationId xmlns:a16="http://schemas.microsoft.com/office/drawing/2014/main" id="{F1CFFF81-4CC6-5846-0F2A-3193FBD64565}"/>
                </a:ext>
              </a:extLst>
            </p:cNvPr>
            <p:cNvSpPr/>
            <p:nvPr/>
          </p:nvSpPr>
          <p:spPr>
            <a:xfrm>
              <a:off x="1763500" y="2052900"/>
              <a:ext cx="404250" cy="533725"/>
            </a:xfrm>
            <a:custGeom>
              <a:avLst/>
              <a:gdLst/>
              <a:ahLst/>
              <a:cxnLst/>
              <a:rect l="l" t="t" r="r" b="b"/>
              <a:pathLst>
                <a:path w="16170" h="21349" extrusionOk="0">
                  <a:moveTo>
                    <a:pt x="15478" y="576"/>
                  </a:moveTo>
                  <a:lnTo>
                    <a:pt x="10647" y="20232"/>
                  </a:lnTo>
                  <a:lnTo>
                    <a:pt x="820" y="576"/>
                  </a:lnTo>
                  <a:close/>
                  <a:moveTo>
                    <a:pt x="355" y="1"/>
                  </a:moveTo>
                  <a:cubicBezTo>
                    <a:pt x="140" y="1"/>
                    <a:pt x="1" y="226"/>
                    <a:pt x="97" y="417"/>
                  </a:cubicBezTo>
                  <a:lnTo>
                    <a:pt x="10483" y="21190"/>
                  </a:lnTo>
                  <a:cubicBezTo>
                    <a:pt x="10532" y="21287"/>
                    <a:pt x="10631" y="21348"/>
                    <a:pt x="10740" y="21348"/>
                  </a:cubicBezTo>
                  <a:cubicBezTo>
                    <a:pt x="10750" y="21348"/>
                    <a:pt x="10762" y="21348"/>
                    <a:pt x="10773" y="21347"/>
                  </a:cubicBezTo>
                  <a:cubicBezTo>
                    <a:pt x="10893" y="21334"/>
                    <a:pt x="10991" y="21246"/>
                    <a:pt x="11020" y="21129"/>
                  </a:cubicBezTo>
                  <a:lnTo>
                    <a:pt x="16125" y="357"/>
                  </a:lnTo>
                  <a:cubicBezTo>
                    <a:pt x="16169" y="176"/>
                    <a:pt x="16032" y="1"/>
                    <a:pt x="15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890;p64">
              <a:extLst>
                <a:ext uri="{FF2B5EF4-FFF2-40B4-BE49-F238E27FC236}">
                  <a16:creationId xmlns:a16="http://schemas.microsoft.com/office/drawing/2014/main" id="{D66CCF64-6323-2D5E-0C0E-3D470D63B07A}"/>
                </a:ext>
              </a:extLst>
            </p:cNvPr>
            <p:cNvSpPr/>
            <p:nvPr/>
          </p:nvSpPr>
          <p:spPr>
            <a:xfrm>
              <a:off x="1813950" y="2079800"/>
              <a:ext cx="246475" cy="499625"/>
            </a:xfrm>
            <a:custGeom>
              <a:avLst/>
              <a:gdLst/>
              <a:ahLst/>
              <a:cxnLst/>
              <a:rect l="l" t="t" r="r" b="b"/>
              <a:pathLst>
                <a:path w="9859" h="19985" extrusionOk="0">
                  <a:moveTo>
                    <a:pt x="0" y="0"/>
                  </a:moveTo>
                  <a:lnTo>
                    <a:pt x="8722" y="19984"/>
                  </a:lnTo>
                  <a:lnTo>
                    <a:pt x="9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891;p64">
              <a:extLst>
                <a:ext uri="{FF2B5EF4-FFF2-40B4-BE49-F238E27FC236}">
                  <a16:creationId xmlns:a16="http://schemas.microsoft.com/office/drawing/2014/main" id="{907051CA-17D5-2544-38AF-5ED64E4A1AC4}"/>
                </a:ext>
              </a:extLst>
            </p:cNvPr>
            <p:cNvSpPr/>
            <p:nvPr/>
          </p:nvSpPr>
          <p:spPr>
            <a:xfrm>
              <a:off x="1805275" y="2072600"/>
              <a:ext cx="262550" cy="514025"/>
            </a:xfrm>
            <a:custGeom>
              <a:avLst/>
              <a:gdLst/>
              <a:ahLst/>
              <a:cxnLst/>
              <a:rect l="l" t="t" r="r" b="b"/>
              <a:pathLst>
                <a:path w="10502" h="20561" extrusionOk="0">
                  <a:moveTo>
                    <a:pt x="9899" y="576"/>
                  </a:moveTo>
                  <a:lnTo>
                    <a:pt x="8850" y="19050"/>
                  </a:lnTo>
                  <a:lnTo>
                    <a:pt x="787" y="576"/>
                  </a:lnTo>
                  <a:close/>
                  <a:moveTo>
                    <a:pt x="345" y="1"/>
                  </a:moveTo>
                  <a:cubicBezTo>
                    <a:pt x="139" y="1"/>
                    <a:pt x="1" y="213"/>
                    <a:pt x="83" y="404"/>
                  </a:cubicBezTo>
                  <a:lnTo>
                    <a:pt x="8804" y="20388"/>
                  </a:lnTo>
                  <a:cubicBezTo>
                    <a:pt x="8850" y="20492"/>
                    <a:pt x="8953" y="20560"/>
                    <a:pt x="9066" y="20560"/>
                  </a:cubicBezTo>
                  <a:cubicBezTo>
                    <a:pt x="9067" y="20560"/>
                    <a:pt x="9068" y="20560"/>
                    <a:pt x="9069" y="20560"/>
                  </a:cubicBezTo>
                  <a:cubicBezTo>
                    <a:pt x="9086" y="20560"/>
                    <a:pt x="9103" y="20559"/>
                    <a:pt x="9120" y="20557"/>
                  </a:cubicBezTo>
                  <a:cubicBezTo>
                    <a:pt x="9252" y="20533"/>
                    <a:pt x="9349" y="20422"/>
                    <a:pt x="9357" y="20289"/>
                  </a:cubicBezTo>
                  <a:lnTo>
                    <a:pt x="10493" y="304"/>
                  </a:lnTo>
                  <a:cubicBezTo>
                    <a:pt x="10502" y="140"/>
                    <a:pt x="10371" y="1"/>
                    <a:pt x="10205" y="1"/>
                  </a:cubicBezTo>
                  <a:lnTo>
                    <a:pt x="347" y="1"/>
                  </a:lnTo>
                  <a:cubicBezTo>
                    <a:pt x="347" y="1"/>
                    <a:pt x="346"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92;p64">
              <a:extLst>
                <a:ext uri="{FF2B5EF4-FFF2-40B4-BE49-F238E27FC236}">
                  <a16:creationId xmlns:a16="http://schemas.microsoft.com/office/drawing/2014/main" id="{B9344965-CA59-A05E-6C4F-063F25691AB9}"/>
                </a:ext>
              </a:extLst>
            </p:cNvPr>
            <p:cNvSpPr/>
            <p:nvPr/>
          </p:nvSpPr>
          <p:spPr>
            <a:xfrm>
              <a:off x="1759225" y="2040900"/>
              <a:ext cx="272800" cy="538525"/>
            </a:xfrm>
            <a:custGeom>
              <a:avLst/>
              <a:gdLst/>
              <a:ahLst/>
              <a:cxnLst/>
              <a:rect l="l" t="t" r="r" b="b"/>
              <a:pathLst>
                <a:path w="10912" h="21541" extrusionOk="0">
                  <a:moveTo>
                    <a:pt x="0" y="1"/>
                  </a:moveTo>
                  <a:lnTo>
                    <a:pt x="10911" y="21540"/>
                  </a:lnTo>
                  <a:lnTo>
                    <a:pt x="9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93;p64">
              <a:extLst>
                <a:ext uri="{FF2B5EF4-FFF2-40B4-BE49-F238E27FC236}">
                  <a16:creationId xmlns:a16="http://schemas.microsoft.com/office/drawing/2014/main" id="{DFD9873D-A277-3091-4DC7-79EE75AA1183}"/>
                </a:ext>
              </a:extLst>
            </p:cNvPr>
            <p:cNvSpPr/>
            <p:nvPr/>
          </p:nvSpPr>
          <p:spPr>
            <a:xfrm>
              <a:off x="1750375" y="2033700"/>
              <a:ext cx="289025" cy="552925"/>
            </a:xfrm>
            <a:custGeom>
              <a:avLst/>
              <a:gdLst/>
              <a:ahLst/>
              <a:cxnLst/>
              <a:rect l="l" t="t" r="r" b="b"/>
              <a:pathLst>
                <a:path w="11561" h="22117" extrusionOk="0">
                  <a:moveTo>
                    <a:pt x="9936" y="578"/>
                  </a:moveTo>
                  <a:lnTo>
                    <a:pt x="10912" y="20493"/>
                  </a:lnTo>
                  <a:lnTo>
                    <a:pt x="823" y="578"/>
                  </a:lnTo>
                  <a:close/>
                  <a:moveTo>
                    <a:pt x="354" y="1"/>
                  </a:moveTo>
                  <a:cubicBezTo>
                    <a:pt x="139" y="1"/>
                    <a:pt x="0" y="228"/>
                    <a:pt x="97" y="419"/>
                  </a:cubicBezTo>
                  <a:lnTo>
                    <a:pt x="11009" y="21959"/>
                  </a:lnTo>
                  <a:cubicBezTo>
                    <a:pt x="11057" y="22055"/>
                    <a:pt x="11156" y="22116"/>
                    <a:pt x="11265" y="22116"/>
                  </a:cubicBezTo>
                  <a:cubicBezTo>
                    <a:pt x="11430" y="22116"/>
                    <a:pt x="11561" y="21979"/>
                    <a:pt x="11553" y="21815"/>
                  </a:cubicBezTo>
                  <a:lnTo>
                    <a:pt x="10500" y="276"/>
                  </a:lnTo>
                  <a:cubicBezTo>
                    <a:pt x="10492" y="122"/>
                    <a:pt x="10366" y="1"/>
                    <a:pt x="10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94;p64">
              <a:extLst>
                <a:ext uri="{FF2B5EF4-FFF2-40B4-BE49-F238E27FC236}">
                  <a16:creationId xmlns:a16="http://schemas.microsoft.com/office/drawing/2014/main" id="{654FE98A-7FFF-4A92-469A-00582242E997}"/>
                </a:ext>
              </a:extLst>
            </p:cNvPr>
            <p:cNvSpPr/>
            <p:nvPr/>
          </p:nvSpPr>
          <p:spPr>
            <a:xfrm>
              <a:off x="1173825" y="1944100"/>
              <a:ext cx="858200" cy="635325"/>
            </a:xfrm>
            <a:custGeom>
              <a:avLst/>
              <a:gdLst/>
              <a:ahLst/>
              <a:cxnLst/>
              <a:rect l="l" t="t" r="r" b="b"/>
              <a:pathLst>
                <a:path w="34328" h="25413" extrusionOk="0">
                  <a:moveTo>
                    <a:pt x="1" y="1"/>
                  </a:moveTo>
                  <a:lnTo>
                    <a:pt x="6279" y="25412"/>
                  </a:lnTo>
                  <a:lnTo>
                    <a:pt x="34327" y="25412"/>
                  </a:lnTo>
                  <a:lnTo>
                    <a:pt x="29880" y="2880"/>
                  </a:lnTo>
                  <a:lnTo>
                    <a:pt x="15923" y="2880"/>
                  </a:lnTo>
                  <a:lnTo>
                    <a:pt x="13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95;p64">
              <a:extLst>
                <a:ext uri="{FF2B5EF4-FFF2-40B4-BE49-F238E27FC236}">
                  <a16:creationId xmlns:a16="http://schemas.microsoft.com/office/drawing/2014/main" id="{3113DA61-D0FD-6CF6-CCE2-74C51ABA83EB}"/>
                </a:ext>
              </a:extLst>
            </p:cNvPr>
            <p:cNvSpPr/>
            <p:nvPr/>
          </p:nvSpPr>
          <p:spPr>
            <a:xfrm>
              <a:off x="1165700" y="1936875"/>
              <a:ext cx="874250" cy="649750"/>
            </a:xfrm>
            <a:custGeom>
              <a:avLst/>
              <a:gdLst/>
              <a:ahLst/>
              <a:cxnLst/>
              <a:rect l="l" t="t" r="r" b="b"/>
              <a:pathLst>
                <a:path w="34970" h="25990" extrusionOk="0">
                  <a:moveTo>
                    <a:pt x="13573" y="578"/>
                  </a:moveTo>
                  <a:lnTo>
                    <a:pt x="16032" y="3361"/>
                  </a:lnTo>
                  <a:cubicBezTo>
                    <a:pt x="16088" y="3422"/>
                    <a:pt x="16165" y="3458"/>
                    <a:pt x="16248" y="3458"/>
                  </a:cubicBezTo>
                  <a:lnTo>
                    <a:pt x="29969" y="3458"/>
                  </a:lnTo>
                  <a:lnTo>
                    <a:pt x="34302" y="25413"/>
                  </a:lnTo>
                  <a:lnTo>
                    <a:pt x="6829" y="25413"/>
                  </a:lnTo>
                  <a:lnTo>
                    <a:pt x="694" y="578"/>
                  </a:lnTo>
                  <a:close/>
                  <a:moveTo>
                    <a:pt x="326" y="1"/>
                  </a:moveTo>
                  <a:cubicBezTo>
                    <a:pt x="139" y="1"/>
                    <a:pt x="1" y="177"/>
                    <a:pt x="46" y="358"/>
                  </a:cubicBezTo>
                  <a:lnTo>
                    <a:pt x="6324" y="25772"/>
                  </a:lnTo>
                  <a:cubicBezTo>
                    <a:pt x="6355" y="25899"/>
                    <a:pt x="6470" y="25989"/>
                    <a:pt x="6604" y="25989"/>
                  </a:cubicBezTo>
                  <a:lnTo>
                    <a:pt x="34651" y="25989"/>
                  </a:lnTo>
                  <a:cubicBezTo>
                    <a:pt x="34832" y="25989"/>
                    <a:pt x="34969" y="25824"/>
                    <a:pt x="34934" y="25645"/>
                  </a:cubicBezTo>
                  <a:lnTo>
                    <a:pt x="30487" y="3113"/>
                  </a:lnTo>
                  <a:cubicBezTo>
                    <a:pt x="30460" y="2978"/>
                    <a:pt x="30342" y="2881"/>
                    <a:pt x="30205" y="2881"/>
                  </a:cubicBezTo>
                  <a:lnTo>
                    <a:pt x="16379" y="2881"/>
                  </a:lnTo>
                  <a:lnTo>
                    <a:pt x="13920" y="98"/>
                  </a:lnTo>
                  <a:cubicBezTo>
                    <a:pt x="13865" y="37"/>
                    <a:pt x="13787" y="1"/>
                    <a:pt x="13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96;p64">
              <a:extLst>
                <a:ext uri="{FF2B5EF4-FFF2-40B4-BE49-F238E27FC236}">
                  <a16:creationId xmlns:a16="http://schemas.microsoft.com/office/drawing/2014/main" id="{0B9A22B5-7535-29B3-3A47-7E87E52FFE4A}"/>
                </a:ext>
              </a:extLst>
            </p:cNvPr>
            <p:cNvSpPr/>
            <p:nvPr/>
          </p:nvSpPr>
          <p:spPr>
            <a:xfrm>
              <a:off x="1888075" y="1032825"/>
              <a:ext cx="941125" cy="557025"/>
            </a:xfrm>
            <a:custGeom>
              <a:avLst/>
              <a:gdLst/>
              <a:ahLst/>
              <a:cxnLst/>
              <a:rect l="l" t="t" r="r" b="b"/>
              <a:pathLst>
                <a:path w="37645" h="22281" extrusionOk="0">
                  <a:moveTo>
                    <a:pt x="55" y="1"/>
                  </a:moveTo>
                  <a:cubicBezTo>
                    <a:pt x="25" y="1"/>
                    <a:pt x="0" y="26"/>
                    <a:pt x="0" y="56"/>
                  </a:cubicBezTo>
                  <a:lnTo>
                    <a:pt x="0" y="22225"/>
                  </a:lnTo>
                  <a:cubicBezTo>
                    <a:pt x="0" y="22257"/>
                    <a:pt x="25" y="22281"/>
                    <a:pt x="55" y="22281"/>
                  </a:cubicBezTo>
                  <a:lnTo>
                    <a:pt x="37591" y="22281"/>
                  </a:lnTo>
                  <a:cubicBezTo>
                    <a:pt x="37621" y="22281"/>
                    <a:pt x="37645" y="22257"/>
                    <a:pt x="37645" y="22225"/>
                  </a:cubicBezTo>
                  <a:lnTo>
                    <a:pt x="37645" y="56"/>
                  </a:lnTo>
                  <a:cubicBezTo>
                    <a:pt x="37645" y="26"/>
                    <a:pt x="37621" y="1"/>
                    <a:pt x="37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97;p64">
              <a:extLst>
                <a:ext uri="{FF2B5EF4-FFF2-40B4-BE49-F238E27FC236}">
                  <a16:creationId xmlns:a16="http://schemas.microsoft.com/office/drawing/2014/main" id="{9EF41265-4051-02F5-D1FB-9E4A1AF7572C}"/>
                </a:ext>
              </a:extLst>
            </p:cNvPr>
            <p:cNvSpPr/>
            <p:nvPr/>
          </p:nvSpPr>
          <p:spPr>
            <a:xfrm>
              <a:off x="1880875" y="1025625"/>
              <a:ext cx="955550" cy="571450"/>
            </a:xfrm>
            <a:custGeom>
              <a:avLst/>
              <a:gdLst/>
              <a:ahLst/>
              <a:cxnLst/>
              <a:rect l="l" t="t" r="r" b="b"/>
              <a:pathLst>
                <a:path w="38222" h="22858" extrusionOk="0">
                  <a:moveTo>
                    <a:pt x="35820" y="578"/>
                  </a:moveTo>
                  <a:cubicBezTo>
                    <a:pt x="36828" y="579"/>
                    <a:pt x="37644" y="1395"/>
                    <a:pt x="37645" y="2402"/>
                  </a:cubicBezTo>
                  <a:lnTo>
                    <a:pt x="37645" y="20456"/>
                  </a:lnTo>
                  <a:cubicBezTo>
                    <a:pt x="37644" y="21464"/>
                    <a:pt x="36828" y="22279"/>
                    <a:pt x="35820" y="22281"/>
                  </a:cubicBezTo>
                  <a:lnTo>
                    <a:pt x="2400" y="22281"/>
                  </a:lnTo>
                  <a:cubicBezTo>
                    <a:pt x="1394" y="22279"/>
                    <a:pt x="577" y="21464"/>
                    <a:pt x="576" y="20456"/>
                  </a:cubicBezTo>
                  <a:lnTo>
                    <a:pt x="576" y="2402"/>
                  </a:lnTo>
                  <a:cubicBezTo>
                    <a:pt x="577" y="1395"/>
                    <a:pt x="1394" y="579"/>
                    <a:pt x="2400" y="578"/>
                  </a:cubicBezTo>
                  <a:close/>
                  <a:moveTo>
                    <a:pt x="2400" y="1"/>
                  </a:moveTo>
                  <a:cubicBezTo>
                    <a:pt x="1077" y="1"/>
                    <a:pt x="0" y="1078"/>
                    <a:pt x="0" y="2402"/>
                  </a:cubicBezTo>
                  <a:lnTo>
                    <a:pt x="0" y="20456"/>
                  </a:lnTo>
                  <a:cubicBezTo>
                    <a:pt x="0" y="21780"/>
                    <a:pt x="1077" y="22858"/>
                    <a:pt x="2400" y="22858"/>
                  </a:cubicBezTo>
                  <a:lnTo>
                    <a:pt x="35820" y="22858"/>
                  </a:lnTo>
                  <a:cubicBezTo>
                    <a:pt x="37145" y="22858"/>
                    <a:pt x="38222" y="21780"/>
                    <a:pt x="38222" y="20456"/>
                  </a:cubicBezTo>
                  <a:lnTo>
                    <a:pt x="38222" y="2402"/>
                  </a:lnTo>
                  <a:cubicBezTo>
                    <a:pt x="38222" y="1078"/>
                    <a:pt x="37145" y="1"/>
                    <a:pt x="35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98;p64">
              <a:extLst>
                <a:ext uri="{FF2B5EF4-FFF2-40B4-BE49-F238E27FC236}">
                  <a16:creationId xmlns:a16="http://schemas.microsoft.com/office/drawing/2014/main" id="{21356BC6-D615-3DB3-33EE-1BA7FF2AEE31}"/>
                </a:ext>
              </a:extLst>
            </p:cNvPr>
            <p:cNvSpPr/>
            <p:nvPr/>
          </p:nvSpPr>
          <p:spPr>
            <a:xfrm>
              <a:off x="1888075" y="1138475"/>
              <a:ext cx="941125" cy="201700"/>
            </a:xfrm>
            <a:custGeom>
              <a:avLst/>
              <a:gdLst/>
              <a:ahLst/>
              <a:cxnLst/>
              <a:rect l="l" t="t" r="r" b="b"/>
              <a:pathLst>
                <a:path w="37645" h="8068" extrusionOk="0">
                  <a:moveTo>
                    <a:pt x="0" y="0"/>
                  </a:moveTo>
                  <a:lnTo>
                    <a:pt x="0" y="8068"/>
                  </a:lnTo>
                  <a:lnTo>
                    <a:pt x="37645" y="8068"/>
                  </a:lnTo>
                  <a:lnTo>
                    <a:pt x="37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899;p64">
              <a:extLst>
                <a:ext uri="{FF2B5EF4-FFF2-40B4-BE49-F238E27FC236}">
                  <a16:creationId xmlns:a16="http://schemas.microsoft.com/office/drawing/2014/main" id="{317E3098-DDDD-304D-DA77-65A79B47672C}"/>
                </a:ext>
              </a:extLst>
            </p:cNvPr>
            <p:cNvSpPr/>
            <p:nvPr/>
          </p:nvSpPr>
          <p:spPr>
            <a:xfrm>
              <a:off x="1880875" y="1131300"/>
              <a:ext cx="955550" cy="216075"/>
            </a:xfrm>
            <a:custGeom>
              <a:avLst/>
              <a:gdLst/>
              <a:ahLst/>
              <a:cxnLst/>
              <a:rect l="l" t="t" r="r" b="b"/>
              <a:pathLst>
                <a:path w="38222" h="8643" extrusionOk="0">
                  <a:moveTo>
                    <a:pt x="37645" y="575"/>
                  </a:moveTo>
                  <a:lnTo>
                    <a:pt x="37645" y="8066"/>
                  </a:lnTo>
                  <a:lnTo>
                    <a:pt x="576" y="8066"/>
                  </a:lnTo>
                  <a:lnTo>
                    <a:pt x="576" y="575"/>
                  </a:lnTo>
                  <a:close/>
                  <a:moveTo>
                    <a:pt x="286" y="1"/>
                  </a:moveTo>
                  <a:cubicBezTo>
                    <a:pt x="127" y="1"/>
                    <a:pt x="0" y="130"/>
                    <a:pt x="0" y="289"/>
                  </a:cubicBezTo>
                  <a:lnTo>
                    <a:pt x="0" y="8355"/>
                  </a:lnTo>
                  <a:cubicBezTo>
                    <a:pt x="0" y="8513"/>
                    <a:pt x="129" y="8643"/>
                    <a:pt x="288" y="8643"/>
                  </a:cubicBezTo>
                  <a:lnTo>
                    <a:pt x="37933" y="8643"/>
                  </a:lnTo>
                  <a:cubicBezTo>
                    <a:pt x="38092" y="8643"/>
                    <a:pt x="38222" y="8513"/>
                    <a:pt x="38222" y="8355"/>
                  </a:cubicBezTo>
                  <a:lnTo>
                    <a:pt x="38222" y="289"/>
                  </a:lnTo>
                  <a:cubicBezTo>
                    <a:pt x="38222" y="130"/>
                    <a:pt x="38093" y="1"/>
                    <a:pt x="37935" y="1"/>
                  </a:cubicBezTo>
                  <a:cubicBezTo>
                    <a:pt x="37934" y="1"/>
                    <a:pt x="37933" y="1"/>
                    <a:pt x="37933" y="1"/>
                  </a:cubicBezTo>
                  <a:lnTo>
                    <a:pt x="288" y="1"/>
                  </a:lnTo>
                  <a:cubicBezTo>
                    <a:pt x="287" y="1"/>
                    <a:pt x="28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900;p64">
              <a:extLst>
                <a:ext uri="{FF2B5EF4-FFF2-40B4-BE49-F238E27FC236}">
                  <a16:creationId xmlns:a16="http://schemas.microsoft.com/office/drawing/2014/main" id="{E5CE138E-01A5-E5A2-B0B3-CE3583A56943}"/>
                </a:ext>
              </a:extLst>
            </p:cNvPr>
            <p:cNvSpPr/>
            <p:nvPr/>
          </p:nvSpPr>
          <p:spPr>
            <a:xfrm>
              <a:off x="2548725" y="1461550"/>
              <a:ext cx="81825" cy="78725"/>
            </a:xfrm>
            <a:custGeom>
              <a:avLst/>
              <a:gdLst/>
              <a:ahLst/>
              <a:cxnLst/>
              <a:rect l="l" t="t" r="r" b="b"/>
              <a:pathLst>
                <a:path w="3273" h="3149" extrusionOk="0">
                  <a:moveTo>
                    <a:pt x="1698" y="0"/>
                  </a:moveTo>
                  <a:cubicBezTo>
                    <a:pt x="1288" y="0"/>
                    <a:pt x="886" y="160"/>
                    <a:pt x="586" y="461"/>
                  </a:cubicBezTo>
                  <a:cubicBezTo>
                    <a:pt x="135" y="912"/>
                    <a:pt x="0" y="1588"/>
                    <a:pt x="244" y="2177"/>
                  </a:cubicBezTo>
                  <a:cubicBezTo>
                    <a:pt x="487" y="2765"/>
                    <a:pt x="1062" y="3149"/>
                    <a:pt x="1699" y="3149"/>
                  </a:cubicBezTo>
                  <a:cubicBezTo>
                    <a:pt x="2567" y="3149"/>
                    <a:pt x="3272" y="2444"/>
                    <a:pt x="3272" y="1575"/>
                  </a:cubicBezTo>
                  <a:cubicBezTo>
                    <a:pt x="3272" y="938"/>
                    <a:pt x="2888" y="364"/>
                    <a:pt x="2301" y="120"/>
                  </a:cubicBezTo>
                  <a:cubicBezTo>
                    <a:pt x="2106" y="40"/>
                    <a:pt x="1901"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901;p64">
              <a:extLst>
                <a:ext uri="{FF2B5EF4-FFF2-40B4-BE49-F238E27FC236}">
                  <a16:creationId xmlns:a16="http://schemas.microsoft.com/office/drawing/2014/main" id="{6BCC1D3A-AFB6-37B2-9E5F-5122FEAE1C27}"/>
                </a:ext>
              </a:extLst>
            </p:cNvPr>
            <p:cNvSpPr/>
            <p:nvPr/>
          </p:nvSpPr>
          <p:spPr>
            <a:xfrm>
              <a:off x="2540950" y="1454350"/>
              <a:ext cx="96800" cy="93150"/>
            </a:xfrm>
            <a:custGeom>
              <a:avLst/>
              <a:gdLst/>
              <a:ahLst/>
              <a:cxnLst/>
              <a:rect l="l" t="t" r="r" b="b"/>
              <a:pathLst>
                <a:path w="3872" h="3726" extrusionOk="0">
                  <a:moveTo>
                    <a:pt x="2008" y="577"/>
                  </a:moveTo>
                  <a:cubicBezTo>
                    <a:pt x="2719" y="577"/>
                    <a:pt x="3294" y="1153"/>
                    <a:pt x="3295" y="1863"/>
                  </a:cubicBezTo>
                  <a:cubicBezTo>
                    <a:pt x="3295" y="2384"/>
                    <a:pt x="2982" y="2853"/>
                    <a:pt x="2501" y="3052"/>
                  </a:cubicBezTo>
                  <a:cubicBezTo>
                    <a:pt x="2342" y="3118"/>
                    <a:pt x="2174" y="3150"/>
                    <a:pt x="2008" y="3150"/>
                  </a:cubicBezTo>
                  <a:cubicBezTo>
                    <a:pt x="1674" y="3150"/>
                    <a:pt x="1345" y="3020"/>
                    <a:pt x="1099" y="2774"/>
                  </a:cubicBezTo>
                  <a:cubicBezTo>
                    <a:pt x="732" y="2405"/>
                    <a:pt x="622" y="1852"/>
                    <a:pt x="821" y="1371"/>
                  </a:cubicBezTo>
                  <a:cubicBezTo>
                    <a:pt x="1019" y="890"/>
                    <a:pt x="1488" y="577"/>
                    <a:pt x="2008" y="577"/>
                  </a:cubicBezTo>
                  <a:close/>
                  <a:moveTo>
                    <a:pt x="2009" y="0"/>
                  </a:moveTo>
                  <a:cubicBezTo>
                    <a:pt x="1525" y="0"/>
                    <a:pt x="1048" y="190"/>
                    <a:pt x="691" y="546"/>
                  </a:cubicBezTo>
                  <a:cubicBezTo>
                    <a:pt x="159" y="1079"/>
                    <a:pt x="1" y="1880"/>
                    <a:pt x="288" y="2576"/>
                  </a:cubicBezTo>
                  <a:cubicBezTo>
                    <a:pt x="576" y="3271"/>
                    <a:pt x="1255" y="3726"/>
                    <a:pt x="2008" y="3726"/>
                  </a:cubicBezTo>
                  <a:cubicBezTo>
                    <a:pt x="3038" y="3725"/>
                    <a:pt x="3871" y="2891"/>
                    <a:pt x="3871" y="1863"/>
                  </a:cubicBezTo>
                  <a:cubicBezTo>
                    <a:pt x="3871" y="1109"/>
                    <a:pt x="3418" y="430"/>
                    <a:pt x="2721" y="142"/>
                  </a:cubicBezTo>
                  <a:cubicBezTo>
                    <a:pt x="2491" y="47"/>
                    <a:pt x="2249" y="0"/>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02;p64">
              <a:extLst>
                <a:ext uri="{FF2B5EF4-FFF2-40B4-BE49-F238E27FC236}">
                  <a16:creationId xmlns:a16="http://schemas.microsoft.com/office/drawing/2014/main" id="{4261841B-4E0E-A363-032E-DF93EB27B932}"/>
                </a:ext>
              </a:extLst>
            </p:cNvPr>
            <p:cNvSpPr/>
            <p:nvPr/>
          </p:nvSpPr>
          <p:spPr>
            <a:xfrm>
              <a:off x="2658050" y="1461550"/>
              <a:ext cx="81850" cy="78725"/>
            </a:xfrm>
            <a:custGeom>
              <a:avLst/>
              <a:gdLst/>
              <a:ahLst/>
              <a:cxnLst/>
              <a:rect l="l" t="t" r="r" b="b"/>
              <a:pathLst>
                <a:path w="3274" h="3149" extrusionOk="0">
                  <a:moveTo>
                    <a:pt x="1699" y="0"/>
                  </a:moveTo>
                  <a:cubicBezTo>
                    <a:pt x="1289" y="0"/>
                    <a:pt x="887" y="160"/>
                    <a:pt x="586" y="461"/>
                  </a:cubicBezTo>
                  <a:cubicBezTo>
                    <a:pt x="136" y="912"/>
                    <a:pt x="0" y="1588"/>
                    <a:pt x="244" y="2177"/>
                  </a:cubicBezTo>
                  <a:cubicBezTo>
                    <a:pt x="489" y="2765"/>
                    <a:pt x="1062" y="3149"/>
                    <a:pt x="1699" y="3149"/>
                  </a:cubicBezTo>
                  <a:cubicBezTo>
                    <a:pt x="2568" y="3149"/>
                    <a:pt x="3274" y="2444"/>
                    <a:pt x="3274" y="1575"/>
                  </a:cubicBezTo>
                  <a:cubicBezTo>
                    <a:pt x="3274" y="938"/>
                    <a:pt x="2890" y="364"/>
                    <a:pt x="2301" y="120"/>
                  </a:cubicBezTo>
                  <a:cubicBezTo>
                    <a:pt x="2106" y="40"/>
                    <a:pt x="1902" y="0"/>
                    <a:pt x="1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03;p64">
              <a:extLst>
                <a:ext uri="{FF2B5EF4-FFF2-40B4-BE49-F238E27FC236}">
                  <a16:creationId xmlns:a16="http://schemas.microsoft.com/office/drawing/2014/main" id="{9522DBAC-A0CE-E773-E783-C01EFCFD3A43}"/>
                </a:ext>
              </a:extLst>
            </p:cNvPr>
            <p:cNvSpPr/>
            <p:nvPr/>
          </p:nvSpPr>
          <p:spPr>
            <a:xfrm>
              <a:off x="2650275" y="1454350"/>
              <a:ext cx="96825" cy="93150"/>
            </a:xfrm>
            <a:custGeom>
              <a:avLst/>
              <a:gdLst/>
              <a:ahLst/>
              <a:cxnLst/>
              <a:rect l="l" t="t" r="r" b="b"/>
              <a:pathLst>
                <a:path w="3873" h="3726" extrusionOk="0">
                  <a:moveTo>
                    <a:pt x="2010" y="577"/>
                  </a:moveTo>
                  <a:cubicBezTo>
                    <a:pt x="2720" y="577"/>
                    <a:pt x="3294" y="1153"/>
                    <a:pt x="3297" y="1863"/>
                  </a:cubicBezTo>
                  <a:cubicBezTo>
                    <a:pt x="3297" y="2383"/>
                    <a:pt x="2984" y="2853"/>
                    <a:pt x="2503" y="3052"/>
                  </a:cubicBezTo>
                  <a:cubicBezTo>
                    <a:pt x="2343" y="3118"/>
                    <a:pt x="2176" y="3150"/>
                    <a:pt x="2010" y="3150"/>
                  </a:cubicBezTo>
                  <a:cubicBezTo>
                    <a:pt x="1675" y="3150"/>
                    <a:pt x="1347" y="3020"/>
                    <a:pt x="1101" y="2774"/>
                  </a:cubicBezTo>
                  <a:cubicBezTo>
                    <a:pt x="732" y="2405"/>
                    <a:pt x="622" y="1852"/>
                    <a:pt x="821" y="1371"/>
                  </a:cubicBezTo>
                  <a:cubicBezTo>
                    <a:pt x="1020" y="890"/>
                    <a:pt x="1489" y="577"/>
                    <a:pt x="2010" y="577"/>
                  </a:cubicBezTo>
                  <a:close/>
                  <a:moveTo>
                    <a:pt x="2010" y="0"/>
                  </a:moveTo>
                  <a:cubicBezTo>
                    <a:pt x="1525" y="0"/>
                    <a:pt x="1049" y="190"/>
                    <a:pt x="693" y="546"/>
                  </a:cubicBezTo>
                  <a:cubicBezTo>
                    <a:pt x="160" y="1079"/>
                    <a:pt x="1" y="1880"/>
                    <a:pt x="289" y="2576"/>
                  </a:cubicBezTo>
                  <a:cubicBezTo>
                    <a:pt x="578" y="3273"/>
                    <a:pt x="1257" y="3726"/>
                    <a:pt x="2010" y="3726"/>
                  </a:cubicBezTo>
                  <a:cubicBezTo>
                    <a:pt x="3038" y="3725"/>
                    <a:pt x="3871" y="2891"/>
                    <a:pt x="3873" y="1863"/>
                  </a:cubicBezTo>
                  <a:cubicBezTo>
                    <a:pt x="3871" y="1109"/>
                    <a:pt x="3418" y="430"/>
                    <a:pt x="2722" y="142"/>
                  </a:cubicBezTo>
                  <a:cubicBezTo>
                    <a:pt x="2492" y="47"/>
                    <a:pt x="2250" y="0"/>
                    <a:pt x="2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04;p64">
              <a:extLst>
                <a:ext uri="{FF2B5EF4-FFF2-40B4-BE49-F238E27FC236}">
                  <a16:creationId xmlns:a16="http://schemas.microsoft.com/office/drawing/2014/main" id="{9337E943-7CF6-045F-2018-EF0FF7F8C369}"/>
                </a:ext>
              </a:extLst>
            </p:cNvPr>
            <p:cNvSpPr/>
            <p:nvPr/>
          </p:nvSpPr>
          <p:spPr>
            <a:xfrm>
              <a:off x="3330175" y="659725"/>
              <a:ext cx="1007825" cy="653450"/>
            </a:xfrm>
            <a:custGeom>
              <a:avLst/>
              <a:gdLst/>
              <a:ahLst/>
              <a:cxnLst/>
              <a:rect l="l" t="t" r="r" b="b"/>
              <a:pathLst>
                <a:path w="40313" h="26138" extrusionOk="0">
                  <a:moveTo>
                    <a:pt x="1" y="0"/>
                  </a:moveTo>
                  <a:lnTo>
                    <a:pt x="1" y="26137"/>
                  </a:lnTo>
                  <a:lnTo>
                    <a:pt x="40313" y="26137"/>
                  </a:lnTo>
                  <a:lnTo>
                    <a:pt x="40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05;p64">
              <a:extLst>
                <a:ext uri="{FF2B5EF4-FFF2-40B4-BE49-F238E27FC236}">
                  <a16:creationId xmlns:a16="http://schemas.microsoft.com/office/drawing/2014/main" id="{6BA2E07C-48EF-66DF-B5B2-ED97A96C4B89}"/>
                </a:ext>
              </a:extLst>
            </p:cNvPr>
            <p:cNvSpPr/>
            <p:nvPr/>
          </p:nvSpPr>
          <p:spPr>
            <a:xfrm>
              <a:off x="3322950" y="652525"/>
              <a:ext cx="1022250" cy="667850"/>
            </a:xfrm>
            <a:custGeom>
              <a:avLst/>
              <a:gdLst/>
              <a:ahLst/>
              <a:cxnLst/>
              <a:rect l="l" t="t" r="r" b="b"/>
              <a:pathLst>
                <a:path w="40890" h="26714" extrusionOk="0">
                  <a:moveTo>
                    <a:pt x="40313" y="576"/>
                  </a:moveTo>
                  <a:lnTo>
                    <a:pt x="40313" y="26137"/>
                  </a:lnTo>
                  <a:lnTo>
                    <a:pt x="578" y="26137"/>
                  </a:lnTo>
                  <a:lnTo>
                    <a:pt x="578" y="576"/>
                  </a:lnTo>
                  <a:close/>
                  <a:moveTo>
                    <a:pt x="290" y="0"/>
                  </a:moveTo>
                  <a:cubicBezTo>
                    <a:pt x="130" y="0"/>
                    <a:pt x="1" y="130"/>
                    <a:pt x="1" y="288"/>
                  </a:cubicBezTo>
                  <a:lnTo>
                    <a:pt x="1" y="26425"/>
                  </a:lnTo>
                  <a:cubicBezTo>
                    <a:pt x="1" y="26584"/>
                    <a:pt x="130" y="26713"/>
                    <a:pt x="290" y="26713"/>
                  </a:cubicBezTo>
                  <a:lnTo>
                    <a:pt x="40601" y="26713"/>
                  </a:lnTo>
                  <a:cubicBezTo>
                    <a:pt x="40760" y="26713"/>
                    <a:pt x="40890" y="26584"/>
                    <a:pt x="40890" y="26425"/>
                  </a:cubicBezTo>
                  <a:lnTo>
                    <a:pt x="40890" y="288"/>
                  </a:lnTo>
                  <a:cubicBezTo>
                    <a:pt x="40890" y="130"/>
                    <a:pt x="40760" y="0"/>
                    <a:pt x="40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906;p64">
              <a:extLst>
                <a:ext uri="{FF2B5EF4-FFF2-40B4-BE49-F238E27FC236}">
                  <a16:creationId xmlns:a16="http://schemas.microsoft.com/office/drawing/2014/main" id="{A6659529-0205-F52B-F9C3-F81C2E530625}"/>
                </a:ext>
              </a:extLst>
            </p:cNvPr>
            <p:cNvSpPr/>
            <p:nvPr/>
          </p:nvSpPr>
          <p:spPr>
            <a:xfrm>
              <a:off x="3379200" y="701150"/>
              <a:ext cx="912950" cy="565175"/>
            </a:xfrm>
            <a:custGeom>
              <a:avLst/>
              <a:gdLst/>
              <a:ahLst/>
              <a:cxnLst/>
              <a:rect l="l" t="t" r="r" b="b"/>
              <a:pathLst>
                <a:path w="36518" h="22607" extrusionOk="0">
                  <a:moveTo>
                    <a:pt x="1" y="1"/>
                  </a:moveTo>
                  <a:lnTo>
                    <a:pt x="1" y="22607"/>
                  </a:lnTo>
                  <a:lnTo>
                    <a:pt x="36518" y="22607"/>
                  </a:lnTo>
                  <a:lnTo>
                    <a:pt x="365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907;p64">
              <a:extLst>
                <a:ext uri="{FF2B5EF4-FFF2-40B4-BE49-F238E27FC236}">
                  <a16:creationId xmlns:a16="http://schemas.microsoft.com/office/drawing/2014/main" id="{A8164D59-E26E-F8EE-1F32-06B4F722C931}"/>
                </a:ext>
              </a:extLst>
            </p:cNvPr>
            <p:cNvSpPr/>
            <p:nvPr/>
          </p:nvSpPr>
          <p:spPr>
            <a:xfrm>
              <a:off x="3372050" y="693950"/>
              <a:ext cx="927300" cy="579575"/>
            </a:xfrm>
            <a:custGeom>
              <a:avLst/>
              <a:gdLst/>
              <a:ahLst/>
              <a:cxnLst/>
              <a:rect l="l" t="t" r="r" b="b"/>
              <a:pathLst>
                <a:path w="37092" h="23183" extrusionOk="0">
                  <a:moveTo>
                    <a:pt x="36516" y="577"/>
                  </a:moveTo>
                  <a:lnTo>
                    <a:pt x="36516" y="22607"/>
                  </a:lnTo>
                  <a:lnTo>
                    <a:pt x="576" y="22607"/>
                  </a:lnTo>
                  <a:lnTo>
                    <a:pt x="576" y="577"/>
                  </a:lnTo>
                  <a:close/>
                  <a:moveTo>
                    <a:pt x="288" y="1"/>
                  </a:moveTo>
                  <a:cubicBezTo>
                    <a:pt x="129" y="1"/>
                    <a:pt x="0" y="129"/>
                    <a:pt x="0" y="289"/>
                  </a:cubicBezTo>
                  <a:lnTo>
                    <a:pt x="0" y="22895"/>
                  </a:lnTo>
                  <a:cubicBezTo>
                    <a:pt x="0" y="23053"/>
                    <a:pt x="129" y="23183"/>
                    <a:pt x="288" y="23183"/>
                  </a:cubicBezTo>
                  <a:lnTo>
                    <a:pt x="36804" y="23183"/>
                  </a:lnTo>
                  <a:cubicBezTo>
                    <a:pt x="36963" y="23183"/>
                    <a:pt x="37092" y="23053"/>
                    <a:pt x="37092" y="22895"/>
                  </a:cubicBezTo>
                  <a:lnTo>
                    <a:pt x="37092" y="289"/>
                  </a:lnTo>
                  <a:cubicBezTo>
                    <a:pt x="37092" y="129"/>
                    <a:pt x="36963" y="1"/>
                    <a:pt x="36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908;p64">
              <a:extLst>
                <a:ext uri="{FF2B5EF4-FFF2-40B4-BE49-F238E27FC236}">
                  <a16:creationId xmlns:a16="http://schemas.microsoft.com/office/drawing/2014/main" id="{DDF74376-2407-03F5-FB79-9E0FDE057B37}"/>
                </a:ext>
              </a:extLst>
            </p:cNvPr>
            <p:cNvSpPr/>
            <p:nvPr/>
          </p:nvSpPr>
          <p:spPr>
            <a:xfrm>
              <a:off x="3422700" y="927050"/>
              <a:ext cx="223600" cy="244550"/>
            </a:xfrm>
            <a:custGeom>
              <a:avLst/>
              <a:gdLst/>
              <a:ahLst/>
              <a:cxnLst/>
              <a:rect l="l" t="t" r="r" b="b"/>
              <a:pathLst>
                <a:path w="8944" h="9782" extrusionOk="0">
                  <a:moveTo>
                    <a:pt x="4472" y="0"/>
                  </a:moveTo>
                  <a:cubicBezTo>
                    <a:pt x="2002" y="0"/>
                    <a:pt x="0" y="4238"/>
                    <a:pt x="0" y="6708"/>
                  </a:cubicBezTo>
                  <a:cubicBezTo>
                    <a:pt x="0" y="9177"/>
                    <a:pt x="2002" y="9782"/>
                    <a:pt x="4472" y="9782"/>
                  </a:cubicBezTo>
                  <a:cubicBezTo>
                    <a:pt x="6941" y="9782"/>
                    <a:pt x="8943" y="9177"/>
                    <a:pt x="8943" y="6708"/>
                  </a:cubicBezTo>
                  <a:cubicBezTo>
                    <a:pt x="8943" y="4238"/>
                    <a:pt x="6941" y="0"/>
                    <a:pt x="4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909;p64">
              <a:extLst>
                <a:ext uri="{FF2B5EF4-FFF2-40B4-BE49-F238E27FC236}">
                  <a16:creationId xmlns:a16="http://schemas.microsoft.com/office/drawing/2014/main" id="{5CEE6DDD-84A4-03DC-2228-9D947C485945}"/>
                </a:ext>
              </a:extLst>
            </p:cNvPr>
            <p:cNvSpPr/>
            <p:nvPr/>
          </p:nvSpPr>
          <p:spPr>
            <a:xfrm>
              <a:off x="3415500" y="919850"/>
              <a:ext cx="238000" cy="258975"/>
            </a:xfrm>
            <a:custGeom>
              <a:avLst/>
              <a:gdLst/>
              <a:ahLst/>
              <a:cxnLst/>
              <a:rect l="l" t="t" r="r" b="b"/>
              <a:pathLst>
                <a:path w="9520" h="10359" extrusionOk="0">
                  <a:moveTo>
                    <a:pt x="4760" y="577"/>
                  </a:moveTo>
                  <a:cubicBezTo>
                    <a:pt x="6988" y="577"/>
                    <a:pt x="8943" y="4577"/>
                    <a:pt x="8943" y="6996"/>
                  </a:cubicBezTo>
                  <a:cubicBezTo>
                    <a:pt x="8943" y="8923"/>
                    <a:pt x="7653" y="9782"/>
                    <a:pt x="4760" y="9782"/>
                  </a:cubicBezTo>
                  <a:cubicBezTo>
                    <a:pt x="1867" y="9782"/>
                    <a:pt x="577" y="8923"/>
                    <a:pt x="577" y="6996"/>
                  </a:cubicBezTo>
                  <a:cubicBezTo>
                    <a:pt x="577" y="4577"/>
                    <a:pt x="2531" y="577"/>
                    <a:pt x="4760" y="577"/>
                  </a:cubicBezTo>
                  <a:close/>
                  <a:moveTo>
                    <a:pt x="4760" y="0"/>
                  </a:moveTo>
                  <a:cubicBezTo>
                    <a:pt x="2178" y="0"/>
                    <a:pt x="0" y="4297"/>
                    <a:pt x="0" y="6996"/>
                  </a:cubicBezTo>
                  <a:cubicBezTo>
                    <a:pt x="0" y="10359"/>
                    <a:pt x="3583" y="10359"/>
                    <a:pt x="4760" y="10359"/>
                  </a:cubicBezTo>
                  <a:cubicBezTo>
                    <a:pt x="5937" y="10359"/>
                    <a:pt x="9519" y="10359"/>
                    <a:pt x="9519" y="6996"/>
                  </a:cubicBezTo>
                  <a:cubicBezTo>
                    <a:pt x="9519" y="4298"/>
                    <a:pt x="7341" y="0"/>
                    <a:pt x="4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910;p64">
              <a:extLst>
                <a:ext uri="{FF2B5EF4-FFF2-40B4-BE49-F238E27FC236}">
                  <a16:creationId xmlns:a16="http://schemas.microsoft.com/office/drawing/2014/main" id="{C67FC824-A444-1429-D34B-A2870B714EE5}"/>
                </a:ext>
              </a:extLst>
            </p:cNvPr>
            <p:cNvSpPr/>
            <p:nvPr/>
          </p:nvSpPr>
          <p:spPr>
            <a:xfrm>
              <a:off x="3457625" y="794325"/>
              <a:ext cx="153725" cy="153725"/>
            </a:xfrm>
            <a:custGeom>
              <a:avLst/>
              <a:gdLst/>
              <a:ahLst/>
              <a:cxnLst/>
              <a:rect l="l" t="t" r="r" b="b"/>
              <a:pathLst>
                <a:path w="6149" h="6149" extrusionOk="0">
                  <a:moveTo>
                    <a:pt x="3075" y="0"/>
                  </a:moveTo>
                  <a:cubicBezTo>
                    <a:pt x="1376" y="0"/>
                    <a:pt x="0" y="1376"/>
                    <a:pt x="0" y="3075"/>
                  </a:cubicBezTo>
                  <a:cubicBezTo>
                    <a:pt x="0" y="4772"/>
                    <a:pt x="1376" y="6149"/>
                    <a:pt x="3075" y="6149"/>
                  </a:cubicBezTo>
                  <a:cubicBezTo>
                    <a:pt x="4773" y="6149"/>
                    <a:pt x="6149" y="4772"/>
                    <a:pt x="6149" y="3075"/>
                  </a:cubicBezTo>
                  <a:cubicBezTo>
                    <a:pt x="6149" y="1376"/>
                    <a:pt x="4773" y="0"/>
                    <a:pt x="3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911;p64">
              <a:extLst>
                <a:ext uri="{FF2B5EF4-FFF2-40B4-BE49-F238E27FC236}">
                  <a16:creationId xmlns:a16="http://schemas.microsoft.com/office/drawing/2014/main" id="{00F0EC0D-E476-2D22-0D6F-9FD30C2F5D0C}"/>
                </a:ext>
              </a:extLst>
            </p:cNvPr>
            <p:cNvSpPr/>
            <p:nvPr/>
          </p:nvSpPr>
          <p:spPr>
            <a:xfrm>
              <a:off x="3450425" y="787100"/>
              <a:ext cx="168125" cy="168150"/>
            </a:xfrm>
            <a:custGeom>
              <a:avLst/>
              <a:gdLst/>
              <a:ahLst/>
              <a:cxnLst/>
              <a:rect l="l" t="t" r="r" b="b"/>
              <a:pathLst>
                <a:path w="6725" h="6726" extrusionOk="0">
                  <a:moveTo>
                    <a:pt x="3363" y="577"/>
                  </a:moveTo>
                  <a:cubicBezTo>
                    <a:pt x="4899" y="577"/>
                    <a:pt x="6149" y="1827"/>
                    <a:pt x="6149" y="3362"/>
                  </a:cubicBezTo>
                  <a:cubicBezTo>
                    <a:pt x="6149" y="4899"/>
                    <a:pt x="4899" y="6149"/>
                    <a:pt x="3363" y="6149"/>
                  </a:cubicBezTo>
                  <a:cubicBezTo>
                    <a:pt x="1826" y="6149"/>
                    <a:pt x="576" y="4899"/>
                    <a:pt x="576" y="3362"/>
                  </a:cubicBezTo>
                  <a:cubicBezTo>
                    <a:pt x="576" y="1827"/>
                    <a:pt x="1826" y="577"/>
                    <a:pt x="3363" y="577"/>
                  </a:cubicBezTo>
                  <a:close/>
                  <a:moveTo>
                    <a:pt x="3363" y="0"/>
                  </a:moveTo>
                  <a:cubicBezTo>
                    <a:pt x="1508" y="0"/>
                    <a:pt x="1" y="1509"/>
                    <a:pt x="1" y="3362"/>
                  </a:cubicBezTo>
                  <a:cubicBezTo>
                    <a:pt x="1" y="5217"/>
                    <a:pt x="1508" y="6726"/>
                    <a:pt x="3363" y="6726"/>
                  </a:cubicBezTo>
                  <a:cubicBezTo>
                    <a:pt x="5217" y="6726"/>
                    <a:pt x="6725" y="5217"/>
                    <a:pt x="6725" y="3362"/>
                  </a:cubicBezTo>
                  <a:cubicBezTo>
                    <a:pt x="6725" y="1509"/>
                    <a:pt x="5217" y="0"/>
                    <a:pt x="3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912;p64">
              <a:extLst>
                <a:ext uri="{FF2B5EF4-FFF2-40B4-BE49-F238E27FC236}">
                  <a16:creationId xmlns:a16="http://schemas.microsoft.com/office/drawing/2014/main" id="{8A90848F-720B-573D-DF4F-6C87328AB5A5}"/>
                </a:ext>
              </a:extLst>
            </p:cNvPr>
            <p:cNvSpPr/>
            <p:nvPr/>
          </p:nvSpPr>
          <p:spPr>
            <a:xfrm>
              <a:off x="3743650" y="794325"/>
              <a:ext cx="215150" cy="28800"/>
            </a:xfrm>
            <a:custGeom>
              <a:avLst/>
              <a:gdLst/>
              <a:ahLst/>
              <a:cxnLst/>
              <a:rect l="l" t="t" r="r" b="b"/>
              <a:pathLst>
                <a:path w="8606" h="1152" extrusionOk="0">
                  <a:moveTo>
                    <a:pt x="8031" y="0"/>
                  </a:moveTo>
                  <a:cubicBezTo>
                    <a:pt x="8030" y="0"/>
                    <a:pt x="8030" y="0"/>
                    <a:pt x="8029" y="0"/>
                  </a:cubicBezTo>
                  <a:lnTo>
                    <a:pt x="577" y="0"/>
                  </a:lnTo>
                  <a:cubicBezTo>
                    <a:pt x="259" y="0"/>
                    <a:pt x="1" y="258"/>
                    <a:pt x="1" y="576"/>
                  </a:cubicBezTo>
                  <a:cubicBezTo>
                    <a:pt x="1" y="894"/>
                    <a:pt x="259" y="1152"/>
                    <a:pt x="577" y="1152"/>
                  </a:cubicBezTo>
                  <a:lnTo>
                    <a:pt x="8029" y="1152"/>
                  </a:lnTo>
                  <a:cubicBezTo>
                    <a:pt x="8348" y="1152"/>
                    <a:pt x="8606" y="894"/>
                    <a:pt x="8606" y="576"/>
                  </a:cubicBezTo>
                  <a:cubicBezTo>
                    <a:pt x="8606" y="259"/>
                    <a:pt x="8349" y="0"/>
                    <a:pt x="8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913;p64">
              <a:extLst>
                <a:ext uri="{FF2B5EF4-FFF2-40B4-BE49-F238E27FC236}">
                  <a16:creationId xmlns:a16="http://schemas.microsoft.com/office/drawing/2014/main" id="{6308C70A-27FA-759C-8BC9-FFEB3AC0FC3D}"/>
                </a:ext>
              </a:extLst>
            </p:cNvPr>
            <p:cNvSpPr/>
            <p:nvPr/>
          </p:nvSpPr>
          <p:spPr>
            <a:xfrm>
              <a:off x="3743650" y="875050"/>
              <a:ext cx="215150" cy="28850"/>
            </a:xfrm>
            <a:custGeom>
              <a:avLst/>
              <a:gdLst/>
              <a:ahLst/>
              <a:cxnLst/>
              <a:rect l="l" t="t" r="r" b="b"/>
              <a:pathLst>
                <a:path w="8606" h="1154" extrusionOk="0">
                  <a:moveTo>
                    <a:pt x="577" y="0"/>
                  </a:moveTo>
                  <a:cubicBezTo>
                    <a:pt x="259" y="0"/>
                    <a:pt x="1" y="258"/>
                    <a:pt x="1" y="576"/>
                  </a:cubicBezTo>
                  <a:cubicBezTo>
                    <a:pt x="1" y="895"/>
                    <a:pt x="259" y="1153"/>
                    <a:pt x="577" y="1153"/>
                  </a:cubicBezTo>
                  <a:lnTo>
                    <a:pt x="8029" y="1153"/>
                  </a:lnTo>
                  <a:cubicBezTo>
                    <a:pt x="8348" y="1153"/>
                    <a:pt x="8606" y="895"/>
                    <a:pt x="8606" y="576"/>
                  </a:cubicBezTo>
                  <a:cubicBezTo>
                    <a:pt x="8606" y="258"/>
                    <a:pt x="8348" y="0"/>
                    <a:pt x="8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914;p64">
              <a:extLst>
                <a:ext uri="{FF2B5EF4-FFF2-40B4-BE49-F238E27FC236}">
                  <a16:creationId xmlns:a16="http://schemas.microsoft.com/office/drawing/2014/main" id="{504490EF-27A4-0213-57FE-A07582122156}"/>
                </a:ext>
              </a:extLst>
            </p:cNvPr>
            <p:cNvSpPr/>
            <p:nvPr/>
          </p:nvSpPr>
          <p:spPr>
            <a:xfrm>
              <a:off x="3743650" y="1017875"/>
              <a:ext cx="463550" cy="28825"/>
            </a:xfrm>
            <a:custGeom>
              <a:avLst/>
              <a:gdLst/>
              <a:ahLst/>
              <a:cxnLst/>
              <a:rect l="l" t="t" r="r" b="b"/>
              <a:pathLst>
                <a:path w="18542" h="1153" extrusionOk="0">
                  <a:moveTo>
                    <a:pt x="577" y="0"/>
                  </a:moveTo>
                  <a:cubicBezTo>
                    <a:pt x="259" y="0"/>
                    <a:pt x="1" y="258"/>
                    <a:pt x="1" y="577"/>
                  </a:cubicBezTo>
                  <a:cubicBezTo>
                    <a:pt x="1" y="895"/>
                    <a:pt x="259" y="1153"/>
                    <a:pt x="577" y="1153"/>
                  </a:cubicBezTo>
                  <a:lnTo>
                    <a:pt x="17966" y="1153"/>
                  </a:lnTo>
                  <a:cubicBezTo>
                    <a:pt x="18284" y="1153"/>
                    <a:pt x="18542" y="895"/>
                    <a:pt x="18542" y="577"/>
                  </a:cubicBezTo>
                  <a:cubicBezTo>
                    <a:pt x="18542" y="258"/>
                    <a:pt x="18284" y="0"/>
                    <a:pt x="17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915;p64">
              <a:extLst>
                <a:ext uri="{FF2B5EF4-FFF2-40B4-BE49-F238E27FC236}">
                  <a16:creationId xmlns:a16="http://schemas.microsoft.com/office/drawing/2014/main" id="{94492E46-17FE-7E21-E430-92AC170D99AF}"/>
                </a:ext>
              </a:extLst>
            </p:cNvPr>
            <p:cNvSpPr/>
            <p:nvPr/>
          </p:nvSpPr>
          <p:spPr>
            <a:xfrm>
              <a:off x="3743650" y="1123450"/>
              <a:ext cx="463550" cy="28850"/>
            </a:xfrm>
            <a:custGeom>
              <a:avLst/>
              <a:gdLst/>
              <a:ahLst/>
              <a:cxnLst/>
              <a:rect l="l" t="t" r="r" b="b"/>
              <a:pathLst>
                <a:path w="18542" h="1154" extrusionOk="0">
                  <a:moveTo>
                    <a:pt x="577" y="1"/>
                  </a:moveTo>
                  <a:cubicBezTo>
                    <a:pt x="259" y="1"/>
                    <a:pt x="1" y="258"/>
                    <a:pt x="1" y="576"/>
                  </a:cubicBezTo>
                  <a:cubicBezTo>
                    <a:pt x="1" y="895"/>
                    <a:pt x="259" y="1153"/>
                    <a:pt x="577" y="1153"/>
                  </a:cubicBezTo>
                  <a:lnTo>
                    <a:pt x="17966" y="1153"/>
                  </a:lnTo>
                  <a:cubicBezTo>
                    <a:pt x="18284" y="1153"/>
                    <a:pt x="18542" y="895"/>
                    <a:pt x="18542" y="576"/>
                  </a:cubicBezTo>
                  <a:cubicBezTo>
                    <a:pt x="18542" y="258"/>
                    <a:pt x="18284" y="1"/>
                    <a:pt x="17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916;p64">
              <a:extLst>
                <a:ext uri="{FF2B5EF4-FFF2-40B4-BE49-F238E27FC236}">
                  <a16:creationId xmlns:a16="http://schemas.microsoft.com/office/drawing/2014/main" id="{BF75ACA9-A13D-C963-B2C4-DC41CAC00FA4}"/>
                </a:ext>
              </a:extLst>
            </p:cNvPr>
            <p:cNvSpPr/>
            <p:nvPr/>
          </p:nvSpPr>
          <p:spPr>
            <a:xfrm>
              <a:off x="4883650" y="1032825"/>
              <a:ext cx="917400" cy="558175"/>
            </a:xfrm>
            <a:custGeom>
              <a:avLst/>
              <a:gdLst/>
              <a:ahLst/>
              <a:cxnLst/>
              <a:rect l="l" t="t" r="r" b="b"/>
              <a:pathLst>
                <a:path w="36696" h="22327" extrusionOk="0">
                  <a:moveTo>
                    <a:pt x="88" y="1"/>
                  </a:moveTo>
                  <a:cubicBezTo>
                    <a:pt x="38" y="1"/>
                    <a:pt x="0" y="40"/>
                    <a:pt x="0" y="88"/>
                  </a:cubicBezTo>
                  <a:lnTo>
                    <a:pt x="0" y="22239"/>
                  </a:lnTo>
                  <a:cubicBezTo>
                    <a:pt x="0" y="22287"/>
                    <a:pt x="38" y="22326"/>
                    <a:pt x="88" y="22326"/>
                  </a:cubicBezTo>
                  <a:lnTo>
                    <a:pt x="36608" y="22326"/>
                  </a:lnTo>
                  <a:cubicBezTo>
                    <a:pt x="36656" y="22326"/>
                    <a:pt x="36696" y="22287"/>
                    <a:pt x="36696" y="22239"/>
                  </a:cubicBezTo>
                  <a:lnTo>
                    <a:pt x="36696" y="88"/>
                  </a:lnTo>
                  <a:cubicBezTo>
                    <a:pt x="36696" y="40"/>
                    <a:pt x="36656" y="1"/>
                    <a:pt x="36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917;p64">
              <a:extLst>
                <a:ext uri="{FF2B5EF4-FFF2-40B4-BE49-F238E27FC236}">
                  <a16:creationId xmlns:a16="http://schemas.microsoft.com/office/drawing/2014/main" id="{8B347BF0-EC5B-6444-D160-AF17F0175E24}"/>
                </a:ext>
              </a:extLst>
            </p:cNvPr>
            <p:cNvSpPr/>
            <p:nvPr/>
          </p:nvSpPr>
          <p:spPr>
            <a:xfrm>
              <a:off x="4869250" y="1018450"/>
              <a:ext cx="946225" cy="586925"/>
            </a:xfrm>
            <a:custGeom>
              <a:avLst/>
              <a:gdLst/>
              <a:ahLst/>
              <a:cxnLst/>
              <a:rect l="l" t="t" r="r" b="b"/>
              <a:pathLst>
                <a:path w="37849" h="23477" extrusionOk="0">
                  <a:moveTo>
                    <a:pt x="33913" y="1153"/>
                  </a:moveTo>
                  <a:cubicBezTo>
                    <a:pt x="35447" y="1153"/>
                    <a:pt x="36696" y="2400"/>
                    <a:pt x="36696" y="3934"/>
                  </a:cubicBezTo>
                  <a:lnTo>
                    <a:pt x="36696" y="19543"/>
                  </a:lnTo>
                  <a:cubicBezTo>
                    <a:pt x="36696" y="21077"/>
                    <a:pt x="35447" y="22325"/>
                    <a:pt x="33913" y="22325"/>
                  </a:cubicBezTo>
                  <a:lnTo>
                    <a:pt x="3933" y="22325"/>
                  </a:lnTo>
                  <a:cubicBezTo>
                    <a:pt x="2399" y="22325"/>
                    <a:pt x="1152" y="21077"/>
                    <a:pt x="1152" y="19543"/>
                  </a:cubicBezTo>
                  <a:lnTo>
                    <a:pt x="1152" y="3934"/>
                  </a:lnTo>
                  <a:cubicBezTo>
                    <a:pt x="1152" y="2400"/>
                    <a:pt x="2399" y="1153"/>
                    <a:pt x="3933" y="1153"/>
                  </a:cubicBezTo>
                  <a:close/>
                  <a:moveTo>
                    <a:pt x="3933" y="0"/>
                  </a:moveTo>
                  <a:cubicBezTo>
                    <a:pt x="1765" y="0"/>
                    <a:pt x="0" y="1765"/>
                    <a:pt x="0" y="3934"/>
                  </a:cubicBezTo>
                  <a:lnTo>
                    <a:pt x="0" y="19543"/>
                  </a:lnTo>
                  <a:cubicBezTo>
                    <a:pt x="0" y="21712"/>
                    <a:pt x="1765" y="23477"/>
                    <a:pt x="3933" y="23477"/>
                  </a:cubicBezTo>
                  <a:lnTo>
                    <a:pt x="33913" y="23477"/>
                  </a:lnTo>
                  <a:cubicBezTo>
                    <a:pt x="36083" y="23477"/>
                    <a:pt x="37849" y="21712"/>
                    <a:pt x="37849" y="19543"/>
                  </a:cubicBezTo>
                  <a:lnTo>
                    <a:pt x="37849" y="3934"/>
                  </a:lnTo>
                  <a:cubicBezTo>
                    <a:pt x="37849" y="1765"/>
                    <a:pt x="36083" y="0"/>
                    <a:pt x="33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18;p64">
              <a:extLst>
                <a:ext uri="{FF2B5EF4-FFF2-40B4-BE49-F238E27FC236}">
                  <a16:creationId xmlns:a16="http://schemas.microsoft.com/office/drawing/2014/main" id="{164DC12B-1E00-3D3D-4AFB-2460A51475F7}"/>
                </a:ext>
              </a:extLst>
            </p:cNvPr>
            <p:cNvSpPr/>
            <p:nvPr/>
          </p:nvSpPr>
          <p:spPr>
            <a:xfrm>
              <a:off x="4883650" y="1032825"/>
              <a:ext cx="917400" cy="275225"/>
            </a:xfrm>
            <a:custGeom>
              <a:avLst/>
              <a:gdLst/>
              <a:ahLst/>
              <a:cxnLst/>
              <a:rect l="l" t="t" r="r" b="b"/>
              <a:pathLst>
                <a:path w="36696" h="11009" extrusionOk="0">
                  <a:moveTo>
                    <a:pt x="1674" y="1"/>
                  </a:moveTo>
                  <a:cubicBezTo>
                    <a:pt x="750" y="1"/>
                    <a:pt x="0" y="751"/>
                    <a:pt x="0" y="1675"/>
                  </a:cubicBezTo>
                  <a:lnTo>
                    <a:pt x="0" y="2139"/>
                  </a:lnTo>
                  <a:lnTo>
                    <a:pt x="16574" y="10645"/>
                  </a:lnTo>
                  <a:cubicBezTo>
                    <a:pt x="17073" y="10888"/>
                    <a:pt x="17613" y="11009"/>
                    <a:pt x="18154" y="11009"/>
                  </a:cubicBezTo>
                  <a:cubicBezTo>
                    <a:pt x="18724" y="11009"/>
                    <a:pt x="19293" y="10874"/>
                    <a:pt x="19812" y="10605"/>
                  </a:cubicBezTo>
                  <a:lnTo>
                    <a:pt x="36696" y="2065"/>
                  </a:lnTo>
                  <a:lnTo>
                    <a:pt x="36696" y="1675"/>
                  </a:lnTo>
                  <a:cubicBezTo>
                    <a:pt x="36696" y="751"/>
                    <a:pt x="35946" y="1"/>
                    <a:pt x="35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9;p64">
              <a:extLst>
                <a:ext uri="{FF2B5EF4-FFF2-40B4-BE49-F238E27FC236}">
                  <a16:creationId xmlns:a16="http://schemas.microsoft.com/office/drawing/2014/main" id="{9A37BBFA-C150-202B-E4D1-DA709C7E1BB9}"/>
                </a:ext>
              </a:extLst>
            </p:cNvPr>
            <p:cNvSpPr/>
            <p:nvPr/>
          </p:nvSpPr>
          <p:spPr>
            <a:xfrm>
              <a:off x="4869225" y="1018400"/>
              <a:ext cx="946225" cy="304000"/>
            </a:xfrm>
            <a:custGeom>
              <a:avLst/>
              <a:gdLst/>
              <a:ahLst/>
              <a:cxnLst/>
              <a:rect l="l" t="t" r="r" b="b"/>
              <a:pathLst>
                <a:path w="37849" h="12160" extrusionOk="0">
                  <a:moveTo>
                    <a:pt x="35598" y="1155"/>
                  </a:moveTo>
                  <a:cubicBezTo>
                    <a:pt x="36205" y="1155"/>
                    <a:pt x="36696" y="1647"/>
                    <a:pt x="36697" y="2252"/>
                  </a:cubicBezTo>
                  <a:lnTo>
                    <a:pt x="36697" y="2288"/>
                  </a:lnTo>
                  <a:lnTo>
                    <a:pt x="20130" y="10669"/>
                  </a:lnTo>
                  <a:cubicBezTo>
                    <a:pt x="20128" y="10669"/>
                    <a:pt x="20127" y="10670"/>
                    <a:pt x="20126" y="10671"/>
                  </a:cubicBezTo>
                  <a:cubicBezTo>
                    <a:pt x="19689" y="10897"/>
                    <a:pt x="19207" y="11010"/>
                    <a:pt x="18727" y="11010"/>
                  </a:cubicBezTo>
                  <a:cubicBezTo>
                    <a:pt x="18275" y="11010"/>
                    <a:pt x="17824" y="10910"/>
                    <a:pt x="17414" y="10710"/>
                  </a:cubicBezTo>
                  <a:lnTo>
                    <a:pt x="1153" y="2365"/>
                  </a:lnTo>
                  <a:lnTo>
                    <a:pt x="1153" y="2252"/>
                  </a:lnTo>
                  <a:cubicBezTo>
                    <a:pt x="1154" y="1647"/>
                    <a:pt x="1645" y="1155"/>
                    <a:pt x="2251" y="1155"/>
                  </a:cubicBezTo>
                  <a:close/>
                  <a:moveTo>
                    <a:pt x="2250" y="1"/>
                  </a:moveTo>
                  <a:cubicBezTo>
                    <a:pt x="1010" y="1"/>
                    <a:pt x="0" y="1011"/>
                    <a:pt x="0" y="2252"/>
                  </a:cubicBezTo>
                  <a:lnTo>
                    <a:pt x="0" y="2716"/>
                  </a:lnTo>
                  <a:cubicBezTo>
                    <a:pt x="0" y="2932"/>
                    <a:pt x="121" y="3130"/>
                    <a:pt x="313" y="3229"/>
                  </a:cubicBezTo>
                  <a:lnTo>
                    <a:pt x="16899" y="11740"/>
                  </a:lnTo>
                  <a:cubicBezTo>
                    <a:pt x="17466" y="12016"/>
                    <a:pt x="18091" y="12160"/>
                    <a:pt x="18723" y="12160"/>
                  </a:cubicBezTo>
                  <a:cubicBezTo>
                    <a:pt x="18725" y="12160"/>
                    <a:pt x="18728" y="12160"/>
                    <a:pt x="18731" y="12160"/>
                  </a:cubicBezTo>
                  <a:cubicBezTo>
                    <a:pt x="18733" y="12160"/>
                    <a:pt x="18736" y="12160"/>
                    <a:pt x="18738" y="12160"/>
                  </a:cubicBezTo>
                  <a:cubicBezTo>
                    <a:pt x="19404" y="12160"/>
                    <a:pt x="20059" y="12000"/>
                    <a:pt x="20652" y="11694"/>
                  </a:cubicBezTo>
                  <a:lnTo>
                    <a:pt x="37533" y="3155"/>
                  </a:lnTo>
                  <a:cubicBezTo>
                    <a:pt x="37726" y="3057"/>
                    <a:pt x="37849" y="2859"/>
                    <a:pt x="37849" y="2642"/>
                  </a:cubicBezTo>
                  <a:lnTo>
                    <a:pt x="37849" y="2252"/>
                  </a:lnTo>
                  <a:cubicBezTo>
                    <a:pt x="37849" y="1011"/>
                    <a:pt x="36840" y="1"/>
                    <a:pt x="3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0;p64">
              <a:extLst>
                <a:ext uri="{FF2B5EF4-FFF2-40B4-BE49-F238E27FC236}">
                  <a16:creationId xmlns:a16="http://schemas.microsoft.com/office/drawing/2014/main" id="{7426DFB8-B9FA-00FE-E4BE-D472ABE59C15}"/>
                </a:ext>
              </a:extLst>
            </p:cNvPr>
            <p:cNvSpPr/>
            <p:nvPr/>
          </p:nvSpPr>
          <p:spPr>
            <a:xfrm>
              <a:off x="5394725" y="2005800"/>
              <a:ext cx="927275" cy="468050"/>
            </a:xfrm>
            <a:custGeom>
              <a:avLst/>
              <a:gdLst/>
              <a:ahLst/>
              <a:cxnLst/>
              <a:rect l="l" t="t" r="r" b="b"/>
              <a:pathLst>
                <a:path w="37091" h="18722" extrusionOk="0">
                  <a:moveTo>
                    <a:pt x="62" y="0"/>
                  </a:moveTo>
                  <a:cubicBezTo>
                    <a:pt x="28" y="0"/>
                    <a:pt x="0" y="28"/>
                    <a:pt x="0" y="61"/>
                  </a:cubicBezTo>
                  <a:lnTo>
                    <a:pt x="0" y="18661"/>
                  </a:lnTo>
                  <a:cubicBezTo>
                    <a:pt x="0" y="18695"/>
                    <a:pt x="28" y="18721"/>
                    <a:pt x="62" y="18721"/>
                  </a:cubicBezTo>
                  <a:lnTo>
                    <a:pt x="37031" y="18721"/>
                  </a:lnTo>
                  <a:cubicBezTo>
                    <a:pt x="37064" y="18721"/>
                    <a:pt x="37091" y="18695"/>
                    <a:pt x="37091" y="18661"/>
                  </a:cubicBezTo>
                  <a:lnTo>
                    <a:pt x="37091" y="61"/>
                  </a:lnTo>
                  <a:cubicBezTo>
                    <a:pt x="37091" y="28"/>
                    <a:pt x="37064" y="0"/>
                    <a:pt x="37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21;p64">
              <a:extLst>
                <a:ext uri="{FF2B5EF4-FFF2-40B4-BE49-F238E27FC236}">
                  <a16:creationId xmlns:a16="http://schemas.microsoft.com/office/drawing/2014/main" id="{708EAD01-93A8-78EA-A3CB-96E252B5D921}"/>
                </a:ext>
              </a:extLst>
            </p:cNvPr>
            <p:cNvSpPr/>
            <p:nvPr/>
          </p:nvSpPr>
          <p:spPr>
            <a:xfrm>
              <a:off x="5394725" y="2351400"/>
              <a:ext cx="140275" cy="251400"/>
            </a:xfrm>
            <a:custGeom>
              <a:avLst/>
              <a:gdLst/>
              <a:ahLst/>
              <a:cxnLst/>
              <a:rect l="l" t="t" r="r" b="b"/>
              <a:pathLst>
                <a:path w="5611" h="10056" extrusionOk="0">
                  <a:moveTo>
                    <a:pt x="0" y="1"/>
                  </a:moveTo>
                  <a:lnTo>
                    <a:pt x="0" y="10056"/>
                  </a:lnTo>
                  <a:lnTo>
                    <a:pt x="5610" y="359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22;p64">
              <a:extLst>
                <a:ext uri="{FF2B5EF4-FFF2-40B4-BE49-F238E27FC236}">
                  <a16:creationId xmlns:a16="http://schemas.microsoft.com/office/drawing/2014/main" id="{428F1811-CA31-8508-4130-5F69A5D0CB2A}"/>
                </a:ext>
              </a:extLst>
            </p:cNvPr>
            <p:cNvSpPr/>
            <p:nvPr/>
          </p:nvSpPr>
          <p:spPr>
            <a:xfrm>
              <a:off x="5618200" y="2200325"/>
              <a:ext cx="99875" cy="96125"/>
            </a:xfrm>
            <a:custGeom>
              <a:avLst/>
              <a:gdLst/>
              <a:ahLst/>
              <a:cxnLst/>
              <a:rect l="l" t="t" r="r" b="b"/>
              <a:pathLst>
                <a:path w="3995" h="3845" extrusionOk="0">
                  <a:moveTo>
                    <a:pt x="2075" y="1"/>
                  </a:moveTo>
                  <a:cubicBezTo>
                    <a:pt x="1574" y="1"/>
                    <a:pt x="1082" y="196"/>
                    <a:pt x="714" y="564"/>
                  </a:cubicBezTo>
                  <a:cubicBezTo>
                    <a:pt x="165" y="1113"/>
                    <a:pt x="1" y="1939"/>
                    <a:pt x="297" y="2658"/>
                  </a:cubicBezTo>
                  <a:cubicBezTo>
                    <a:pt x="595" y="3375"/>
                    <a:pt x="1296" y="3844"/>
                    <a:pt x="2073" y="3844"/>
                  </a:cubicBezTo>
                  <a:cubicBezTo>
                    <a:pt x="3134" y="3844"/>
                    <a:pt x="3995" y="2983"/>
                    <a:pt x="3995" y="1923"/>
                  </a:cubicBezTo>
                  <a:cubicBezTo>
                    <a:pt x="3995" y="1145"/>
                    <a:pt x="3526" y="444"/>
                    <a:pt x="2809" y="146"/>
                  </a:cubicBezTo>
                  <a:cubicBezTo>
                    <a:pt x="2571" y="48"/>
                    <a:pt x="2322" y="1"/>
                    <a:pt x="2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23;p64">
              <a:extLst>
                <a:ext uri="{FF2B5EF4-FFF2-40B4-BE49-F238E27FC236}">
                  <a16:creationId xmlns:a16="http://schemas.microsoft.com/office/drawing/2014/main" id="{3C7FFC38-A7DD-25F7-BE7E-73BD3F3DE343}"/>
                </a:ext>
              </a:extLst>
            </p:cNvPr>
            <p:cNvSpPr/>
            <p:nvPr/>
          </p:nvSpPr>
          <p:spPr>
            <a:xfrm>
              <a:off x="5824050" y="2200325"/>
              <a:ext cx="99925" cy="96125"/>
            </a:xfrm>
            <a:custGeom>
              <a:avLst/>
              <a:gdLst/>
              <a:ahLst/>
              <a:cxnLst/>
              <a:rect l="l" t="t" r="r" b="b"/>
              <a:pathLst>
                <a:path w="3997" h="3845" extrusionOk="0">
                  <a:moveTo>
                    <a:pt x="2076" y="1"/>
                  </a:moveTo>
                  <a:cubicBezTo>
                    <a:pt x="1575" y="1"/>
                    <a:pt x="1084" y="196"/>
                    <a:pt x="716" y="564"/>
                  </a:cubicBezTo>
                  <a:cubicBezTo>
                    <a:pt x="165" y="1113"/>
                    <a:pt x="1" y="1939"/>
                    <a:pt x="298" y="2658"/>
                  </a:cubicBezTo>
                  <a:cubicBezTo>
                    <a:pt x="596" y="3375"/>
                    <a:pt x="1296" y="3844"/>
                    <a:pt x="2074" y="3844"/>
                  </a:cubicBezTo>
                  <a:cubicBezTo>
                    <a:pt x="3135" y="3844"/>
                    <a:pt x="3996" y="2983"/>
                    <a:pt x="3996" y="1923"/>
                  </a:cubicBezTo>
                  <a:cubicBezTo>
                    <a:pt x="3996" y="1145"/>
                    <a:pt x="3527" y="444"/>
                    <a:pt x="2809" y="146"/>
                  </a:cubicBezTo>
                  <a:cubicBezTo>
                    <a:pt x="2572" y="48"/>
                    <a:pt x="2323" y="1"/>
                    <a:pt x="2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24;p64">
              <a:extLst>
                <a:ext uri="{FF2B5EF4-FFF2-40B4-BE49-F238E27FC236}">
                  <a16:creationId xmlns:a16="http://schemas.microsoft.com/office/drawing/2014/main" id="{90C32CF7-D41B-62A7-4903-DCB1627ADD63}"/>
                </a:ext>
              </a:extLst>
            </p:cNvPr>
            <p:cNvSpPr/>
            <p:nvPr/>
          </p:nvSpPr>
          <p:spPr>
            <a:xfrm>
              <a:off x="6029975" y="2200325"/>
              <a:ext cx="99875" cy="96125"/>
            </a:xfrm>
            <a:custGeom>
              <a:avLst/>
              <a:gdLst/>
              <a:ahLst/>
              <a:cxnLst/>
              <a:rect l="l" t="t" r="r" b="b"/>
              <a:pathLst>
                <a:path w="3995" h="3845" extrusionOk="0">
                  <a:moveTo>
                    <a:pt x="2074" y="1"/>
                  </a:moveTo>
                  <a:cubicBezTo>
                    <a:pt x="1574" y="1"/>
                    <a:pt x="1082" y="196"/>
                    <a:pt x="714" y="564"/>
                  </a:cubicBezTo>
                  <a:cubicBezTo>
                    <a:pt x="165" y="1113"/>
                    <a:pt x="0" y="1939"/>
                    <a:pt x="298" y="2658"/>
                  </a:cubicBezTo>
                  <a:cubicBezTo>
                    <a:pt x="595" y="3375"/>
                    <a:pt x="1296" y="3844"/>
                    <a:pt x="2073" y="3844"/>
                  </a:cubicBezTo>
                  <a:cubicBezTo>
                    <a:pt x="3135" y="3844"/>
                    <a:pt x="3995" y="2983"/>
                    <a:pt x="3995" y="1923"/>
                  </a:cubicBezTo>
                  <a:cubicBezTo>
                    <a:pt x="3995" y="1145"/>
                    <a:pt x="3527" y="444"/>
                    <a:pt x="2808" y="146"/>
                  </a:cubicBezTo>
                  <a:cubicBezTo>
                    <a:pt x="2571" y="48"/>
                    <a:pt x="2322" y="1"/>
                    <a:pt x="2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25;p64">
              <a:extLst>
                <a:ext uri="{FF2B5EF4-FFF2-40B4-BE49-F238E27FC236}">
                  <a16:creationId xmlns:a16="http://schemas.microsoft.com/office/drawing/2014/main" id="{75CF3519-08C1-7870-2890-D7D8487BB403}"/>
                </a:ext>
              </a:extLst>
            </p:cNvPr>
            <p:cNvSpPr/>
            <p:nvPr/>
          </p:nvSpPr>
          <p:spPr>
            <a:xfrm>
              <a:off x="1157425" y="3075450"/>
              <a:ext cx="875850" cy="648650"/>
            </a:xfrm>
            <a:custGeom>
              <a:avLst/>
              <a:gdLst/>
              <a:ahLst/>
              <a:cxnLst/>
              <a:rect l="l" t="t" r="r" b="b"/>
              <a:pathLst>
                <a:path w="35034" h="25946" extrusionOk="0">
                  <a:moveTo>
                    <a:pt x="32761" y="5477"/>
                  </a:moveTo>
                  <a:lnTo>
                    <a:pt x="31445" y="10363"/>
                  </a:lnTo>
                  <a:lnTo>
                    <a:pt x="31445" y="5477"/>
                  </a:lnTo>
                  <a:close/>
                  <a:moveTo>
                    <a:pt x="12979" y="5477"/>
                  </a:moveTo>
                  <a:lnTo>
                    <a:pt x="12979" y="13779"/>
                  </a:lnTo>
                  <a:lnTo>
                    <a:pt x="12542" y="13779"/>
                  </a:lnTo>
                  <a:lnTo>
                    <a:pt x="9775" y="5477"/>
                  </a:lnTo>
                  <a:close/>
                  <a:moveTo>
                    <a:pt x="18491" y="5477"/>
                  </a:moveTo>
                  <a:lnTo>
                    <a:pt x="18490" y="13779"/>
                  </a:lnTo>
                  <a:lnTo>
                    <a:pt x="14913" y="13779"/>
                  </a:lnTo>
                  <a:lnTo>
                    <a:pt x="14913" y="5477"/>
                  </a:lnTo>
                  <a:close/>
                  <a:moveTo>
                    <a:pt x="24001" y="5477"/>
                  </a:moveTo>
                  <a:lnTo>
                    <a:pt x="24001" y="13779"/>
                  </a:lnTo>
                  <a:lnTo>
                    <a:pt x="20423" y="13779"/>
                  </a:lnTo>
                  <a:lnTo>
                    <a:pt x="20423" y="5477"/>
                  </a:lnTo>
                  <a:close/>
                  <a:moveTo>
                    <a:pt x="29513" y="5477"/>
                  </a:moveTo>
                  <a:lnTo>
                    <a:pt x="29513" y="13779"/>
                  </a:lnTo>
                  <a:lnTo>
                    <a:pt x="25935" y="13779"/>
                  </a:lnTo>
                  <a:lnTo>
                    <a:pt x="25935" y="5477"/>
                  </a:lnTo>
                  <a:close/>
                  <a:moveTo>
                    <a:pt x="16702" y="21222"/>
                  </a:moveTo>
                  <a:cubicBezTo>
                    <a:pt x="16881" y="21222"/>
                    <a:pt x="17063" y="21257"/>
                    <a:pt x="17235" y="21328"/>
                  </a:cubicBezTo>
                  <a:cubicBezTo>
                    <a:pt x="17757" y="21544"/>
                    <a:pt x="18097" y="22054"/>
                    <a:pt x="18097" y="22619"/>
                  </a:cubicBezTo>
                  <a:cubicBezTo>
                    <a:pt x="18095" y="23389"/>
                    <a:pt x="17472" y="24012"/>
                    <a:pt x="16702" y="24014"/>
                  </a:cubicBezTo>
                  <a:cubicBezTo>
                    <a:pt x="16137" y="24014"/>
                    <a:pt x="15627" y="23674"/>
                    <a:pt x="15411" y="23152"/>
                  </a:cubicBezTo>
                  <a:cubicBezTo>
                    <a:pt x="15195" y="22631"/>
                    <a:pt x="15315" y="22030"/>
                    <a:pt x="15713" y="21630"/>
                  </a:cubicBezTo>
                  <a:cubicBezTo>
                    <a:pt x="15981" y="21364"/>
                    <a:pt x="16338" y="21222"/>
                    <a:pt x="16702" y="21222"/>
                  </a:cubicBezTo>
                  <a:close/>
                  <a:moveTo>
                    <a:pt x="26937" y="21222"/>
                  </a:moveTo>
                  <a:cubicBezTo>
                    <a:pt x="27116" y="21222"/>
                    <a:pt x="27298" y="21257"/>
                    <a:pt x="27470" y="21328"/>
                  </a:cubicBezTo>
                  <a:cubicBezTo>
                    <a:pt x="27992" y="21544"/>
                    <a:pt x="28331" y="22054"/>
                    <a:pt x="28331" y="22619"/>
                  </a:cubicBezTo>
                  <a:cubicBezTo>
                    <a:pt x="28330" y="23388"/>
                    <a:pt x="27706" y="24012"/>
                    <a:pt x="26938" y="24014"/>
                  </a:cubicBezTo>
                  <a:lnTo>
                    <a:pt x="26936" y="24014"/>
                  </a:lnTo>
                  <a:cubicBezTo>
                    <a:pt x="26371" y="24014"/>
                    <a:pt x="25863" y="23674"/>
                    <a:pt x="25646" y="23152"/>
                  </a:cubicBezTo>
                  <a:cubicBezTo>
                    <a:pt x="25430" y="22631"/>
                    <a:pt x="25550" y="22030"/>
                    <a:pt x="25949" y="21630"/>
                  </a:cubicBezTo>
                  <a:cubicBezTo>
                    <a:pt x="26216" y="21364"/>
                    <a:pt x="26573" y="21222"/>
                    <a:pt x="26937" y="21222"/>
                  </a:cubicBezTo>
                  <a:close/>
                  <a:moveTo>
                    <a:pt x="955" y="1"/>
                  </a:moveTo>
                  <a:cubicBezTo>
                    <a:pt x="426" y="7"/>
                    <a:pt x="1" y="437"/>
                    <a:pt x="1" y="966"/>
                  </a:cubicBezTo>
                  <a:cubicBezTo>
                    <a:pt x="1" y="1496"/>
                    <a:pt x="426" y="1927"/>
                    <a:pt x="955" y="1933"/>
                  </a:cubicBezTo>
                  <a:lnTo>
                    <a:pt x="6557" y="1933"/>
                  </a:lnTo>
                  <a:lnTo>
                    <a:pt x="12635" y="20168"/>
                  </a:lnTo>
                  <a:cubicBezTo>
                    <a:pt x="12766" y="20563"/>
                    <a:pt x="13136" y="20829"/>
                    <a:pt x="13552" y="20829"/>
                  </a:cubicBezTo>
                  <a:lnTo>
                    <a:pt x="13903" y="20829"/>
                  </a:lnTo>
                  <a:cubicBezTo>
                    <a:pt x="13571" y="21347"/>
                    <a:pt x="13373" y="21959"/>
                    <a:pt x="13373" y="22617"/>
                  </a:cubicBezTo>
                  <a:cubicBezTo>
                    <a:pt x="13373" y="24454"/>
                    <a:pt x="14866" y="25946"/>
                    <a:pt x="16702" y="25946"/>
                  </a:cubicBezTo>
                  <a:cubicBezTo>
                    <a:pt x="18537" y="25946"/>
                    <a:pt x="20030" y="24454"/>
                    <a:pt x="20030" y="22617"/>
                  </a:cubicBezTo>
                  <a:cubicBezTo>
                    <a:pt x="20029" y="21983"/>
                    <a:pt x="19844" y="21362"/>
                    <a:pt x="19499" y="20829"/>
                  </a:cubicBezTo>
                  <a:lnTo>
                    <a:pt x="24139" y="20829"/>
                  </a:lnTo>
                  <a:cubicBezTo>
                    <a:pt x="23807" y="21347"/>
                    <a:pt x="23608" y="21959"/>
                    <a:pt x="23608" y="22617"/>
                  </a:cubicBezTo>
                  <a:cubicBezTo>
                    <a:pt x="23608" y="24454"/>
                    <a:pt x="25101" y="25946"/>
                    <a:pt x="26936" y="25946"/>
                  </a:cubicBezTo>
                  <a:cubicBezTo>
                    <a:pt x="28772" y="25946"/>
                    <a:pt x="30265" y="24454"/>
                    <a:pt x="30265" y="22617"/>
                  </a:cubicBezTo>
                  <a:cubicBezTo>
                    <a:pt x="30264" y="21983"/>
                    <a:pt x="30079" y="21362"/>
                    <a:pt x="29735" y="20829"/>
                  </a:cubicBezTo>
                  <a:lnTo>
                    <a:pt x="30480" y="20829"/>
                  </a:lnTo>
                  <a:cubicBezTo>
                    <a:pt x="31013" y="20829"/>
                    <a:pt x="31446" y="20396"/>
                    <a:pt x="31446" y="19862"/>
                  </a:cubicBezTo>
                  <a:cubicBezTo>
                    <a:pt x="31446" y="19329"/>
                    <a:pt x="31013" y="18896"/>
                    <a:pt x="30480" y="18896"/>
                  </a:cubicBezTo>
                  <a:lnTo>
                    <a:pt x="14249" y="18896"/>
                  </a:lnTo>
                  <a:lnTo>
                    <a:pt x="13187" y="15711"/>
                  </a:lnTo>
                  <a:lnTo>
                    <a:pt x="31266" y="15711"/>
                  </a:lnTo>
                  <a:cubicBezTo>
                    <a:pt x="31703" y="15711"/>
                    <a:pt x="32086" y="15418"/>
                    <a:pt x="32200" y="14996"/>
                  </a:cubicBezTo>
                  <a:lnTo>
                    <a:pt x="34955" y="4761"/>
                  </a:lnTo>
                  <a:cubicBezTo>
                    <a:pt x="35034" y="4471"/>
                    <a:pt x="34971" y="4160"/>
                    <a:pt x="34789" y="3922"/>
                  </a:cubicBezTo>
                  <a:cubicBezTo>
                    <a:pt x="34606" y="3684"/>
                    <a:pt x="34325" y="3544"/>
                    <a:pt x="34025" y="3544"/>
                  </a:cubicBezTo>
                  <a:cubicBezTo>
                    <a:pt x="34024" y="3544"/>
                    <a:pt x="34023" y="3544"/>
                    <a:pt x="34022" y="3544"/>
                  </a:cubicBezTo>
                  <a:lnTo>
                    <a:pt x="9131" y="3544"/>
                  </a:lnTo>
                  <a:lnTo>
                    <a:pt x="8170" y="662"/>
                  </a:lnTo>
                  <a:cubicBezTo>
                    <a:pt x="8039" y="267"/>
                    <a:pt x="7670" y="1"/>
                    <a:pt x="7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26;p64">
              <a:extLst>
                <a:ext uri="{FF2B5EF4-FFF2-40B4-BE49-F238E27FC236}">
                  <a16:creationId xmlns:a16="http://schemas.microsoft.com/office/drawing/2014/main" id="{64A94A50-A57E-B1C2-75A1-0982681A33B2}"/>
                </a:ext>
              </a:extLst>
            </p:cNvPr>
            <p:cNvSpPr/>
            <p:nvPr/>
          </p:nvSpPr>
          <p:spPr>
            <a:xfrm>
              <a:off x="5604225" y="3056750"/>
              <a:ext cx="696275" cy="696225"/>
            </a:xfrm>
            <a:custGeom>
              <a:avLst/>
              <a:gdLst/>
              <a:ahLst/>
              <a:cxnLst/>
              <a:rect l="l" t="t" r="r" b="b"/>
              <a:pathLst>
                <a:path w="27851" h="27849" extrusionOk="0">
                  <a:moveTo>
                    <a:pt x="10436" y="2243"/>
                  </a:moveTo>
                  <a:lnTo>
                    <a:pt x="10436" y="2243"/>
                  </a:lnTo>
                  <a:cubicBezTo>
                    <a:pt x="9791" y="3179"/>
                    <a:pt x="9237" y="4378"/>
                    <a:pt x="8796" y="5784"/>
                  </a:cubicBezTo>
                  <a:lnTo>
                    <a:pt x="4868" y="5784"/>
                  </a:lnTo>
                  <a:cubicBezTo>
                    <a:pt x="6351" y="4138"/>
                    <a:pt x="8263" y="2893"/>
                    <a:pt x="10436" y="2243"/>
                  </a:cubicBezTo>
                  <a:close/>
                  <a:moveTo>
                    <a:pt x="13925" y="1729"/>
                  </a:moveTo>
                  <a:cubicBezTo>
                    <a:pt x="15095" y="1729"/>
                    <a:pt x="16336" y="3240"/>
                    <a:pt x="17221" y="5784"/>
                  </a:cubicBezTo>
                  <a:lnTo>
                    <a:pt x="10630" y="5784"/>
                  </a:lnTo>
                  <a:cubicBezTo>
                    <a:pt x="11514" y="3241"/>
                    <a:pt x="12756" y="1729"/>
                    <a:pt x="13925" y="1729"/>
                  </a:cubicBezTo>
                  <a:close/>
                  <a:moveTo>
                    <a:pt x="17414" y="2243"/>
                  </a:moveTo>
                  <a:cubicBezTo>
                    <a:pt x="19588" y="2893"/>
                    <a:pt x="21501" y="4138"/>
                    <a:pt x="22981" y="5784"/>
                  </a:cubicBezTo>
                  <a:lnTo>
                    <a:pt x="19053" y="5784"/>
                  </a:lnTo>
                  <a:cubicBezTo>
                    <a:pt x="18614" y="4378"/>
                    <a:pt x="18058" y="3179"/>
                    <a:pt x="17414" y="2243"/>
                  </a:cubicBezTo>
                  <a:close/>
                  <a:moveTo>
                    <a:pt x="8341" y="7512"/>
                  </a:moveTo>
                  <a:cubicBezTo>
                    <a:pt x="7971" y="9176"/>
                    <a:pt x="7746" y="11047"/>
                    <a:pt x="7695" y="13060"/>
                  </a:cubicBezTo>
                  <a:lnTo>
                    <a:pt x="1774" y="13060"/>
                  </a:lnTo>
                  <a:cubicBezTo>
                    <a:pt x="1910" y="11092"/>
                    <a:pt x="2528" y="9188"/>
                    <a:pt x="3570" y="7512"/>
                  </a:cubicBezTo>
                  <a:close/>
                  <a:moveTo>
                    <a:pt x="17724" y="7512"/>
                  </a:moveTo>
                  <a:cubicBezTo>
                    <a:pt x="18111" y="9112"/>
                    <a:pt x="18364" y="10984"/>
                    <a:pt x="18421" y="13060"/>
                  </a:cubicBezTo>
                  <a:lnTo>
                    <a:pt x="9431" y="13060"/>
                  </a:lnTo>
                  <a:cubicBezTo>
                    <a:pt x="9487" y="10984"/>
                    <a:pt x="9740" y="9111"/>
                    <a:pt x="10128" y="7512"/>
                  </a:cubicBezTo>
                  <a:close/>
                  <a:moveTo>
                    <a:pt x="24280" y="7512"/>
                  </a:moveTo>
                  <a:cubicBezTo>
                    <a:pt x="25322" y="9188"/>
                    <a:pt x="25939" y="11093"/>
                    <a:pt x="26077" y="13060"/>
                  </a:cubicBezTo>
                  <a:lnTo>
                    <a:pt x="20155" y="13060"/>
                  </a:lnTo>
                  <a:cubicBezTo>
                    <a:pt x="20105" y="11047"/>
                    <a:pt x="19879" y="9176"/>
                    <a:pt x="19510" y="7512"/>
                  </a:cubicBezTo>
                  <a:close/>
                  <a:moveTo>
                    <a:pt x="7695" y="14789"/>
                  </a:moveTo>
                  <a:cubicBezTo>
                    <a:pt x="7754" y="17158"/>
                    <a:pt x="8055" y="19334"/>
                    <a:pt x="8548" y="21202"/>
                  </a:cubicBezTo>
                  <a:lnTo>
                    <a:pt x="4162" y="21202"/>
                  </a:lnTo>
                  <a:cubicBezTo>
                    <a:pt x="2766" y="19338"/>
                    <a:pt x="1936" y="17112"/>
                    <a:pt x="1772" y="14789"/>
                  </a:cubicBezTo>
                  <a:close/>
                  <a:moveTo>
                    <a:pt x="18421" y="14789"/>
                  </a:moveTo>
                  <a:cubicBezTo>
                    <a:pt x="18355" y="17252"/>
                    <a:pt x="18009" y="19429"/>
                    <a:pt x="17495" y="21202"/>
                  </a:cubicBezTo>
                  <a:lnTo>
                    <a:pt x="10356" y="21202"/>
                  </a:lnTo>
                  <a:cubicBezTo>
                    <a:pt x="9841" y="19429"/>
                    <a:pt x="9497" y="17252"/>
                    <a:pt x="9430" y="14789"/>
                  </a:cubicBezTo>
                  <a:close/>
                  <a:moveTo>
                    <a:pt x="26077" y="14788"/>
                  </a:moveTo>
                  <a:cubicBezTo>
                    <a:pt x="25914" y="17112"/>
                    <a:pt x="25085" y="19338"/>
                    <a:pt x="23689" y="21202"/>
                  </a:cubicBezTo>
                  <a:lnTo>
                    <a:pt x="19302" y="21202"/>
                  </a:lnTo>
                  <a:cubicBezTo>
                    <a:pt x="19795" y="19334"/>
                    <a:pt x="20096" y="17158"/>
                    <a:pt x="20155" y="14788"/>
                  </a:cubicBezTo>
                  <a:close/>
                  <a:moveTo>
                    <a:pt x="9090" y="22930"/>
                  </a:moveTo>
                  <a:cubicBezTo>
                    <a:pt x="9474" y="23968"/>
                    <a:pt x="9926" y="24868"/>
                    <a:pt x="10436" y="25606"/>
                  </a:cubicBezTo>
                  <a:cubicBezTo>
                    <a:pt x="8662" y="25075"/>
                    <a:pt x="7064" y="24146"/>
                    <a:pt x="5729" y="22930"/>
                  </a:cubicBezTo>
                  <a:close/>
                  <a:moveTo>
                    <a:pt x="22121" y="22930"/>
                  </a:moveTo>
                  <a:cubicBezTo>
                    <a:pt x="20786" y="24146"/>
                    <a:pt x="19187" y="25075"/>
                    <a:pt x="17414" y="25606"/>
                  </a:cubicBezTo>
                  <a:cubicBezTo>
                    <a:pt x="17924" y="24868"/>
                    <a:pt x="18376" y="23968"/>
                    <a:pt x="18760" y="22930"/>
                  </a:cubicBezTo>
                  <a:close/>
                  <a:moveTo>
                    <a:pt x="16889" y="22930"/>
                  </a:moveTo>
                  <a:cubicBezTo>
                    <a:pt x="16040" y="24945"/>
                    <a:pt x="14954" y="26121"/>
                    <a:pt x="13925" y="26121"/>
                  </a:cubicBezTo>
                  <a:cubicBezTo>
                    <a:pt x="12895" y="26121"/>
                    <a:pt x="11811" y="24945"/>
                    <a:pt x="10961" y="22930"/>
                  </a:cubicBezTo>
                  <a:close/>
                  <a:moveTo>
                    <a:pt x="13925" y="0"/>
                  </a:moveTo>
                  <a:cubicBezTo>
                    <a:pt x="6248" y="0"/>
                    <a:pt x="1" y="6246"/>
                    <a:pt x="1" y="13925"/>
                  </a:cubicBezTo>
                  <a:cubicBezTo>
                    <a:pt x="1" y="21602"/>
                    <a:pt x="6248" y="27849"/>
                    <a:pt x="13925" y="27849"/>
                  </a:cubicBezTo>
                  <a:cubicBezTo>
                    <a:pt x="21604" y="27849"/>
                    <a:pt x="27851" y="21603"/>
                    <a:pt x="27851" y="13925"/>
                  </a:cubicBezTo>
                  <a:cubicBezTo>
                    <a:pt x="27851" y="6246"/>
                    <a:pt x="21605" y="0"/>
                    <a:pt x="13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2C6B511D-FFF1-99A4-E1DE-5BE09731EA64}"/>
              </a:ext>
            </a:extLst>
          </p:cNvPr>
          <p:cNvSpPr/>
          <p:nvPr/>
        </p:nvSpPr>
        <p:spPr>
          <a:xfrm>
            <a:off x="2860115" y="4818321"/>
            <a:ext cx="5311427" cy="2847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spTree>
    <p:extLst>
      <p:ext uri="{BB962C8B-B14F-4D97-AF65-F5344CB8AC3E}">
        <p14:creationId xmlns:p14="http://schemas.microsoft.com/office/powerpoint/2010/main" val="4196573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368" name="Picture 367">
            <a:extLst>
              <a:ext uri="{FF2B5EF4-FFF2-40B4-BE49-F238E27FC236}">
                <a16:creationId xmlns:a16="http://schemas.microsoft.com/office/drawing/2014/main" id="{90317C3A-11D3-758C-FFD5-B7BAE9090FFE}"/>
              </a:ext>
            </a:extLst>
          </p:cNvPr>
          <p:cNvPicPr>
            <a:picLocks noChangeAspect="1"/>
          </p:cNvPicPr>
          <p:nvPr/>
        </p:nvPicPr>
        <p:blipFill rotWithShape="1">
          <a:blip r:embed="rId3">
            <a:alphaModFix amt="5000"/>
          </a:blip>
          <a:srcRect l="2446" t="5710" r="4878" b="3426"/>
          <a:stretch/>
        </p:blipFill>
        <p:spPr>
          <a:xfrm>
            <a:off x="2563102" y="1053253"/>
            <a:ext cx="4017796" cy="3302850"/>
          </a:xfrm>
          <a:prstGeom prst="rect">
            <a:avLst/>
          </a:prstGeom>
        </p:spPr>
      </p:pic>
      <p:sp>
        <p:nvSpPr>
          <p:cNvPr id="297" name="Google Shape;297;p30"/>
          <p:cNvSpPr txBox="1">
            <a:spLocks noGrp="1"/>
          </p:cNvSpPr>
          <p:nvPr>
            <p:ph type="title"/>
          </p:nvPr>
        </p:nvSpPr>
        <p:spPr>
          <a:xfrm>
            <a:off x="626624" y="0"/>
            <a:ext cx="7279125"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effectLst>
                  <a:outerShdw blurRad="38100" dist="38100" dir="2700000" algn="tl">
                    <a:srgbClr val="000000">
                      <a:alpha val="43137"/>
                    </a:srgbClr>
                  </a:outerShdw>
                </a:effectLst>
              </a:rPr>
              <a:t>RESEARCH PROBLEM</a:t>
            </a:r>
          </a:p>
        </p:txBody>
      </p:sp>
      <p:sp>
        <p:nvSpPr>
          <p:cNvPr id="27" name="Text Placeholder 26">
            <a:extLst>
              <a:ext uri="{FF2B5EF4-FFF2-40B4-BE49-F238E27FC236}">
                <a16:creationId xmlns:a16="http://schemas.microsoft.com/office/drawing/2014/main" id="{EBB44B6C-D558-80B6-7011-C84C076943F8}"/>
              </a:ext>
            </a:extLst>
          </p:cNvPr>
          <p:cNvSpPr>
            <a:spLocks noGrp="1"/>
          </p:cNvSpPr>
          <p:nvPr>
            <p:ph type="body" idx="1"/>
          </p:nvPr>
        </p:nvSpPr>
        <p:spPr>
          <a:xfrm>
            <a:off x="626624" y="940649"/>
            <a:ext cx="8304016" cy="3793275"/>
          </a:xfrm>
        </p:spPr>
        <p:txBody>
          <a:bodyPr/>
          <a:lstStyle/>
          <a:p>
            <a:pPr marL="152400" indent="0">
              <a:buNone/>
            </a:pPr>
            <a:r>
              <a:rPr lang="en-US" sz="1900" dirty="0">
                <a:latin typeface="Viga" panose="020B0604020202020204" charset="0"/>
              </a:rPr>
              <a:t>How can user data, including learning preferences, past performance, and preferred learning styles, be effectively gathered and analyzed to create personalized profiles?</a:t>
            </a:r>
          </a:p>
          <a:p>
            <a:pPr marL="152400" indent="0">
              <a:buNone/>
            </a:pPr>
            <a:endParaRPr lang="en-US" sz="1900" dirty="0">
              <a:latin typeface="Viga" panose="020B0604020202020204" charset="0"/>
            </a:endParaRPr>
          </a:p>
          <a:p>
            <a:pPr marL="152400" indent="0">
              <a:buNone/>
            </a:pPr>
            <a:r>
              <a:rPr lang="en-US" sz="1900" dirty="0">
                <a:latin typeface="Viga" panose="020B0604020202020204" charset="0"/>
              </a:rPr>
              <a:t>How do different factors within user profiles interact to influence the effectiveness of personalized learning experiences?</a:t>
            </a:r>
          </a:p>
          <a:p>
            <a:pPr marL="152400" indent="0">
              <a:buNone/>
            </a:pPr>
            <a:endParaRPr lang="en-US" sz="1900" dirty="0">
              <a:latin typeface="Viga" panose="020B0604020202020204" charset="0"/>
            </a:endParaRPr>
          </a:p>
          <a:p>
            <a:pPr marL="152400" indent="0">
              <a:buNone/>
            </a:pPr>
            <a:r>
              <a:rPr lang="en-US" sz="1900" dirty="0">
                <a:latin typeface="Viga" panose="020B0604020202020204" charset="0"/>
              </a:rPr>
              <a:t>What are the privacy and ethical considerations associated with collecting and utilizing user data for personalized e-learning?</a:t>
            </a:r>
          </a:p>
          <a:p>
            <a:pPr marL="152400" indent="0">
              <a:buNone/>
            </a:pPr>
            <a:endParaRPr lang="en-US" sz="1900" dirty="0">
              <a:latin typeface="Viga" panose="020B0604020202020204" charset="0"/>
            </a:endParaRPr>
          </a:p>
          <a:p>
            <a:pPr marL="152400" indent="0">
              <a:buNone/>
            </a:pPr>
            <a:r>
              <a:rPr lang="en-US" sz="1900" dirty="0">
                <a:latin typeface="Viga" panose="020B0604020202020204" charset="0"/>
              </a:rPr>
              <a:t>How to integrate </a:t>
            </a:r>
            <a:r>
              <a:rPr lang="en-US" sz="1900" dirty="0" err="1">
                <a:latin typeface="Viga" panose="020B0604020202020204" charset="0"/>
              </a:rPr>
              <a:t>OpenAi</a:t>
            </a:r>
            <a:r>
              <a:rPr lang="en-US" sz="1900" dirty="0">
                <a:latin typeface="Viga" panose="020B0604020202020204" charset="0"/>
              </a:rPr>
              <a:t> or </a:t>
            </a:r>
            <a:r>
              <a:rPr lang="en-US" sz="1900" dirty="0" err="1">
                <a:latin typeface="Viga" panose="020B0604020202020204" charset="0"/>
              </a:rPr>
              <a:t>GeminiAi</a:t>
            </a:r>
            <a:r>
              <a:rPr lang="en-US" sz="1900" dirty="0">
                <a:latin typeface="Viga" panose="020B0604020202020204" charset="0"/>
              </a:rPr>
              <a:t> for user profiling of LMS?</a:t>
            </a:r>
          </a:p>
          <a:p>
            <a:pPr marL="152400" indent="0">
              <a:buNone/>
            </a:pPr>
            <a:endParaRPr lang="en-US" sz="1900" dirty="0">
              <a:latin typeface="Viga" panose="020B0604020202020204" charset="0"/>
            </a:endParaRPr>
          </a:p>
        </p:txBody>
      </p:sp>
      <p:sp>
        <p:nvSpPr>
          <p:cNvPr id="2" name="Rectangle 1">
            <a:extLst>
              <a:ext uri="{FF2B5EF4-FFF2-40B4-BE49-F238E27FC236}">
                <a16:creationId xmlns:a16="http://schemas.microsoft.com/office/drawing/2014/main" id="{8AF6E206-FDB8-26D6-5ADE-564D508D60C4}"/>
              </a:ext>
            </a:extLst>
          </p:cNvPr>
          <p:cNvSpPr/>
          <p:nvPr/>
        </p:nvSpPr>
        <p:spPr>
          <a:xfrm>
            <a:off x="2196992" y="4869656"/>
            <a:ext cx="4866564" cy="27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2"/>
                </a:solidFill>
                <a:latin typeface="Viga" panose="020B0604020202020204" charset="0"/>
                <a:sym typeface="DM Sans"/>
              </a:rPr>
              <a:t>IT21033032   |   </a:t>
            </a:r>
            <a:r>
              <a:rPr lang="en-US" sz="1600" dirty="0" err="1">
                <a:solidFill>
                  <a:schemeClr val="lt2"/>
                </a:solidFill>
                <a:latin typeface="Viga" panose="020B0604020202020204" charset="0"/>
                <a:sym typeface="DM Sans"/>
              </a:rPr>
              <a:t>Nishshanka</a:t>
            </a:r>
            <a:r>
              <a:rPr lang="en-US" sz="1600" dirty="0">
                <a:solidFill>
                  <a:schemeClr val="lt2"/>
                </a:solidFill>
                <a:latin typeface="Viga" panose="020B0604020202020204" charset="0"/>
                <a:sym typeface="DM Sans"/>
              </a:rPr>
              <a:t> N.A.P.K.R   |   R24-112</a:t>
            </a:r>
          </a:p>
        </p:txBody>
      </p:sp>
    </p:spTree>
    <p:extLst>
      <p:ext uri="{BB962C8B-B14F-4D97-AF65-F5344CB8AC3E}">
        <p14:creationId xmlns:p14="http://schemas.microsoft.com/office/powerpoint/2010/main" val="2461189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 calcmode="lin" valueType="num">
                                      <p:cBhvr additive="base">
                                        <p:cTn id="13"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 calcmode="lin" valueType="num">
                                      <p:cBhvr additive="base">
                                        <p:cTn id="1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6" end="6"/>
                                            </p:txEl>
                                          </p:spTgt>
                                        </p:tgtEl>
                                        <p:attrNameLst>
                                          <p:attrName>style.visibility</p:attrName>
                                        </p:attrNameLst>
                                      </p:cBhvr>
                                      <p:to>
                                        <p:strVal val="visible"/>
                                      </p:to>
                                    </p:set>
                                    <p:anim calcmode="lin" valueType="num">
                                      <p:cBhvr additive="base">
                                        <p:cTn id="2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1486</TotalTime>
  <Words>4862</Words>
  <Application>Microsoft Office PowerPoint</Application>
  <PresentationFormat>On-screen Show (16:9)</PresentationFormat>
  <Paragraphs>515</Paragraphs>
  <Slides>71</Slides>
  <Notes>71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DM Sans</vt:lpstr>
      <vt:lpstr>Söhne</vt:lpstr>
      <vt:lpstr>Viga</vt:lpstr>
      <vt:lpstr>Cyber Security Business Plan</vt:lpstr>
      <vt:lpstr>LearnPath+   Enhancing Personalized E-Learning: A Novel Approach to Adaptive Learning Pathways for Individualized Knowledge Acquisition</vt:lpstr>
      <vt:lpstr>OUR TEAM</vt:lpstr>
      <vt:lpstr>OVERALL INTRODUCTION </vt:lpstr>
      <vt:lpstr>OVERALL RESEARCH PROBLEM</vt:lpstr>
      <vt:lpstr>OBJECTIVES</vt:lpstr>
      <vt:lpstr>OVERALL SYSTEM DIAGRAM</vt:lpstr>
      <vt:lpstr>IT21033032 | Nishshanka N.A.P.K.R</vt:lpstr>
      <vt:lpstr>INTRODUCTION</vt:lpstr>
      <vt:lpstr>RESEARCH PROBLEM</vt:lpstr>
      <vt:lpstr>SPECIFIC AND SUB OBJECTIVES</vt:lpstr>
      <vt:lpstr>COMPLETED TASKS</vt:lpstr>
      <vt:lpstr>IN PROGRESS TASKS</vt:lpstr>
      <vt:lpstr>TASK TO DO</vt:lpstr>
      <vt:lpstr>PROJECT PLANNING</vt:lpstr>
      <vt:lpstr>RESEARCH METHODOLOGY</vt:lpstr>
      <vt:lpstr>PowerPoint Presentation</vt:lpstr>
      <vt:lpstr>PowerPoint Presentation</vt:lpstr>
      <vt:lpstr>IMPLEMENTATION – PoC</vt:lpstr>
      <vt:lpstr>IMPLEMENTATION – PoC</vt:lpstr>
      <vt:lpstr>IMPLEMENTATION – PoC</vt:lpstr>
      <vt:lpstr>IT21021602 | Abeykoon  R.M.S.P</vt:lpstr>
      <vt:lpstr>INTRODUCTION</vt:lpstr>
      <vt:lpstr>RESEARCH PROBLEM</vt:lpstr>
      <vt:lpstr>SPECIFIC AND SUB OBJECTIVES</vt:lpstr>
      <vt:lpstr>COMPLETED TASKS</vt:lpstr>
      <vt:lpstr>IN PROGRESS TASKS</vt:lpstr>
      <vt:lpstr>TASK TO DO</vt:lpstr>
      <vt:lpstr>PROJECT PLANNING</vt:lpstr>
      <vt:lpstr>RESEARCH METHODOLOGY</vt:lpstr>
      <vt:lpstr>PowerPoint Presentation</vt:lpstr>
      <vt:lpstr>PowerPoint Presentation</vt:lpstr>
      <vt:lpstr>PowerPoint Presentation</vt:lpstr>
      <vt:lpstr>PowerPoint Presentation</vt:lpstr>
      <vt:lpstr>IMPLEMENTATION – PoC</vt:lpstr>
      <vt:lpstr>IMPLEMENTATION – PoC</vt:lpstr>
      <vt:lpstr>IMPLEMENTATION – PoC</vt:lpstr>
      <vt:lpstr>IMPLEMENTATION – PoC</vt:lpstr>
      <vt:lpstr>It21032806 | Jayasinghe K.A.K.N</vt:lpstr>
      <vt:lpstr>INTRODUCTION</vt:lpstr>
      <vt:lpstr>RESEARCH PROBLEM</vt:lpstr>
      <vt:lpstr>SPECIFIC AND SUB OBJECTIVES</vt:lpstr>
      <vt:lpstr>COMPLETED TASKS</vt:lpstr>
      <vt:lpstr>IN PROGRESS TASKS</vt:lpstr>
      <vt:lpstr>TASK TO DO</vt:lpstr>
      <vt:lpstr>PROJECT PLANNING</vt:lpstr>
      <vt:lpstr>RESEARCH METHODOLOGY</vt:lpstr>
      <vt:lpstr>PowerPoint Presentation</vt:lpstr>
      <vt:lpstr>PowerPoint Presentation</vt:lpstr>
      <vt:lpstr>IMPLEMENTATION – PoC</vt:lpstr>
      <vt:lpstr>IMPLEMENTATION – PoC</vt:lpstr>
      <vt:lpstr>IMPLEMENTATION – PoC</vt:lpstr>
      <vt:lpstr>IMPLEMENTATION – PoC</vt:lpstr>
      <vt:lpstr>IMPLEMENTATION – PoC</vt:lpstr>
      <vt:lpstr>IMPLEMENTATION – PoC</vt:lpstr>
      <vt:lpstr>IT21032974 | Nishshanka N.A.G.A.A</vt:lpstr>
      <vt:lpstr>INTRODUCTION</vt:lpstr>
      <vt:lpstr>RESEARCH PROBLEM</vt:lpstr>
      <vt:lpstr>SPECIFIC AND SUB OBJECTIVES</vt:lpstr>
      <vt:lpstr>COMPLETED TASKS</vt:lpstr>
      <vt:lpstr>IN PROGRESS TASKS</vt:lpstr>
      <vt:lpstr>TASK TO DO</vt:lpstr>
      <vt:lpstr>PROJECT PLANNING</vt:lpstr>
      <vt:lpstr>RESEARCH METHODOLOGY</vt:lpstr>
      <vt:lpstr>PowerPoint Presentation</vt:lpstr>
      <vt:lpstr>PowerPoint Presentation</vt:lpstr>
      <vt:lpstr>IMPLEMENTATION – PoC</vt:lpstr>
      <vt:lpstr>IMPLEMENTATION – PoC</vt:lpstr>
      <vt:lpstr>IMPLEMENTATION – PoC</vt:lpstr>
      <vt:lpstr>COMMERCIALIZATION - OUR PLANS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SECURITY AND LEGAL ISSUES AT THE FAM COMPANY</dc:title>
  <cp:lastModifiedBy>NishshankaNAPKR</cp:lastModifiedBy>
  <cp:revision>322</cp:revision>
  <dcterms:modified xsi:type="dcterms:W3CDTF">2024-05-09T17:46:17Z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2023-11-02T06:28:37Z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3e25f917-c43b-4589-aae7-9993e8d9a3d6</vt:lpwstr>
  </property>
  <property fmtid="{D5CDD505-2E9C-101B-9397-08002B2CF9AE}" pid="7" name="MSIP_Label_defa4170-0d19-0005-0004-bc88714345d2_ActionId">
    <vt:lpwstr>f5897e90-1535-45ce-8517-9595b955fffb</vt:lpwstr>
  </property>
  <property fmtid="{D5CDD505-2E9C-101B-9397-08002B2CF9AE}" pid="8" name="MSIP_Label_defa4170-0d19-0005-0004-bc88714345d2_ContentBits">
    <vt:lpwstr>0</vt:lpwstr>
  </property>
</Properties>
</file>